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8" r:id="rId16"/>
    <p:sldId id="268" r:id="rId17"/>
    <p:sldId id="269" r:id="rId18"/>
    <p:sldId id="270" r:id="rId19"/>
    <p:sldId id="271" r:id="rId20"/>
    <p:sldId id="273" r:id="rId21"/>
    <p:sldId id="274" r:id="rId22"/>
    <p:sldId id="272" r:id="rId23"/>
    <p:sldId id="275" r:id="rId24"/>
    <p:sldId id="276" r:id="rId25"/>
    <p:sldId id="279" r:id="rId26"/>
    <p:sldId id="280" r:id="rId27"/>
    <p:sldId id="281" r:id="rId28"/>
    <p:sldId id="282" r:id="rId29"/>
    <p:sldId id="296" r:id="rId30"/>
    <p:sldId id="284" r:id="rId31"/>
    <p:sldId id="285" r:id="rId32"/>
    <p:sldId id="300" r:id="rId33"/>
    <p:sldId id="299" r:id="rId34"/>
    <p:sldId id="297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D666-B944-4665-A62A-ED896291A000}" v="143" dt="2024-10-07T08:37:26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yun/Jenny Seo" userId="5074b1245a86a9bf" providerId="LiveId" clId="{8067D666-B944-4665-A62A-ED896291A000}"/>
    <pc:docChg chg="undo redo custSel addSld delSld modSld sldOrd">
      <pc:chgData name="Jihyun/Jenny Seo" userId="5074b1245a86a9bf" providerId="LiveId" clId="{8067D666-B944-4665-A62A-ED896291A000}" dt="2024-10-07T08:54:53.470" v="31776" actId="1076"/>
      <pc:docMkLst>
        <pc:docMk/>
      </pc:docMkLst>
      <pc:sldChg chg="modSp mod">
        <pc:chgData name="Jihyun/Jenny Seo" userId="5074b1245a86a9bf" providerId="LiveId" clId="{8067D666-B944-4665-A62A-ED896291A000}" dt="2024-10-07T08:51:13.869" v="31751" actId="404"/>
        <pc:sldMkLst>
          <pc:docMk/>
          <pc:sldMk cId="3576791110" sldId="256"/>
        </pc:sldMkLst>
        <pc:spChg chg="mod">
          <ac:chgData name="Jihyun/Jenny Seo" userId="5074b1245a86a9bf" providerId="LiveId" clId="{8067D666-B944-4665-A62A-ED896291A000}" dt="2024-10-07T08:51:13.869" v="31751" actId="404"/>
          <ac:spMkLst>
            <pc:docMk/>
            <pc:sldMk cId="3576791110" sldId="256"/>
            <ac:spMk id="2" creationId="{81467168-CE7E-74EF-2FC2-D16E9271C9B0}"/>
          </ac:spMkLst>
        </pc:spChg>
        <pc:spChg chg="mod">
          <ac:chgData name="Jihyun/Jenny Seo" userId="5074b1245a86a9bf" providerId="LiveId" clId="{8067D666-B944-4665-A62A-ED896291A000}" dt="2024-10-07T08:50:58.324" v="31745" actId="2711"/>
          <ac:spMkLst>
            <pc:docMk/>
            <pc:sldMk cId="3576791110" sldId="256"/>
            <ac:spMk id="3" creationId="{525788E8-BE82-1DE4-4852-43CC0537F8A5}"/>
          </ac:spMkLst>
        </pc:spChg>
      </pc:sldChg>
      <pc:sldChg chg="addSp delSp modSp mod">
        <pc:chgData name="Jihyun/Jenny Seo" userId="5074b1245a86a9bf" providerId="LiveId" clId="{8067D666-B944-4665-A62A-ED896291A000}" dt="2024-10-02T01:21:55.582" v="7199" actId="255"/>
        <pc:sldMkLst>
          <pc:docMk/>
          <pc:sldMk cId="1046754764" sldId="257"/>
        </pc:sldMkLst>
        <pc:spChg chg="mod">
          <ac:chgData name="Jihyun/Jenny Seo" userId="5074b1245a86a9bf" providerId="LiveId" clId="{8067D666-B944-4665-A62A-ED896291A000}" dt="2024-10-02T01:21:55.582" v="7199" actId="255"/>
          <ac:spMkLst>
            <pc:docMk/>
            <pc:sldMk cId="1046754764" sldId="257"/>
            <ac:spMk id="9" creationId="{89443D09-844A-5CBD-1BAF-63677F30A55F}"/>
          </ac:spMkLst>
        </pc:spChg>
        <pc:spChg chg="mod">
          <ac:chgData name="Jihyun/Jenny Seo" userId="5074b1245a86a9bf" providerId="LiveId" clId="{8067D666-B944-4665-A62A-ED896291A000}" dt="2024-10-02T01:21:55.582" v="7199" actId="255"/>
          <ac:spMkLst>
            <pc:docMk/>
            <pc:sldMk cId="1046754764" sldId="257"/>
            <ac:spMk id="17" creationId="{85C2C185-D8D2-A631-4BAA-2BFE91A20AD6}"/>
          </ac:spMkLst>
        </pc:spChg>
        <pc:spChg chg="add mod">
          <ac:chgData name="Jihyun/Jenny Seo" userId="5074b1245a86a9bf" providerId="LiveId" clId="{8067D666-B944-4665-A62A-ED896291A000}" dt="2024-10-02T01:21:55.582" v="7199" actId="255"/>
          <ac:spMkLst>
            <pc:docMk/>
            <pc:sldMk cId="1046754764" sldId="257"/>
            <ac:spMk id="23" creationId="{0ADB6078-06B2-E8A9-A5B7-3681643EDCAD}"/>
          </ac:spMkLst>
        </pc:spChg>
        <pc:spChg chg="add mod">
          <ac:chgData name="Jihyun/Jenny Seo" userId="5074b1245a86a9bf" providerId="LiveId" clId="{8067D666-B944-4665-A62A-ED896291A000}" dt="2024-10-02T00:11:23.173" v="2265" actId="14100"/>
          <ac:spMkLst>
            <pc:docMk/>
            <pc:sldMk cId="1046754764" sldId="257"/>
            <ac:spMk id="32" creationId="{3223D928-73AE-9DD5-229C-FBCE5B2A7EF3}"/>
          </ac:spMkLst>
        </pc:spChg>
        <pc:spChg chg="add mod">
          <ac:chgData name="Jihyun/Jenny Seo" userId="5074b1245a86a9bf" providerId="LiveId" clId="{8067D666-B944-4665-A62A-ED896291A000}" dt="2024-10-02T00:13:04.868" v="2573" actId="20577"/>
          <ac:spMkLst>
            <pc:docMk/>
            <pc:sldMk cId="1046754764" sldId="257"/>
            <ac:spMk id="39" creationId="{DB662BD3-0100-BF69-94BF-05D32C03F584}"/>
          </ac:spMkLst>
        </pc:spChg>
        <pc:picChg chg="mod">
          <ac:chgData name="Jihyun/Jenny Seo" userId="5074b1245a86a9bf" providerId="LiveId" clId="{8067D666-B944-4665-A62A-ED896291A000}" dt="2024-10-01T21:52:20.913" v="690" actId="1076"/>
          <ac:picMkLst>
            <pc:docMk/>
            <pc:sldMk cId="1046754764" sldId="257"/>
            <ac:picMk id="11" creationId="{AD0C9E46-308D-EE1F-3F01-808442850FB2}"/>
          </ac:picMkLst>
        </pc:picChg>
        <pc:picChg chg="add mod">
          <ac:chgData name="Jihyun/Jenny Seo" userId="5074b1245a86a9bf" providerId="LiveId" clId="{8067D666-B944-4665-A62A-ED896291A000}" dt="2024-10-02T00:12:35.674" v="2391" actId="1076"/>
          <ac:picMkLst>
            <pc:docMk/>
            <pc:sldMk cId="1046754764" sldId="257"/>
            <ac:picMk id="21" creationId="{D894D845-8F1B-6FB2-CC10-2108E50CE946}"/>
          </ac:picMkLst>
        </pc:picChg>
        <pc:inkChg chg="add del">
          <ac:chgData name="Jihyun/Jenny Seo" userId="5074b1245a86a9bf" providerId="LiveId" clId="{8067D666-B944-4665-A62A-ED896291A000}" dt="2024-10-01T21:54:46.428" v="806" actId="478"/>
          <ac:inkMkLst>
            <pc:docMk/>
            <pc:sldMk cId="1046754764" sldId="257"/>
            <ac:inkMk id="30" creationId="{8F9D9A00-FB3C-A994-5562-FBCA5C3A0C27}"/>
          </ac:inkMkLst>
        </pc:inkChg>
        <pc:inkChg chg="add del">
          <ac:chgData name="Jihyun/Jenny Seo" userId="5074b1245a86a9bf" providerId="LiveId" clId="{8067D666-B944-4665-A62A-ED896291A000}" dt="2024-10-01T21:54:45.604" v="805" actId="478"/>
          <ac:inkMkLst>
            <pc:docMk/>
            <pc:sldMk cId="1046754764" sldId="257"/>
            <ac:inkMk id="31" creationId="{75591D1E-93C2-9819-ED32-8A21B4E18FA7}"/>
          </ac:inkMkLst>
        </pc:inkChg>
        <pc:cxnChg chg="mod">
          <ac:chgData name="Jihyun/Jenny Seo" userId="5074b1245a86a9bf" providerId="LiveId" clId="{8067D666-B944-4665-A62A-ED896291A000}" dt="2024-10-01T21:52:19.200" v="689" actId="14100"/>
          <ac:cxnSpMkLst>
            <pc:docMk/>
            <pc:sldMk cId="1046754764" sldId="257"/>
            <ac:cxnSpMk id="16" creationId="{DEF83602-0BCB-6B89-779B-F48FC1D18EEB}"/>
          </ac:cxnSpMkLst>
        </pc:cxnChg>
        <pc:cxnChg chg="mod">
          <ac:chgData name="Jihyun/Jenny Seo" userId="5074b1245a86a9bf" providerId="LiveId" clId="{8067D666-B944-4665-A62A-ED896291A000}" dt="2024-10-01T21:53:01.382" v="755" actId="14100"/>
          <ac:cxnSpMkLst>
            <pc:docMk/>
            <pc:sldMk cId="1046754764" sldId="257"/>
            <ac:cxnSpMk id="19" creationId="{814CAF23-4BF7-F1A9-7AB5-FE765157FA4E}"/>
          </ac:cxnSpMkLst>
        </pc:cxnChg>
        <pc:cxnChg chg="add mod">
          <ac:chgData name="Jihyun/Jenny Seo" userId="5074b1245a86a9bf" providerId="LiveId" clId="{8067D666-B944-4665-A62A-ED896291A000}" dt="2024-10-01T21:53:13.558" v="774" actId="1076"/>
          <ac:cxnSpMkLst>
            <pc:docMk/>
            <pc:sldMk cId="1046754764" sldId="257"/>
            <ac:cxnSpMk id="24" creationId="{AD6534D7-C539-FB73-1A27-869F5EA5451D}"/>
          </ac:cxnSpMkLst>
        </pc:cxnChg>
        <pc:cxnChg chg="add mod">
          <ac:chgData name="Jihyun/Jenny Seo" userId="5074b1245a86a9bf" providerId="LiveId" clId="{8067D666-B944-4665-A62A-ED896291A000}" dt="2024-10-02T00:11:53.228" v="2386" actId="14100"/>
          <ac:cxnSpMkLst>
            <pc:docMk/>
            <pc:sldMk cId="1046754764" sldId="257"/>
            <ac:cxnSpMk id="33" creationId="{40BB763A-50FC-45C3-C547-E8F62B4FF6D2}"/>
          </ac:cxnSpMkLst>
        </pc:cxnChg>
        <pc:cxnChg chg="add mod">
          <ac:chgData name="Jihyun/Jenny Seo" userId="5074b1245a86a9bf" providerId="LiveId" clId="{8067D666-B944-4665-A62A-ED896291A000}" dt="2024-10-02T00:12:27.989" v="2389" actId="14100"/>
          <ac:cxnSpMkLst>
            <pc:docMk/>
            <pc:sldMk cId="1046754764" sldId="257"/>
            <ac:cxnSpMk id="36" creationId="{6E3F1167-D648-8136-0ECA-436F390E26FF}"/>
          </ac:cxnSpMkLst>
        </pc:cxnChg>
      </pc:sldChg>
      <pc:sldChg chg="addSp modSp mod">
        <pc:chgData name="Jihyun/Jenny Seo" userId="5074b1245a86a9bf" providerId="LiveId" clId="{8067D666-B944-4665-A62A-ED896291A000}" dt="2024-10-02T01:21:30.701" v="7196" actId="255"/>
        <pc:sldMkLst>
          <pc:docMk/>
          <pc:sldMk cId="758416225" sldId="258"/>
        </pc:sldMkLst>
        <pc:spChg chg="add mod">
          <ac:chgData name="Jihyun/Jenny Seo" userId="5074b1245a86a9bf" providerId="LiveId" clId="{8067D666-B944-4665-A62A-ED896291A000}" dt="2024-10-02T01:21:30.701" v="7196" actId="255"/>
          <ac:spMkLst>
            <pc:docMk/>
            <pc:sldMk cId="758416225" sldId="258"/>
            <ac:spMk id="6" creationId="{34536B97-C5B9-F893-5276-F17CA9DA199A}"/>
          </ac:spMkLst>
        </pc:spChg>
        <pc:spChg chg="add mod">
          <ac:chgData name="Jihyun/Jenny Seo" userId="5074b1245a86a9bf" providerId="LiveId" clId="{8067D666-B944-4665-A62A-ED896291A000}" dt="2024-10-02T01:21:30.701" v="7196" actId="255"/>
          <ac:spMkLst>
            <pc:docMk/>
            <pc:sldMk cId="758416225" sldId="258"/>
            <ac:spMk id="9" creationId="{FE1A9B05-3022-6023-36B7-5DBD68461D56}"/>
          </ac:spMkLst>
        </pc:spChg>
        <pc:spChg chg="add mod">
          <ac:chgData name="Jihyun/Jenny Seo" userId="5074b1245a86a9bf" providerId="LiveId" clId="{8067D666-B944-4665-A62A-ED896291A000}" dt="2024-10-02T01:21:30.701" v="7196" actId="255"/>
          <ac:spMkLst>
            <pc:docMk/>
            <pc:sldMk cId="758416225" sldId="258"/>
            <ac:spMk id="17" creationId="{8B3C3155-AC96-015F-7583-4B53F5432199}"/>
          </ac:spMkLst>
        </pc:spChg>
        <pc:picChg chg="mod">
          <ac:chgData name="Jihyun/Jenny Seo" userId="5074b1245a86a9bf" providerId="LiveId" clId="{8067D666-B944-4665-A62A-ED896291A000}" dt="2024-10-02T00:01:54.718" v="1364" actId="1076"/>
          <ac:picMkLst>
            <pc:docMk/>
            <pc:sldMk cId="758416225" sldId="258"/>
            <ac:picMk id="3" creationId="{95B2F038-1D87-7AC4-566D-D413F2205124}"/>
          </ac:picMkLst>
        </pc:picChg>
        <pc:picChg chg="add mod">
          <ac:chgData name="Jihyun/Jenny Seo" userId="5074b1245a86a9bf" providerId="LiveId" clId="{8067D666-B944-4665-A62A-ED896291A000}" dt="2024-10-02T00:10:30.049" v="2051" actId="1076"/>
          <ac:picMkLst>
            <pc:docMk/>
            <pc:sldMk cId="758416225" sldId="258"/>
            <ac:picMk id="5" creationId="{C0C679C9-1CCC-D544-E480-71E6CEF0D2FF}"/>
          </ac:picMkLst>
        </pc:picChg>
        <pc:cxnChg chg="add mod">
          <ac:chgData name="Jihyun/Jenny Seo" userId="5074b1245a86a9bf" providerId="LiveId" clId="{8067D666-B944-4665-A62A-ED896291A000}" dt="2024-10-02T01:21:30.701" v="7196" actId="255"/>
          <ac:cxnSpMkLst>
            <pc:docMk/>
            <pc:sldMk cId="758416225" sldId="258"/>
            <ac:cxnSpMk id="8" creationId="{E6937614-03A5-5264-8148-CE44852CD7AE}"/>
          </ac:cxnSpMkLst>
        </pc:cxnChg>
        <pc:cxnChg chg="add mod">
          <ac:chgData name="Jihyun/Jenny Seo" userId="5074b1245a86a9bf" providerId="LiveId" clId="{8067D666-B944-4665-A62A-ED896291A000}" dt="2024-10-02T00:00:34.302" v="1357" actId="1582"/>
          <ac:cxnSpMkLst>
            <pc:docMk/>
            <pc:sldMk cId="758416225" sldId="258"/>
            <ac:cxnSpMk id="11" creationId="{8CFBF425-0FED-BF8A-25B2-C4829C9D2BC4}"/>
          </ac:cxnSpMkLst>
        </pc:cxnChg>
        <pc:cxnChg chg="add mod">
          <ac:chgData name="Jihyun/Jenny Seo" userId="5074b1245a86a9bf" providerId="LiveId" clId="{8067D666-B944-4665-A62A-ED896291A000}" dt="2024-10-02T00:00:30.171" v="1356" actId="1582"/>
          <ac:cxnSpMkLst>
            <pc:docMk/>
            <pc:sldMk cId="758416225" sldId="258"/>
            <ac:cxnSpMk id="13" creationId="{E2A85988-5A38-0A98-FE24-A424C947D25C}"/>
          </ac:cxnSpMkLst>
        </pc:cxnChg>
        <pc:cxnChg chg="add mod">
          <ac:chgData name="Jihyun/Jenny Seo" userId="5074b1245a86a9bf" providerId="LiveId" clId="{8067D666-B944-4665-A62A-ED896291A000}" dt="2024-10-02T00:02:03.836" v="1366" actId="1582"/>
          <ac:cxnSpMkLst>
            <pc:docMk/>
            <pc:sldMk cId="758416225" sldId="258"/>
            <ac:cxnSpMk id="15" creationId="{A9BD41AB-BE35-1FB2-86BF-836E2C592192}"/>
          </ac:cxnSpMkLst>
        </pc:cxnChg>
      </pc:sldChg>
      <pc:sldChg chg="addSp modSp mod">
        <pc:chgData name="Jihyun/Jenny Seo" userId="5074b1245a86a9bf" providerId="LiveId" clId="{8067D666-B944-4665-A62A-ED896291A000}" dt="2024-10-02T01:22:04.501" v="7200" actId="255"/>
        <pc:sldMkLst>
          <pc:docMk/>
          <pc:sldMk cId="1516513084" sldId="259"/>
        </pc:sldMkLst>
        <pc:spChg chg="add mod">
          <ac:chgData name="Jihyun/Jenny Seo" userId="5074b1245a86a9bf" providerId="LiveId" clId="{8067D666-B944-4665-A62A-ED896291A000}" dt="2024-10-02T01:22:04.501" v="7200" actId="255"/>
          <ac:spMkLst>
            <pc:docMk/>
            <pc:sldMk cId="1516513084" sldId="259"/>
            <ac:spMk id="8" creationId="{B806FC2F-792E-81F8-D9ED-E524EE1ED4A3}"/>
          </ac:spMkLst>
        </pc:spChg>
        <pc:picChg chg="mod">
          <ac:chgData name="Jihyun/Jenny Seo" userId="5074b1245a86a9bf" providerId="LiveId" clId="{8067D666-B944-4665-A62A-ED896291A000}" dt="2024-10-02T00:13:46.723" v="2577" actId="14100"/>
          <ac:picMkLst>
            <pc:docMk/>
            <pc:sldMk cId="1516513084" sldId="259"/>
            <ac:picMk id="3" creationId="{AD6642C3-C071-A26A-9C64-D9E50BB358B2}"/>
          </ac:picMkLst>
        </pc:picChg>
        <pc:picChg chg="add mod">
          <ac:chgData name="Jihyun/Jenny Seo" userId="5074b1245a86a9bf" providerId="LiveId" clId="{8067D666-B944-4665-A62A-ED896291A000}" dt="2024-10-02T00:18:01.563" v="2748" actId="1076"/>
          <ac:picMkLst>
            <pc:docMk/>
            <pc:sldMk cId="1516513084" sldId="259"/>
            <ac:picMk id="5" creationId="{3F29C04F-ACAD-6AD7-B8ED-B1C13AA7C649}"/>
          </ac:picMkLst>
        </pc:picChg>
        <pc:cxnChg chg="add mod">
          <ac:chgData name="Jihyun/Jenny Seo" userId="5074b1245a86a9bf" providerId="LiveId" clId="{8067D666-B944-4665-A62A-ED896291A000}" dt="2024-10-02T00:18:04.608" v="2749" actId="1076"/>
          <ac:cxnSpMkLst>
            <pc:docMk/>
            <pc:sldMk cId="1516513084" sldId="259"/>
            <ac:cxnSpMk id="6" creationId="{C80AD90E-9760-EE8F-7AB3-A3BB1BAFA417}"/>
          </ac:cxnSpMkLst>
        </pc:cxnChg>
      </pc:sldChg>
      <pc:sldChg chg="addSp delSp modSp mod">
        <pc:chgData name="Jihyun/Jenny Seo" userId="5074b1245a86a9bf" providerId="LiveId" clId="{8067D666-B944-4665-A62A-ED896291A000}" dt="2024-10-02T01:22:11.633" v="7201" actId="255"/>
        <pc:sldMkLst>
          <pc:docMk/>
          <pc:sldMk cId="305270103" sldId="260"/>
        </pc:sldMkLst>
        <pc:spChg chg="add mod">
          <ac:chgData name="Jihyun/Jenny Seo" userId="5074b1245a86a9bf" providerId="LiveId" clId="{8067D666-B944-4665-A62A-ED896291A000}" dt="2024-10-02T01:22:11.633" v="7201" actId="255"/>
          <ac:spMkLst>
            <pc:docMk/>
            <pc:sldMk cId="305270103" sldId="260"/>
            <ac:spMk id="8" creationId="{81AC68F7-3EB9-CB09-ABA5-8DFCB39CD74C}"/>
          </ac:spMkLst>
        </pc:spChg>
        <pc:spChg chg="add mod">
          <ac:chgData name="Jihyun/Jenny Seo" userId="5074b1245a86a9bf" providerId="LiveId" clId="{8067D666-B944-4665-A62A-ED896291A000}" dt="2024-10-02T01:22:11.633" v="7201" actId="255"/>
          <ac:spMkLst>
            <pc:docMk/>
            <pc:sldMk cId="305270103" sldId="260"/>
            <ac:spMk id="14" creationId="{14BD7A4E-C9D6-E01C-C0BD-329ECFE2D4D4}"/>
          </ac:spMkLst>
        </pc:spChg>
        <pc:spChg chg="add mod">
          <ac:chgData name="Jihyun/Jenny Seo" userId="5074b1245a86a9bf" providerId="LiveId" clId="{8067D666-B944-4665-A62A-ED896291A000}" dt="2024-10-02T01:20:36.074" v="7184" actId="255"/>
          <ac:spMkLst>
            <pc:docMk/>
            <pc:sldMk cId="305270103" sldId="260"/>
            <ac:spMk id="15" creationId="{90F3BD03-8CC4-32CA-AD80-51EB03C6DCB2}"/>
          </ac:spMkLst>
        </pc:spChg>
        <pc:spChg chg="add mod">
          <ac:chgData name="Jihyun/Jenny Seo" userId="5074b1245a86a9bf" providerId="LiveId" clId="{8067D666-B944-4665-A62A-ED896291A000}" dt="2024-10-02T01:20:36.074" v="7184" actId="255"/>
          <ac:spMkLst>
            <pc:docMk/>
            <pc:sldMk cId="305270103" sldId="260"/>
            <ac:spMk id="16" creationId="{EE7CB7F2-B3B3-8432-CC9B-AACB8C2CFD78}"/>
          </ac:spMkLst>
        </pc:spChg>
        <pc:spChg chg="add mod">
          <ac:chgData name="Jihyun/Jenny Seo" userId="5074b1245a86a9bf" providerId="LiveId" clId="{8067D666-B944-4665-A62A-ED896291A000}" dt="2024-10-02T01:20:36.074" v="7184" actId="255"/>
          <ac:spMkLst>
            <pc:docMk/>
            <pc:sldMk cId="305270103" sldId="260"/>
            <ac:spMk id="17" creationId="{5DB15970-E157-4ABC-5850-EF606794263D}"/>
          </ac:spMkLst>
        </pc:spChg>
        <pc:spChg chg="add mod">
          <ac:chgData name="Jihyun/Jenny Seo" userId="5074b1245a86a9bf" providerId="LiveId" clId="{8067D666-B944-4665-A62A-ED896291A000}" dt="2024-10-02T01:22:11.633" v="7201" actId="255"/>
          <ac:spMkLst>
            <pc:docMk/>
            <pc:sldMk cId="305270103" sldId="260"/>
            <ac:spMk id="18" creationId="{0AD4DE6B-A9CE-DC5A-8BEA-725AE48EA918}"/>
          </ac:spMkLst>
        </pc:spChg>
        <pc:picChg chg="add mod">
          <ac:chgData name="Jihyun/Jenny Seo" userId="5074b1245a86a9bf" providerId="LiveId" clId="{8067D666-B944-4665-A62A-ED896291A000}" dt="2024-10-02T00:18:14.580" v="2751" actId="1076"/>
          <ac:picMkLst>
            <pc:docMk/>
            <pc:sldMk cId="305270103" sldId="260"/>
            <ac:picMk id="3" creationId="{99234593-A404-8679-D491-AF3B96E4A622}"/>
          </ac:picMkLst>
        </pc:picChg>
        <pc:picChg chg="add del mod">
          <ac:chgData name="Jihyun/Jenny Seo" userId="5074b1245a86a9bf" providerId="LiveId" clId="{8067D666-B944-4665-A62A-ED896291A000}" dt="2024-10-02T00:17:10.140" v="2745" actId="478"/>
          <ac:picMkLst>
            <pc:docMk/>
            <pc:sldMk cId="305270103" sldId="260"/>
            <ac:picMk id="5" creationId="{558086AE-95ED-514F-1317-4BDE6823D368}"/>
          </ac:picMkLst>
        </pc:picChg>
        <pc:picChg chg="add mod">
          <ac:chgData name="Jihyun/Jenny Seo" userId="5074b1245a86a9bf" providerId="LiveId" clId="{8067D666-B944-4665-A62A-ED896291A000}" dt="2024-10-02T00:23:52.165" v="3778" actId="14100"/>
          <ac:picMkLst>
            <pc:docMk/>
            <pc:sldMk cId="305270103" sldId="260"/>
            <ac:picMk id="7" creationId="{10FCCEBC-F8AA-7AF9-4CEE-CCEFE8ADDABF}"/>
          </ac:picMkLst>
        </pc:picChg>
        <pc:cxnChg chg="add mod">
          <ac:chgData name="Jihyun/Jenny Seo" userId="5074b1245a86a9bf" providerId="LiveId" clId="{8067D666-B944-4665-A62A-ED896291A000}" dt="2024-10-02T00:19:35.697" v="3083" actId="14100"/>
          <ac:cxnSpMkLst>
            <pc:docMk/>
            <pc:sldMk cId="305270103" sldId="260"/>
            <ac:cxnSpMk id="9" creationId="{60C781F5-63B2-F695-9278-D955CF26EA9F}"/>
          </ac:cxnSpMkLst>
        </pc:cxnChg>
        <pc:cxnChg chg="add mod">
          <ac:chgData name="Jihyun/Jenny Seo" userId="5074b1245a86a9bf" providerId="LiveId" clId="{8067D666-B944-4665-A62A-ED896291A000}" dt="2024-10-02T00:20:25.419" v="3086" actId="14100"/>
          <ac:cxnSpMkLst>
            <pc:docMk/>
            <pc:sldMk cId="305270103" sldId="260"/>
            <ac:cxnSpMk id="12" creationId="{9089F7E2-D426-CE94-1BD8-1F55981BBCE7}"/>
          </ac:cxnSpMkLst>
        </pc:cxnChg>
        <pc:cxnChg chg="add mod">
          <ac:chgData name="Jihyun/Jenny Seo" userId="5074b1245a86a9bf" providerId="LiveId" clId="{8067D666-B944-4665-A62A-ED896291A000}" dt="2024-10-02T01:22:11.633" v="7201" actId="255"/>
          <ac:cxnSpMkLst>
            <pc:docMk/>
            <pc:sldMk cId="305270103" sldId="260"/>
            <ac:cxnSpMk id="19" creationId="{69081825-B8AA-006E-C068-A5CD2F33BAA8}"/>
          </ac:cxnSpMkLst>
        </pc:cxnChg>
        <pc:cxnChg chg="add mod">
          <ac:chgData name="Jihyun/Jenny Seo" userId="5074b1245a86a9bf" providerId="LiveId" clId="{8067D666-B944-4665-A62A-ED896291A000}" dt="2024-10-02T01:22:11.633" v="7201" actId="255"/>
          <ac:cxnSpMkLst>
            <pc:docMk/>
            <pc:sldMk cId="305270103" sldId="260"/>
            <ac:cxnSpMk id="22" creationId="{974CA255-EC5C-E1D2-2CCF-18AB19565B15}"/>
          </ac:cxnSpMkLst>
        </pc:cxnChg>
      </pc:sldChg>
      <pc:sldChg chg="addSp modSp mod setBg">
        <pc:chgData name="Jihyun/Jenny Seo" userId="5074b1245a86a9bf" providerId="LiveId" clId="{8067D666-B944-4665-A62A-ED896291A000}" dt="2024-10-02T01:22:18.047" v="7202" actId="255"/>
        <pc:sldMkLst>
          <pc:docMk/>
          <pc:sldMk cId="3147762606" sldId="261"/>
        </pc:sldMkLst>
        <pc:spChg chg="add mod">
          <ac:chgData name="Jihyun/Jenny Seo" userId="5074b1245a86a9bf" providerId="LiveId" clId="{8067D666-B944-4665-A62A-ED896291A000}" dt="2024-10-02T01:22:18.047" v="7202" actId="255"/>
          <ac:spMkLst>
            <pc:docMk/>
            <pc:sldMk cId="3147762606" sldId="261"/>
            <ac:spMk id="4" creationId="{31BA3517-9452-39FA-A603-2C59EBEB5712}"/>
          </ac:spMkLst>
        </pc:spChg>
        <pc:picChg chg="add mod">
          <ac:chgData name="Jihyun/Jenny Seo" userId="5074b1245a86a9bf" providerId="LiveId" clId="{8067D666-B944-4665-A62A-ED896291A000}" dt="2024-10-02T00:31:12.192" v="4200" actId="14100"/>
          <ac:picMkLst>
            <pc:docMk/>
            <pc:sldMk cId="3147762606" sldId="261"/>
            <ac:picMk id="3" creationId="{BB371BAC-EA29-E0BB-335B-A73B85461A3D}"/>
          </ac:picMkLst>
        </pc:picChg>
        <pc:cxnChg chg="add mod">
          <ac:chgData name="Jihyun/Jenny Seo" userId="5074b1245a86a9bf" providerId="LiveId" clId="{8067D666-B944-4665-A62A-ED896291A000}" dt="2024-10-02T01:02:34.076" v="6051" actId="14100"/>
          <ac:cxnSpMkLst>
            <pc:docMk/>
            <pc:sldMk cId="3147762606" sldId="261"/>
            <ac:cxnSpMk id="5" creationId="{ACF889DE-8E93-E69E-FD9B-A7480550EDF2}"/>
          </ac:cxnSpMkLst>
        </pc:cxnChg>
      </pc:sldChg>
      <pc:sldChg chg="addSp modSp mod">
        <pc:chgData name="Jihyun/Jenny Seo" userId="5074b1245a86a9bf" providerId="LiveId" clId="{8067D666-B944-4665-A62A-ED896291A000}" dt="2024-10-02T01:22:47.277" v="7207" actId="20577"/>
        <pc:sldMkLst>
          <pc:docMk/>
          <pc:sldMk cId="719689772" sldId="262"/>
        </pc:sldMkLst>
        <pc:spChg chg="add mod">
          <ac:chgData name="Jihyun/Jenny Seo" userId="5074b1245a86a9bf" providerId="LiveId" clId="{8067D666-B944-4665-A62A-ED896291A000}" dt="2024-10-02T01:20:47.345" v="7188" actId="20577"/>
          <ac:spMkLst>
            <pc:docMk/>
            <pc:sldMk cId="719689772" sldId="262"/>
            <ac:spMk id="6" creationId="{2E3408D3-7632-2920-FDD1-1C2DF4EC4358}"/>
          </ac:spMkLst>
        </pc:spChg>
        <pc:spChg chg="add mod">
          <ac:chgData name="Jihyun/Jenny Seo" userId="5074b1245a86a9bf" providerId="LiveId" clId="{8067D666-B944-4665-A62A-ED896291A000}" dt="2024-10-02T01:22:47.277" v="7207" actId="20577"/>
          <ac:spMkLst>
            <pc:docMk/>
            <pc:sldMk cId="719689772" sldId="262"/>
            <ac:spMk id="7" creationId="{A1E63B03-A324-D674-58F0-12B3719C4C8E}"/>
          </ac:spMkLst>
        </pc:spChg>
        <pc:spChg chg="add mod">
          <ac:chgData name="Jihyun/Jenny Seo" userId="5074b1245a86a9bf" providerId="LiveId" clId="{8067D666-B944-4665-A62A-ED896291A000}" dt="2024-10-02T00:53:46.413" v="5639" actId="1076"/>
          <ac:spMkLst>
            <pc:docMk/>
            <pc:sldMk cId="719689772" sldId="262"/>
            <ac:spMk id="8" creationId="{88CEAC79-D902-D01A-F167-80AA7D3B0B66}"/>
          </ac:spMkLst>
        </pc:spChg>
        <pc:spChg chg="add mod">
          <ac:chgData name="Jihyun/Jenny Seo" userId="5074b1245a86a9bf" providerId="LiveId" clId="{8067D666-B944-4665-A62A-ED896291A000}" dt="2024-10-02T01:22:27.974" v="7204" actId="255"/>
          <ac:spMkLst>
            <pc:docMk/>
            <pc:sldMk cId="719689772" sldId="262"/>
            <ac:spMk id="9" creationId="{7E7CE6C5-2D71-3FC8-6444-13825F9FEC0E}"/>
          </ac:spMkLst>
        </pc:spChg>
        <pc:picChg chg="add mod">
          <ac:chgData name="Jihyun/Jenny Seo" userId="5074b1245a86a9bf" providerId="LiveId" clId="{8067D666-B944-4665-A62A-ED896291A000}" dt="2024-10-02T00:48:22.010" v="5421" actId="14100"/>
          <ac:picMkLst>
            <pc:docMk/>
            <pc:sldMk cId="719689772" sldId="262"/>
            <ac:picMk id="3" creationId="{75DE17A9-3523-C0C1-0659-9E1F72F0470A}"/>
          </ac:picMkLst>
        </pc:picChg>
        <pc:picChg chg="add mod">
          <ac:chgData name="Jihyun/Jenny Seo" userId="5074b1245a86a9bf" providerId="LiveId" clId="{8067D666-B944-4665-A62A-ED896291A000}" dt="2024-10-02T00:49:09.725" v="5427" actId="1076"/>
          <ac:picMkLst>
            <pc:docMk/>
            <pc:sldMk cId="719689772" sldId="262"/>
            <ac:picMk id="5" creationId="{5DDDB773-01C3-866C-5443-077A59298A3D}"/>
          </ac:picMkLst>
        </pc:picChg>
        <pc:cxnChg chg="add mod">
          <ac:chgData name="Jihyun/Jenny Seo" userId="5074b1245a86a9bf" providerId="LiveId" clId="{8067D666-B944-4665-A62A-ED896291A000}" dt="2024-10-02T01:22:27.974" v="7204" actId="255"/>
          <ac:cxnSpMkLst>
            <pc:docMk/>
            <pc:sldMk cId="719689772" sldId="262"/>
            <ac:cxnSpMk id="11" creationId="{B45087AA-5AB9-2BC7-F4B8-091F08BF5390}"/>
          </ac:cxnSpMkLst>
        </pc:cxnChg>
      </pc:sldChg>
      <pc:sldChg chg="addSp delSp modSp mod setBg">
        <pc:chgData name="Jihyun/Jenny Seo" userId="5074b1245a86a9bf" providerId="LiveId" clId="{8067D666-B944-4665-A62A-ED896291A000}" dt="2024-10-02T01:19:16.336" v="7172" actId="14100"/>
        <pc:sldMkLst>
          <pc:docMk/>
          <pc:sldMk cId="2558267301" sldId="263"/>
        </pc:sldMkLst>
        <pc:spChg chg="add mod">
          <ac:chgData name="Jihyun/Jenny Seo" userId="5074b1245a86a9bf" providerId="LiveId" clId="{8067D666-B944-4665-A62A-ED896291A000}" dt="2024-10-02T01:19:02.285" v="7169" actId="113"/>
          <ac:spMkLst>
            <pc:docMk/>
            <pc:sldMk cId="2558267301" sldId="263"/>
            <ac:spMk id="4" creationId="{93C14F97-1793-E12C-E034-8B37FD1EE6C9}"/>
          </ac:spMkLst>
        </pc:spChg>
        <pc:spChg chg="add mod">
          <ac:chgData name="Jihyun/Jenny Seo" userId="5074b1245a86a9bf" providerId="LiveId" clId="{8067D666-B944-4665-A62A-ED896291A000}" dt="2024-10-02T01:18:48.415" v="7167" actId="113"/>
          <ac:spMkLst>
            <pc:docMk/>
            <pc:sldMk cId="2558267301" sldId="263"/>
            <ac:spMk id="8" creationId="{9A9E33BF-319F-26ED-94B7-6BFA7FC84CC8}"/>
          </ac:spMkLst>
        </pc:spChg>
        <pc:spChg chg="add del">
          <ac:chgData name="Jihyun/Jenny Seo" userId="5074b1245a86a9bf" providerId="LiveId" clId="{8067D666-B944-4665-A62A-ED896291A000}" dt="2024-10-02T01:11:04.145" v="6724" actId="478"/>
          <ac:spMkLst>
            <pc:docMk/>
            <pc:sldMk cId="2558267301" sldId="263"/>
            <ac:spMk id="9" creationId="{5CC21073-F8BC-795A-8FA6-45BC3B911AD3}"/>
          </ac:spMkLst>
        </pc:spChg>
        <pc:spChg chg="add mod">
          <ac:chgData name="Jihyun/Jenny Seo" userId="5074b1245a86a9bf" providerId="LiveId" clId="{8067D666-B944-4665-A62A-ED896291A000}" dt="2024-10-02T01:11:23.299" v="6727" actId="1582"/>
          <ac:spMkLst>
            <pc:docMk/>
            <pc:sldMk cId="2558267301" sldId="263"/>
            <ac:spMk id="10" creationId="{B8EB0BFF-88CE-B054-5186-DF956934B6BB}"/>
          </ac:spMkLst>
        </pc:spChg>
        <pc:spChg chg="add mod">
          <ac:chgData name="Jihyun/Jenny Seo" userId="5074b1245a86a9bf" providerId="LiveId" clId="{8067D666-B944-4665-A62A-ED896291A000}" dt="2024-10-02T01:19:02.285" v="7169" actId="113"/>
          <ac:spMkLst>
            <pc:docMk/>
            <pc:sldMk cId="2558267301" sldId="263"/>
            <ac:spMk id="13" creationId="{7CE6E900-A9B5-6F16-4AD7-2B7714ED5A84}"/>
          </ac:spMkLst>
        </pc:spChg>
        <pc:spChg chg="add mod">
          <ac:chgData name="Jihyun/Jenny Seo" userId="5074b1245a86a9bf" providerId="LiveId" clId="{8067D666-B944-4665-A62A-ED896291A000}" dt="2024-10-02T01:18:43.967" v="7166" actId="1076"/>
          <ac:spMkLst>
            <pc:docMk/>
            <pc:sldMk cId="2558267301" sldId="263"/>
            <ac:spMk id="23" creationId="{D0B175B7-E4C1-420E-3A3A-6DD4B0FB69AC}"/>
          </ac:spMkLst>
        </pc:spChg>
        <pc:picChg chg="add mod">
          <ac:chgData name="Jihyun/Jenny Seo" userId="5074b1245a86a9bf" providerId="LiveId" clId="{8067D666-B944-4665-A62A-ED896291A000}" dt="2024-10-02T01:18:13.379" v="7161" actId="14100"/>
          <ac:picMkLst>
            <pc:docMk/>
            <pc:sldMk cId="2558267301" sldId="263"/>
            <ac:picMk id="3" creationId="{194C3EAD-A064-0337-6DF5-A6846F01B723}"/>
          </ac:picMkLst>
        </pc:picChg>
        <pc:picChg chg="add mod">
          <ac:chgData name="Jihyun/Jenny Seo" userId="5074b1245a86a9bf" providerId="LiveId" clId="{8067D666-B944-4665-A62A-ED896291A000}" dt="2024-10-02T00:58:37.626" v="5851"/>
          <ac:picMkLst>
            <pc:docMk/>
            <pc:sldMk cId="2558267301" sldId="263"/>
            <ac:picMk id="7" creationId="{369CC593-2C52-4808-14BE-48EECFC40A3D}"/>
          </ac:picMkLst>
        </pc:picChg>
        <pc:picChg chg="add mod">
          <ac:chgData name="Jihyun/Jenny Seo" userId="5074b1245a86a9bf" providerId="LiveId" clId="{8067D666-B944-4665-A62A-ED896291A000}" dt="2024-10-02T01:14:56.055" v="6865" actId="14100"/>
          <ac:picMkLst>
            <pc:docMk/>
            <pc:sldMk cId="2558267301" sldId="263"/>
            <ac:picMk id="18" creationId="{4148B3F2-1F0F-B04A-BEA7-3D03946121EB}"/>
          </ac:picMkLst>
        </pc:picChg>
        <pc:cxnChg chg="add mod">
          <ac:chgData name="Jihyun/Jenny Seo" userId="5074b1245a86a9bf" providerId="LiveId" clId="{8067D666-B944-4665-A62A-ED896291A000}" dt="2024-10-02T00:56:51.220" v="5850" actId="14100"/>
          <ac:cxnSpMkLst>
            <pc:docMk/>
            <pc:sldMk cId="2558267301" sldId="263"/>
            <ac:cxnSpMk id="5" creationId="{1BDDF000-38BA-EAA7-8D5E-F217D7ED551F}"/>
          </ac:cxnSpMkLst>
        </pc:cxnChg>
        <pc:cxnChg chg="add mod">
          <ac:chgData name="Jihyun/Jenny Seo" userId="5074b1245a86a9bf" providerId="LiveId" clId="{8067D666-B944-4665-A62A-ED896291A000}" dt="2024-10-02T01:11:51.109" v="6730" actId="1582"/>
          <ac:cxnSpMkLst>
            <pc:docMk/>
            <pc:sldMk cId="2558267301" sldId="263"/>
            <ac:cxnSpMk id="12" creationId="{DF310320-1023-522C-8117-26FBEDA0FD36}"/>
          </ac:cxnSpMkLst>
        </pc:cxnChg>
        <pc:cxnChg chg="add mod">
          <ac:chgData name="Jihyun/Jenny Seo" userId="5074b1245a86a9bf" providerId="LiveId" clId="{8067D666-B944-4665-A62A-ED896291A000}" dt="2024-10-02T01:14:43.943" v="6861" actId="14100"/>
          <ac:cxnSpMkLst>
            <pc:docMk/>
            <pc:sldMk cId="2558267301" sldId="263"/>
            <ac:cxnSpMk id="14" creationId="{29414B47-ED34-43E1-4D55-63D6CD57FAEB}"/>
          </ac:cxnSpMkLst>
        </pc:cxnChg>
        <pc:cxnChg chg="add mod">
          <ac:chgData name="Jihyun/Jenny Seo" userId="5074b1245a86a9bf" providerId="LiveId" clId="{8067D666-B944-4665-A62A-ED896291A000}" dt="2024-10-02T01:15:42.943" v="6888" actId="1582"/>
          <ac:cxnSpMkLst>
            <pc:docMk/>
            <pc:sldMk cId="2558267301" sldId="263"/>
            <ac:cxnSpMk id="21" creationId="{89F06264-AD1C-EFD9-DA01-4C50ACBF99A2}"/>
          </ac:cxnSpMkLst>
        </pc:cxnChg>
        <pc:cxnChg chg="add mod">
          <ac:chgData name="Jihyun/Jenny Seo" userId="5074b1245a86a9bf" providerId="LiveId" clId="{8067D666-B944-4665-A62A-ED896291A000}" dt="2024-10-02T01:19:16.336" v="7172" actId="14100"/>
          <ac:cxnSpMkLst>
            <pc:docMk/>
            <pc:sldMk cId="2558267301" sldId="263"/>
            <ac:cxnSpMk id="24" creationId="{8E05610F-A9E5-8D6A-D4C2-AA345EFACE6A}"/>
          </ac:cxnSpMkLst>
        </pc:cxnChg>
      </pc:sldChg>
      <pc:sldChg chg="addSp modSp mod">
        <pc:chgData name="Jihyun/Jenny Seo" userId="5074b1245a86a9bf" providerId="LiveId" clId="{8067D666-B944-4665-A62A-ED896291A000}" dt="2024-10-02T01:29:14.710" v="7287" actId="1076"/>
        <pc:sldMkLst>
          <pc:docMk/>
          <pc:sldMk cId="287205872" sldId="264"/>
        </pc:sldMkLst>
        <pc:spChg chg="add mod">
          <ac:chgData name="Jihyun/Jenny Seo" userId="5074b1245a86a9bf" providerId="LiveId" clId="{8067D666-B944-4665-A62A-ED896291A000}" dt="2024-10-02T01:29:10.912" v="7284" actId="14100"/>
          <ac:spMkLst>
            <pc:docMk/>
            <pc:sldMk cId="287205872" sldId="264"/>
            <ac:spMk id="4" creationId="{01E7C78A-6AF5-D5EF-B6C7-067F54D2979A}"/>
          </ac:spMkLst>
        </pc:spChg>
        <pc:picChg chg="add mod">
          <ac:chgData name="Jihyun/Jenny Seo" userId="5074b1245a86a9bf" providerId="LiveId" clId="{8067D666-B944-4665-A62A-ED896291A000}" dt="2024-10-02T01:28:31.634" v="7264" actId="14100"/>
          <ac:picMkLst>
            <pc:docMk/>
            <pc:sldMk cId="287205872" sldId="264"/>
            <ac:picMk id="3" creationId="{F8404684-92EF-C9D8-FB3D-EA81C0410869}"/>
          </ac:picMkLst>
        </pc:picChg>
        <pc:picChg chg="add mod">
          <ac:chgData name="Jihyun/Jenny Seo" userId="5074b1245a86a9bf" providerId="LiveId" clId="{8067D666-B944-4665-A62A-ED896291A000}" dt="2024-10-02T01:29:14.710" v="7287" actId="1076"/>
          <ac:picMkLst>
            <pc:docMk/>
            <pc:sldMk cId="287205872" sldId="264"/>
            <ac:picMk id="6" creationId="{01A9057F-73EB-3E9A-557C-1DF82749F239}"/>
          </ac:picMkLst>
        </pc:picChg>
      </pc:sldChg>
      <pc:sldChg chg="addSp delSp modSp mod">
        <pc:chgData name="Jihyun/Jenny Seo" userId="5074b1245a86a9bf" providerId="LiveId" clId="{8067D666-B944-4665-A62A-ED896291A000}" dt="2024-10-02T01:33:19.445" v="7301" actId="14100"/>
        <pc:sldMkLst>
          <pc:docMk/>
          <pc:sldMk cId="1677905378" sldId="265"/>
        </pc:sldMkLst>
        <pc:spChg chg="add mod">
          <ac:chgData name="Jihyun/Jenny Seo" userId="5074b1245a86a9bf" providerId="LiveId" clId="{8067D666-B944-4665-A62A-ED896291A000}" dt="2024-10-02T01:32:53.179" v="7298" actId="1076"/>
          <ac:spMkLst>
            <pc:docMk/>
            <pc:sldMk cId="1677905378" sldId="265"/>
            <ac:spMk id="8" creationId="{09796EE7-B43A-D2BD-A8C9-6EA5032E6E67}"/>
          </ac:spMkLst>
        </pc:spChg>
        <pc:picChg chg="add del mod">
          <ac:chgData name="Jihyun/Jenny Seo" userId="5074b1245a86a9bf" providerId="LiveId" clId="{8067D666-B944-4665-A62A-ED896291A000}" dt="2024-10-02T01:32:42.589" v="7293" actId="478"/>
          <ac:picMkLst>
            <pc:docMk/>
            <pc:sldMk cId="1677905378" sldId="265"/>
            <ac:picMk id="3" creationId="{1658E172-0B88-D15A-680F-A040BBCBC883}"/>
          </ac:picMkLst>
        </pc:picChg>
        <pc:picChg chg="add mod">
          <ac:chgData name="Jihyun/Jenny Seo" userId="5074b1245a86a9bf" providerId="LiveId" clId="{8067D666-B944-4665-A62A-ED896291A000}" dt="2024-10-02T01:32:51.504" v="7297" actId="1076"/>
          <ac:picMkLst>
            <pc:docMk/>
            <pc:sldMk cId="1677905378" sldId="265"/>
            <ac:picMk id="5" creationId="{FEF9F74E-7FCF-7C1E-07A4-83E786F38EEA}"/>
          </ac:picMkLst>
        </pc:picChg>
        <pc:picChg chg="add del mod">
          <ac:chgData name="Jihyun/Jenny Seo" userId="5074b1245a86a9bf" providerId="LiveId" clId="{8067D666-B944-4665-A62A-ED896291A000}" dt="2024-10-02T01:31:29.342" v="7292" actId="478"/>
          <ac:picMkLst>
            <pc:docMk/>
            <pc:sldMk cId="1677905378" sldId="265"/>
            <ac:picMk id="7" creationId="{6D50D5C2-8843-9713-C8C2-844CD81AE0A6}"/>
          </ac:picMkLst>
        </pc:picChg>
        <pc:picChg chg="add mod">
          <ac:chgData name="Jihyun/Jenny Seo" userId="5074b1245a86a9bf" providerId="LiveId" clId="{8067D666-B944-4665-A62A-ED896291A000}" dt="2024-10-02T01:33:19.445" v="7301" actId="14100"/>
          <ac:picMkLst>
            <pc:docMk/>
            <pc:sldMk cId="1677905378" sldId="265"/>
            <ac:picMk id="10" creationId="{088C00E4-A561-B011-C87F-964C3063D861}"/>
          </ac:picMkLst>
        </pc:picChg>
      </pc:sldChg>
      <pc:sldChg chg="addSp modSp mod">
        <pc:chgData name="Jihyun/Jenny Seo" userId="5074b1245a86a9bf" providerId="LiveId" clId="{8067D666-B944-4665-A62A-ED896291A000}" dt="2024-10-07T08:53:14.324" v="31771" actId="404"/>
        <pc:sldMkLst>
          <pc:docMk/>
          <pc:sldMk cId="729728612" sldId="266"/>
        </pc:sldMkLst>
        <pc:spChg chg="add mod">
          <ac:chgData name="Jihyun/Jenny Seo" userId="5074b1245a86a9bf" providerId="LiveId" clId="{8067D666-B944-4665-A62A-ED896291A000}" dt="2024-10-07T08:53:14.324" v="31771" actId="404"/>
          <ac:spMkLst>
            <pc:docMk/>
            <pc:sldMk cId="729728612" sldId="266"/>
            <ac:spMk id="2" creationId="{AAF11243-2EB1-DC79-E09A-DA1EBAF32199}"/>
          </ac:spMkLst>
        </pc:spChg>
      </pc:sldChg>
      <pc:sldChg chg="addSp delSp modSp mod">
        <pc:chgData name="Jihyun/Jenny Seo" userId="5074b1245a86a9bf" providerId="LiveId" clId="{8067D666-B944-4665-A62A-ED896291A000}" dt="2024-10-07T07:34:43.636" v="28456" actId="478"/>
        <pc:sldMkLst>
          <pc:docMk/>
          <pc:sldMk cId="957799093" sldId="267"/>
        </pc:sldMkLst>
        <pc:spChg chg="add mod">
          <ac:chgData name="Jihyun/Jenny Seo" userId="5074b1245a86a9bf" providerId="LiveId" clId="{8067D666-B944-4665-A62A-ED896291A000}" dt="2024-10-03T03:00:46.628" v="7508" actId="14100"/>
          <ac:spMkLst>
            <pc:docMk/>
            <pc:sldMk cId="957799093" sldId="267"/>
            <ac:spMk id="4" creationId="{8BDD588D-C60A-C367-ECB0-D304B33FA36C}"/>
          </ac:spMkLst>
        </pc:spChg>
        <pc:spChg chg="add mod">
          <ac:chgData name="Jihyun/Jenny Seo" userId="5074b1245a86a9bf" providerId="LiveId" clId="{8067D666-B944-4665-A62A-ED896291A000}" dt="2024-10-03T03:15:15.665" v="8949" actId="207"/>
          <ac:spMkLst>
            <pc:docMk/>
            <pc:sldMk cId="957799093" sldId="267"/>
            <ac:spMk id="5" creationId="{8A4A697A-1FAB-8426-8F71-46BB9D659FE5}"/>
          </ac:spMkLst>
        </pc:spChg>
        <pc:picChg chg="add mod">
          <ac:chgData name="Jihyun/Jenny Seo" userId="5074b1245a86a9bf" providerId="LiveId" clId="{8067D666-B944-4665-A62A-ED896291A000}" dt="2024-10-03T03:00:13.583" v="7376" actId="14100"/>
          <ac:picMkLst>
            <pc:docMk/>
            <pc:sldMk cId="957799093" sldId="267"/>
            <ac:picMk id="3" creationId="{B476C01B-D0B6-523A-8245-EE19018D1E54}"/>
          </ac:picMkLst>
        </pc:picChg>
        <pc:picChg chg="add del mod">
          <ac:chgData name="Jihyun/Jenny Seo" userId="5074b1245a86a9bf" providerId="LiveId" clId="{8067D666-B944-4665-A62A-ED896291A000}" dt="2024-10-07T07:34:43.636" v="28456" actId="478"/>
          <ac:picMkLst>
            <pc:docMk/>
            <pc:sldMk cId="957799093" sldId="267"/>
            <ac:picMk id="6" creationId="{D31DA3F4-5EA7-2117-3896-918BA24B1063}"/>
          </ac:picMkLst>
        </pc:picChg>
        <pc:cxnChg chg="add del mod">
          <ac:chgData name="Jihyun/Jenny Seo" userId="5074b1245a86a9bf" providerId="LiveId" clId="{8067D666-B944-4665-A62A-ED896291A000}" dt="2024-10-03T03:04:39.201" v="7518" actId="478"/>
          <ac:cxnSpMkLst>
            <pc:docMk/>
            <pc:sldMk cId="957799093" sldId="267"/>
            <ac:cxnSpMk id="6" creationId="{C37E9570-707D-2D7E-C494-848CF594346C}"/>
          </ac:cxnSpMkLst>
        </pc:cxnChg>
        <pc:cxnChg chg="add mod">
          <ac:chgData name="Jihyun/Jenny Seo" userId="5074b1245a86a9bf" providerId="LiveId" clId="{8067D666-B944-4665-A62A-ED896291A000}" dt="2024-10-03T03:05:13.952" v="7527" actId="1582"/>
          <ac:cxnSpMkLst>
            <pc:docMk/>
            <pc:sldMk cId="957799093" sldId="267"/>
            <ac:cxnSpMk id="10" creationId="{257A8A79-1C3E-CDB6-FDDE-ED129101400B}"/>
          </ac:cxnSpMkLst>
        </pc:cxnChg>
      </pc:sldChg>
      <pc:sldChg chg="addSp delSp modSp mod">
        <pc:chgData name="Jihyun/Jenny Seo" userId="5074b1245a86a9bf" providerId="LiveId" clId="{8067D666-B944-4665-A62A-ED896291A000}" dt="2024-10-03T08:53:06.706" v="11441" actId="207"/>
        <pc:sldMkLst>
          <pc:docMk/>
          <pc:sldMk cId="335381368" sldId="268"/>
        </pc:sldMkLst>
        <pc:spChg chg="add mod">
          <ac:chgData name="Jihyun/Jenny Seo" userId="5074b1245a86a9bf" providerId="LiveId" clId="{8067D666-B944-4665-A62A-ED896291A000}" dt="2024-10-03T08:43:01.529" v="9953" actId="255"/>
          <ac:spMkLst>
            <pc:docMk/>
            <pc:sldMk cId="335381368" sldId="268"/>
            <ac:spMk id="8" creationId="{95697578-B7AC-2614-5178-EAF86F569B25}"/>
          </ac:spMkLst>
        </pc:spChg>
        <pc:spChg chg="add mod">
          <ac:chgData name="Jihyun/Jenny Seo" userId="5074b1245a86a9bf" providerId="LiveId" clId="{8067D666-B944-4665-A62A-ED896291A000}" dt="2024-10-03T08:53:06.706" v="11441" actId="207"/>
          <ac:spMkLst>
            <pc:docMk/>
            <pc:sldMk cId="335381368" sldId="268"/>
            <ac:spMk id="10" creationId="{A39660B2-111E-F70C-6F6C-DC2CD57C4CD6}"/>
          </ac:spMkLst>
        </pc:spChg>
        <pc:picChg chg="add del mod">
          <ac:chgData name="Jihyun/Jenny Seo" userId="5074b1245a86a9bf" providerId="LiveId" clId="{8067D666-B944-4665-A62A-ED896291A000}" dt="2024-10-03T03:39:42.004" v="8996" actId="478"/>
          <ac:picMkLst>
            <pc:docMk/>
            <pc:sldMk cId="335381368" sldId="268"/>
            <ac:picMk id="3" creationId="{9B784B73-08D6-A09C-510D-B7CB04CEE875}"/>
          </ac:picMkLst>
        </pc:picChg>
        <pc:picChg chg="add mod">
          <ac:chgData name="Jihyun/Jenny Seo" userId="5074b1245a86a9bf" providerId="LiveId" clId="{8067D666-B944-4665-A62A-ED896291A000}" dt="2024-10-03T04:57:14.369" v="8999" actId="1076"/>
          <ac:picMkLst>
            <pc:docMk/>
            <pc:sldMk cId="335381368" sldId="268"/>
            <ac:picMk id="5" creationId="{EC97C332-EF7C-885B-7F7C-C46A81A90C9B}"/>
          </ac:picMkLst>
        </pc:picChg>
        <pc:picChg chg="add mod">
          <ac:chgData name="Jihyun/Jenny Seo" userId="5074b1245a86a9bf" providerId="LiveId" clId="{8067D666-B944-4665-A62A-ED896291A000}" dt="2024-10-03T08:43:22.030" v="9957" actId="1076"/>
          <ac:picMkLst>
            <pc:docMk/>
            <pc:sldMk cId="335381368" sldId="268"/>
            <ac:picMk id="7" creationId="{FC8070EB-392E-B9DC-D5EE-5B07283E68C7}"/>
          </ac:picMkLst>
        </pc:picChg>
        <pc:cxnChg chg="add mod">
          <ac:chgData name="Jihyun/Jenny Seo" userId="5074b1245a86a9bf" providerId="LiveId" clId="{8067D666-B944-4665-A62A-ED896291A000}" dt="2024-10-03T08:43:20.168" v="9956" actId="1076"/>
          <ac:cxnSpMkLst>
            <pc:docMk/>
            <pc:sldMk cId="335381368" sldId="268"/>
            <ac:cxnSpMk id="9" creationId="{DA010313-3280-5C79-4684-93F0518387F1}"/>
          </ac:cxnSpMkLst>
        </pc:cxnChg>
        <pc:cxnChg chg="add mod">
          <ac:chgData name="Jihyun/Jenny Seo" userId="5074b1245a86a9bf" providerId="LiveId" clId="{8067D666-B944-4665-A62A-ED896291A000}" dt="2024-10-03T08:43:28.173" v="9959" actId="1076"/>
          <ac:cxnSpMkLst>
            <pc:docMk/>
            <pc:sldMk cId="335381368" sldId="268"/>
            <ac:cxnSpMk id="11" creationId="{3F3CF708-D577-930B-D5EF-14302DDCC0F9}"/>
          </ac:cxnSpMkLst>
        </pc:cxnChg>
      </pc:sldChg>
      <pc:sldChg chg="addSp delSp modSp mod">
        <pc:chgData name="Jihyun/Jenny Seo" userId="5074b1245a86a9bf" providerId="LiveId" clId="{8067D666-B944-4665-A62A-ED896291A000}" dt="2024-10-03T09:05:37.233" v="13049" actId="20577"/>
        <pc:sldMkLst>
          <pc:docMk/>
          <pc:sldMk cId="2701654583" sldId="269"/>
        </pc:sldMkLst>
        <pc:spChg chg="add mod">
          <ac:chgData name="Jihyun/Jenny Seo" userId="5074b1245a86a9bf" providerId="LiveId" clId="{8067D666-B944-4665-A62A-ED896291A000}" dt="2024-10-03T09:05:13.177" v="13018" actId="20577"/>
          <ac:spMkLst>
            <pc:docMk/>
            <pc:sldMk cId="2701654583" sldId="269"/>
            <ac:spMk id="7" creationId="{59C7EA49-877B-C844-A92B-28BDE3C16E8E}"/>
          </ac:spMkLst>
        </pc:spChg>
        <pc:spChg chg="add mod">
          <ac:chgData name="Jihyun/Jenny Seo" userId="5074b1245a86a9bf" providerId="LiveId" clId="{8067D666-B944-4665-A62A-ED896291A000}" dt="2024-10-03T09:05:37.233" v="13049" actId="20577"/>
          <ac:spMkLst>
            <pc:docMk/>
            <pc:sldMk cId="2701654583" sldId="269"/>
            <ac:spMk id="11" creationId="{5B3DA6F8-0FDC-2B2F-6A00-E620D6FFCCBD}"/>
          </ac:spMkLst>
        </pc:spChg>
        <pc:picChg chg="add mod">
          <ac:chgData name="Jihyun/Jenny Seo" userId="5074b1245a86a9bf" providerId="LiveId" clId="{8067D666-B944-4665-A62A-ED896291A000}" dt="2024-10-03T08:53:33.578" v="11442" actId="1076"/>
          <ac:picMkLst>
            <pc:docMk/>
            <pc:sldMk cId="2701654583" sldId="269"/>
            <ac:picMk id="3" creationId="{910A404F-725F-6201-CD1B-BFE1473D59D8}"/>
          </ac:picMkLst>
        </pc:picChg>
        <pc:picChg chg="add del mod">
          <ac:chgData name="Jihyun/Jenny Seo" userId="5074b1245a86a9bf" providerId="LiveId" clId="{8067D666-B944-4665-A62A-ED896291A000}" dt="2024-10-03T04:58:39.677" v="9005" actId="478"/>
          <ac:picMkLst>
            <pc:docMk/>
            <pc:sldMk cId="2701654583" sldId="269"/>
            <ac:picMk id="5" creationId="{8E0B654D-F7F1-B057-F0CC-76A60D72C5CD}"/>
          </ac:picMkLst>
        </pc:picChg>
        <pc:picChg chg="add mod">
          <ac:chgData name="Jihyun/Jenny Seo" userId="5074b1245a86a9bf" providerId="LiveId" clId="{8067D666-B944-4665-A62A-ED896291A000}" dt="2024-10-03T08:53:58.903" v="11446" actId="1076"/>
          <ac:picMkLst>
            <pc:docMk/>
            <pc:sldMk cId="2701654583" sldId="269"/>
            <ac:picMk id="6" creationId="{4DA8C6E5-560E-2439-383C-E63BA2C6603B}"/>
          </ac:picMkLst>
        </pc:picChg>
        <pc:cxnChg chg="add mod">
          <ac:chgData name="Jihyun/Jenny Seo" userId="5074b1245a86a9bf" providerId="LiveId" clId="{8067D666-B944-4665-A62A-ED896291A000}" dt="2024-10-03T08:53:55.410" v="11445" actId="1076"/>
          <ac:cxnSpMkLst>
            <pc:docMk/>
            <pc:sldMk cId="2701654583" sldId="269"/>
            <ac:cxnSpMk id="8" creationId="{6A2E30A8-6A7B-7FC2-2CCC-B9B8A01F410E}"/>
          </ac:cxnSpMkLst>
        </pc:cxnChg>
        <pc:cxnChg chg="add mod">
          <ac:chgData name="Jihyun/Jenny Seo" userId="5074b1245a86a9bf" providerId="LiveId" clId="{8067D666-B944-4665-A62A-ED896291A000}" dt="2024-10-03T09:05:22.376" v="13019" actId="1076"/>
          <ac:cxnSpMkLst>
            <pc:docMk/>
            <pc:sldMk cId="2701654583" sldId="269"/>
            <ac:cxnSpMk id="9" creationId="{0A930DBE-8D62-18B0-F533-280C69699FD4}"/>
          </ac:cxnSpMkLst>
        </pc:cxnChg>
      </pc:sldChg>
      <pc:sldChg chg="addSp delSp modSp mod">
        <pc:chgData name="Jihyun/Jenny Seo" userId="5074b1245a86a9bf" providerId="LiveId" clId="{8067D666-B944-4665-A62A-ED896291A000}" dt="2024-10-03T09:19:28.038" v="14380" actId="207"/>
        <pc:sldMkLst>
          <pc:docMk/>
          <pc:sldMk cId="1624418913" sldId="270"/>
        </pc:sldMkLst>
        <pc:spChg chg="add mod">
          <ac:chgData name="Jihyun/Jenny Seo" userId="5074b1245a86a9bf" providerId="LiveId" clId="{8067D666-B944-4665-A62A-ED896291A000}" dt="2024-10-03T09:19:28.038" v="14380" actId="207"/>
          <ac:spMkLst>
            <pc:docMk/>
            <pc:sldMk cId="1624418913" sldId="270"/>
            <ac:spMk id="8" creationId="{239AD3B8-A555-20B2-535A-2BF3361415A0}"/>
          </ac:spMkLst>
        </pc:spChg>
        <pc:picChg chg="add mod">
          <ac:chgData name="Jihyun/Jenny Seo" userId="5074b1245a86a9bf" providerId="LiveId" clId="{8067D666-B944-4665-A62A-ED896291A000}" dt="2024-10-03T05:56:52.414" v="9009" actId="1076"/>
          <ac:picMkLst>
            <pc:docMk/>
            <pc:sldMk cId="1624418913" sldId="270"/>
            <ac:picMk id="3" creationId="{F7F5FAD3-3E7D-7F65-A5C7-117CAD3DCEEC}"/>
          </ac:picMkLst>
        </pc:picChg>
        <pc:picChg chg="add mod">
          <ac:chgData name="Jihyun/Jenny Seo" userId="5074b1245a86a9bf" providerId="LiveId" clId="{8067D666-B944-4665-A62A-ED896291A000}" dt="2024-10-03T09:12:19.607" v="13847" actId="1076"/>
          <ac:picMkLst>
            <pc:docMk/>
            <pc:sldMk cId="1624418913" sldId="270"/>
            <ac:picMk id="5" creationId="{A1B00988-5AB4-251E-F1F1-AC13193E5277}"/>
          </ac:picMkLst>
        </pc:picChg>
        <pc:picChg chg="add mod">
          <ac:chgData name="Jihyun/Jenny Seo" userId="5074b1245a86a9bf" providerId="LiveId" clId="{8067D666-B944-4665-A62A-ED896291A000}" dt="2024-10-03T09:12:17.548" v="13846" actId="1076"/>
          <ac:picMkLst>
            <pc:docMk/>
            <pc:sldMk cId="1624418913" sldId="270"/>
            <ac:picMk id="7" creationId="{4FD82E19-2357-73E2-F160-39B83143295D}"/>
          </ac:picMkLst>
        </pc:picChg>
        <pc:cxnChg chg="add mod">
          <ac:chgData name="Jihyun/Jenny Seo" userId="5074b1245a86a9bf" providerId="LiveId" clId="{8067D666-B944-4665-A62A-ED896291A000}" dt="2024-10-03T09:06:38.998" v="13058" actId="1076"/>
          <ac:cxnSpMkLst>
            <pc:docMk/>
            <pc:sldMk cId="1624418913" sldId="270"/>
            <ac:cxnSpMk id="9" creationId="{46AAF188-B0AC-B241-582A-E866D063CAFA}"/>
          </ac:cxnSpMkLst>
        </pc:cxnChg>
        <pc:cxnChg chg="add del mod">
          <ac:chgData name="Jihyun/Jenny Seo" userId="5074b1245a86a9bf" providerId="LiveId" clId="{8067D666-B944-4665-A62A-ED896291A000}" dt="2024-10-03T09:16:23.725" v="14350" actId="478"/>
          <ac:cxnSpMkLst>
            <pc:docMk/>
            <pc:sldMk cId="1624418913" sldId="270"/>
            <ac:cxnSpMk id="10" creationId="{4A22214C-01F6-B1FC-8BC4-ABFF9D566CBA}"/>
          </ac:cxnSpMkLst>
        </pc:cxnChg>
        <pc:cxnChg chg="add del mod">
          <ac:chgData name="Jihyun/Jenny Seo" userId="5074b1245a86a9bf" providerId="LiveId" clId="{8067D666-B944-4665-A62A-ED896291A000}" dt="2024-10-03T09:17:28.077" v="14357" actId="478"/>
          <ac:cxnSpMkLst>
            <pc:docMk/>
            <pc:sldMk cId="1624418913" sldId="270"/>
            <ac:cxnSpMk id="13" creationId="{1EB493D2-7767-C7BA-5FE0-F659ADE25F0B}"/>
          </ac:cxnSpMkLst>
        </pc:cxnChg>
        <pc:cxnChg chg="add del mod">
          <ac:chgData name="Jihyun/Jenny Seo" userId="5074b1245a86a9bf" providerId="LiveId" clId="{8067D666-B944-4665-A62A-ED896291A000}" dt="2024-10-03T09:17:59.927" v="14361" actId="478"/>
          <ac:cxnSpMkLst>
            <pc:docMk/>
            <pc:sldMk cId="1624418913" sldId="270"/>
            <ac:cxnSpMk id="17" creationId="{5D29DC72-D5D7-7968-39D1-0FBD8FFE6E11}"/>
          </ac:cxnSpMkLst>
        </pc:cxnChg>
        <pc:cxnChg chg="add mod">
          <ac:chgData name="Jihyun/Jenny Seo" userId="5074b1245a86a9bf" providerId="LiveId" clId="{8067D666-B944-4665-A62A-ED896291A000}" dt="2024-10-03T09:18:42.604" v="14365" actId="1582"/>
          <ac:cxnSpMkLst>
            <pc:docMk/>
            <pc:sldMk cId="1624418913" sldId="270"/>
            <ac:cxnSpMk id="20" creationId="{89AADF16-FC95-A1C2-D330-010090E63985}"/>
          </ac:cxnSpMkLst>
        </pc:cxnChg>
      </pc:sldChg>
      <pc:sldChg chg="addSp delSp modSp mod setBg">
        <pc:chgData name="Jihyun/Jenny Seo" userId="5074b1245a86a9bf" providerId="LiveId" clId="{8067D666-B944-4665-A62A-ED896291A000}" dt="2024-10-06T23:32:19.515" v="16803" actId="1076"/>
        <pc:sldMkLst>
          <pc:docMk/>
          <pc:sldMk cId="595049039" sldId="271"/>
        </pc:sldMkLst>
        <pc:spChg chg="add mod">
          <ac:chgData name="Jihyun/Jenny Seo" userId="5074b1245a86a9bf" providerId="LiveId" clId="{8067D666-B944-4665-A62A-ED896291A000}" dt="2024-10-06T23:32:19.515" v="16803" actId="1076"/>
          <ac:spMkLst>
            <pc:docMk/>
            <pc:sldMk cId="595049039" sldId="271"/>
            <ac:spMk id="11" creationId="{785F5C3B-A69C-8216-F196-4CD70E7896C3}"/>
          </ac:spMkLst>
        </pc:spChg>
        <pc:spChg chg="add mod">
          <ac:chgData name="Jihyun/Jenny Seo" userId="5074b1245a86a9bf" providerId="LiveId" clId="{8067D666-B944-4665-A62A-ED896291A000}" dt="2024-10-03T09:41:06.914" v="16691" actId="14100"/>
          <ac:spMkLst>
            <pc:docMk/>
            <pc:sldMk cId="595049039" sldId="271"/>
            <ac:spMk id="12" creationId="{2EB83401-1D8B-D69E-8755-553D42D77901}"/>
          </ac:spMkLst>
        </pc:spChg>
        <pc:spChg chg="add del">
          <ac:chgData name="Jihyun/Jenny Seo" userId="5074b1245a86a9bf" providerId="LiveId" clId="{8067D666-B944-4665-A62A-ED896291A000}" dt="2024-10-03T09:41:55.053" v="16695" actId="478"/>
          <ac:spMkLst>
            <pc:docMk/>
            <pc:sldMk cId="595049039" sldId="271"/>
            <ac:spMk id="18" creationId="{87E09AD3-D20A-CCAE-52F8-D1FD9F58C8D8}"/>
          </ac:spMkLst>
        </pc:spChg>
        <pc:picChg chg="add mod">
          <ac:chgData name="Jihyun/Jenny Seo" userId="5074b1245a86a9bf" providerId="LiveId" clId="{8067D666-B944-4665-A62A-ED896291A000}" dt="2024-10-04T00:12:11.251" v="16725" actId="1076"/>
          <ac:picMkLst>
            <pc:docMk/>
            <pc:sldMk cId="595049039" sldId="271"/>
            <ac:picMk id="3" creationId="{0705B55B-EC89-FD14-4CCD-412E1BCA34F5}"/>
          </ac:picMkLst>
        </pc:picChg>
        <pc:picChg chg="add del mod">
          <ac:chgData name="Jihyun/Jenny Seo" userId="5074b1245a86a9bf" providerId="LiveId" clId="{8067D666-B944-4665-A62A-ED896291A000}" dt="2024-10-03T09:20:15.728" v="14383" actId="478"/>
          <ac:picMkLst>
            <pc:docMk/>
            <pc:sldMk cId="595049039" sldId="271"/>
            <ac:picMk id="3" creationId="{6E19D51C-B152-8685-3346-C813581D3012}"/>
          </ac:picMkLst>
        </pc:picChg>
        <pc:picChg chg="add mod">
          <ac:chgData name="Jihyun/Jenny Seo" userId="5074b1245a86a9bf" providerId="LiveId" clId="{8067D666-B944-4665-A62A-ED896291A000}" dt="2024-10-03T09:20:13.993" v="14382" actId="1076"/>
          <ac:picMkLst>
            <pc:docMk/>
            <pc:sldMk cId="595049039" sldId="271"/>
            <ac:picMk id="5" creationId="{C79D3819-38BB-6EF9-4934-75990762C5B0}"/>
          </ac:picMkLst>
        </pc:picChg>
        <pc:picChg chg="add del mod">
          <ac:chgData name="Jihyun/Jenny Seo" userId="5074b1245a86a9bf" providerId="LiveId" clId="{8067D666-B944-4665-A62A-ED896291A000}" dt="2024-10-04T00:12:07.233" v="16723" actId="478"/>
          <ac:picMkLst>
            <pc:docMk/>
            <pc:sldMk cId="595049039" sldId="271"/>
            <ac:picMk id="7" creationId="{83F95E45-E881-C08F-6C9D-C713E668423A}"/>
          </ac:picMkLst>
        </pc:picChg>
        <pc:picChg chg="add del mod">
          <ac:chgData name="Jihyun/Jenny Seo" userId="5074b1245a86a9bf" providerId="LiveId" clId="{8067D666-B944-4665-A62A-ED896291A000}" dt="2024-10-03T09:23:39.845" v="14391" actId="478"/>
          <ac:picMkLst>
            <pc:docMk/>
            <pc:sldMk cId="595049039" sldId="271"/>
            <ac:picMk id="8" creationId="{0D0DB41D-EF83-D686-5810-EC302BBEB8EE}"/>
          </ac:picMkLst>
        </pc:picChg>
        <pc:picChg chg="add mod">
          <ac:chgData name="Jihyun/Jenny Seo" userId="5074b1245a86a9bf" providerId="LiveId" clId="{8067D666-B944-4665-A62A-ED896291A000}" dt="2024-10-03T09:28:42.369" v="14432" actId="14100"/>
          <ac:picMkLst>
            <pc:docMk/>
            <pc:sldMk cId="595049039" sldId="271"/>
            <ac:picMk id="10" creationId="{E4A12781-59FF-1F0E-3CA7-AF75243F046F}"/>
          </ac:picMkLst>
        </pc:picChg>
        <pc:cxnChg chg="add mod">
          <ac:chgData name="Jihyun/Jenny Seo" userId="5074b1245a86a9bf" providerId="LiveId" clId="{8067D666-B944-4665-A62A-ED896291A000}" dt="2024-10-03T09:41:06.914" v="16691" actId="14100"/>
          <ac:cxnSpMkLst>
            <pc:docMk/>
            <pc:sldMk cId="595049039" sldId="271"/>
            <ac:cxnSpMk id="13" creationId="{87CF8A49-BBA4-069E-0B7E-0326F8E3E07A}"/>
          </ac:cxnSpMkLst>
        </pc:cxnChg>
        <pc:cxnChg chg="add del">
          <ac:chgData name="Jihyun/Jenny Seo" userId="5074b1245a86a9bf" providerId="LiveId" clId="{8067D666-B944-4665-A62A-ED896291A000}" dt="2024-10-03T09:41:30.716" v="16693" actId="478"/>
          <ac:cxnSpMkLst>
            <pc:docMk/>
            <pc:sldMk cId="595049039" sldId="271"/>
            <ac:cxnSpMk id="17" creationId="{AA2C5374-5DD7-BAE1-6BD6-C1A33897E561}"/>
          </ac:cxnSpMkLst>
        </pc:cxnChg>
        <pc:cxnChg chg="add del mod">
          <ac:chgData name="Jihyun/Jenny Seo" userId="5074b1245a86a9bf" providerId="LiveId" clId="{8067D666-B944-4665-A62A-ED896291A000}" dt="2024-10-03T09:42:31.820" v="16698" actId="478"/>
          <ac:cxnSpMkLst>
            <pc:docMk/>
            <pc:sldMk cId="595049039" sldId="271"/>
            <ac:cxnSpMk id="20" creationId="{741C3389-7CFB-32D1-512B-BB1E96FFC124}"/>
          </ac:cxnSpMkLst>
        </pc:cxnChg>
        <pc:cxnChg chg="add mod ord">
          <ac:chgData name="Jihyun/Jenny Seo" userId="5074b1245a86a9bf" providerId="LiveId" clId="{8067D666-B944-4665-A62A-ED896291A000}" dt="2024-10-04T00:12:17.688" v="16726" actId="166"/>
          <ac:cxnSpMkLst>
            <pc:docMk/>
            <pc:sldMk cId="595049039" sldId="271"/>
            <ac:cxnSpMk id="22" creationId="{10EA2C40-25ED-D706-A588-CB16C1EC2497}"/>
          </ac:cxnSpMkLst>
        </pc:cxnChg>
      </pc:sldChg>
      <pc:sldChg chg="addSp delSp modSp mod setBg">
        <pc:chgData name="Jihyun/Jenny Seo" userId="5074b1245a86a9bf" providerId="LiveId" clId="{8067D666-B944-4665-A62A-ED896291A000}" dt="2024-10-07T01:22:52.239" v="20771" actId="207"/>
        <pc:sldMkLst>
          <pc:docMk/>
          <pc:sldMk cId="2999648972" sldId="272"/>
        </pc:sldMkLst>
        <pc:spChg chg="add mod">
          <ac:chgData name="Jihyun/Jenny Seo" userId="5074b1245a86a9bf" providerId="LiveId" clId="{8067D666-B944-4665-A62A-ED896291A000}" dt="2024-10-07T01:08:05.991" v="19919" actId="1076"/>
          <ac:spMkLst>
            <pc:docMk/>
            <pc:sldMk cId="2999648972" sldId="272"/>
            <ac:spMk id="2" creationId="{A8D7050B-F20A-942C-35AD-636C50138FBF}"/>
          </ac:spMkLst>
        </pc:spChg>
        <pc:spChg chg="add mod">
          <ac:chgData name="Jihyun/Jenny Seo" userId="5074b1245a86a9bf" providerId="LiveId" clId="{8067D666-B944-4665-A62A-ED896291A000}" dt="2024-10-07T01:22:52.239" v="20771" actId="207"/>
          <ac:spMkLst>
            <pc:docMk/>
            <pc:sldMk cId="2999648972" sldId="272"/>
            <ac:spMk id="4" creationId="{2E649D84-8AB1-9380-6ADE-C4B4EAAE1861}"/>
          </ac:spMkLst>
        </pc:spChg>
        <pc:picChg chg="add mod">
          <ac:chgData name="Jihyun/Jenny Seo" userId="5074b1245a86a9bf" providerId="LiveId" clId="{8067D666-B944-4665-A62A-ED896291A000}" dt="2024-10-07T01:08:07.073" v="19920" actId="1076"/>
          <ac:picMkLst>
            <pc:docMk/>
            <pc:sldMk cId="2999648972" sldId="272"/>
            <ac:picMk id="3" creationId="{C85F3A2F-CC61-7110-B57C-9C036B24B64E}"/>
          </ac:picMkLst>
        </pc:picChg>
        <pc:picChg chg="add del mod">
          <ac:chgData name="Jihyun/Jenny Seo" userId="5074b1245a86a9bf" providerId="LiveId" clId="{8067D666-B944-4665-A62A-ED896291A000}" dt="2024-10-03T07:18:22.072" v="9031" actId="478"/>
          <ac:picMkLst>
            <pc:docMk/>
            <pc:sldMk cId="2999648972" sldId="272"/>
            <ac:picMk id="3" creationId="{E04D4B92-B716-A0DC-4896-BB91B6653752}"/>
          </ac:picMkLst>
        </pc:picChg>
        <pc:picChg chg="add del mod">
          <ac:chgData name="Jihyun/Jenny Seo" userId="5074b1245a86a9bf" providerId="LiveId" clId="{8067D666-B944-4665-A62A-ED896291A000}" dt="2024-10-03T09:21:36.605" v="14384" actId="478"/>
          <ac:picMkLst>
            <pc:docMk/>
            <pc:sldMk cId="2999648972" sldId="272"/>
            <ac:picMk id="5" creationId="{5B197D39-F46F-983C-0834-45A18B4BEE0A}"/>
          </ac:picMkLst>
        </pc:picChg>
        <pc:picChg chg="add del mod">
          <ac:chgData name="Jihyun/Jenny Seo" userId="5074b1245a86a9bf" providerId="LiveId" clId="{8067D666-B944-4665-A62A-ED896291A000}" dt="2024-10-07T01:06:25.364" v="19906" actId="478"/>
          <ac:picMkLst>
            <pc:docMk/>
            <pc:sldMk cId="2999648972" sldId="272"/>
            <ac:picMk id="6" creationId="{11952370-331A-89C5-730D-BBF5B9402BF1}"/>
          </ac:picMkLst>
        </pc:picChg>
        <pc:picChg chg="add del mod">
          <ac:chgData name="Jihyun/Jenny Seo" userId="5074b1245a86a9bf" providerId="LiveId" clId="{8067D666-B944-4665-A62A-ED896291A000}" dt="2024-10-03T07:18:31.034" v="9035" actId="478"/>
          <ac:picMkLst>
            <pc:docMk/>
            <pc:sldMk cId="2999648972" sldId="272"/>
            <ac:picMk id="7" creationId="{294A0E60-2696-1B85-188B-095D076562A5}"/>
          </ac:picMkLst>
        </pc:picChg>
        <pc:picChg chg="add del mod">
          <ac:chgData name="Jihyun/Jenny Seo" userId="5074b1245a86a9bf" providerId="LiveId" clId="{8067D666-B944-4665-A62A-ED896291A000}" dt="2024-10-07T01:06:35.728" v="19911" actId="478"/>
          <ac:picMkLst>
            <pc:docMk/>
            <pc:sldMk cId="2999648972" sldId="272"/>
            <ac:picMk id="8" creationId="{00173E78-A56B-823F-D406-6FF8C486AA22}"/>
          </ac:picMkLst>
        </pc:picChg>
        <pc:picChg chg="add del mod">
          <ac:chgData name="Jihyun/Jenny Seo" userId="5074b1245a86a9bf" providerId="LiveId" clId="{8067D666-B944-4665-A62A-ED896291A000}" dt="2024-10-03T09:24:09.589" v="14400" actId="478"/>
          <ac:picMkLst>
            <pc:docMk/>
            <pc:sldMk cId="2999648972" sldId="272"/>
            <ac:picMk id="9" creationId="{E32BC965-9F82-9648-93D0-8082948660E3}"/>
          </ac:picMkLst>
        </pc:picChg>
        <pc:picChg chg="add mod">
          <ac:chgData name="Jihyun/Jenny Seo" userId="5074b1245a86a9bf" providerId="LiveId" clId="{8067D666-B944-4665-A62A-ED896291A000}" dt="2024-10-07T01:08:09.883" v="19922" actId="14100"/>
          <ac:picMkLst>
            <pc:docMk/>
            <pc:sldMk cId="2999648972" sldId="272"/>
            <ac:picMk id="10" creationId="{847FD7EE-6EDF-6C1D-5771-0112D8426509}"/>
          </ac:picMkLst>
        </pc:picChg>
      </pc:sldChg>
      <pc:sldChg chg="addSp modSp mod ord">
        <pc:chgData name="Jihyun/Jenny Seo" userId="5074b1245a86a9bf" providerId="LiveId" clId="{8067D666-B944-4665-A62A-ED896291A000}" dt="2024-10-07T00:17:22.427" v="18516" actId="1582"/>
        <pc:sldMkLst>
          <pc:docMk/>
          <pc:sldMk cId="3602460567" sldId="273"/>
        </pc:sldMkLst>
        <pc:spChg chg="add mod">
          <ac:chgData name="Jihyun/Jenny Seo" userId="5074b1245a86a9bf" providerId="LiveId" clId="{8067D666-B944-4665-A62A-ED896291A000}" dt="2024-10-07T00:17:05.323" v="18513" actId="1076"/>
          <ac:spMkLst>
            <pc:docMk/>
            <pc:sldMk cId="3602460567" sldId="273"/>
            <ac:spMk id="2" creationId="{116F7ED0-C4AE-0A4F-243D-CC408689224A}"/>
          </ac:spMkLst>
        </pc:spChg>
        <pc:spChg chg="add mod">
          <ac:chgData name="Jihyun/Jenny Seo" userId="5074b1245a86a9bf" providerId="LiveId" clId="{8067D666-B944-4665-A62A-ED896291A000}" dt="2024-10-07T00:07:58.251" v="18255" actId="1076"/>
          <ac:spMkLst>
            <pc:docMk/>
            <pc:sldMk cId="3602460567" sldId="273"/>
            <ac:spMk id="8" creationId="{4D4E8D21-0F84-C2DD-E72E-67CA0128C054}"/>
          </ac:spMkLst>
        </pc:spChg>
        <pc:picChg chg="add mod">
          <ac:chgData name="Jihyun/Jenny Seo" userId="5074b1245a86a9bf" providerId="LiveId" clId="{8067D666-B944-4665-A62A-ED896291A000}" dt="2024-10-03T09:44:58.631" v="16716" actId="1076"/>
          <ac:picMkLst>
            <pc:docMk/>
            <pc:sldMk cId="3602460567" sldId="273"/>
            <ac:picMk id="3" creationId="{EC52CB9C-EC24-D2A2-AD1B-AC6DE6FBF29B}"/>
          </ac:picMkLst>
        </pc:picChg>
        <pc:picChg chg="add mod">
          <ac:chgData name="Jihyun/Jenny Seo" userId="5074b1245a86a9bf" providerId="LiveId" clId="{8067D666-B944-4665-A62A-ED896291A000}" dt="2024-10-07T00:15:37.013" v="18264" actId="14100"/>
          <ac:picMkLst>
            <pc:docMk/>
            <pc:sldMk cId="3602460567" sldId="273"/>
            <ac:picMk id="5" creationId="{9CC25DDB-0B94-8E51-CF16-77EAE18532BC}"/>
          </ac:picMkLst>
        </pc:picChg>
        <pc:picChg chg="add mod">
          <ac:chgData name="Jihyun/Jenny Seo" userId="5074b1245a86a9bf" providerId="LiveId" clId="{8067D666-B944-4665-A62A-ED896291A000}" dt="2024-10-03T09:25:39.839" v="14412" actId="1076"/>
          <ac:picMkLst>
            <pc:docMk/>
            <pc:sldMk cId="3602460567" sldId="273"/>
            <ac:picMk id="7" creationId="{997FC0C9-93E1-48EC-03A3-58ECEED06DB9}"/>
          </ac:picMkLst>
        </pc:picChg>
        <pc:cxnChg chg="add mod">
          <ac:chgData name="Jihyun/Jenny Seo" userId="5074b1245a86a9bf" providerId="LiveId" clId="{8067D666-B944-4665-A62A-ED896291A000}" dt="2024-10-07T00:17:22.427" v="18516" actId="1582"/>
          <ac:cxnSpMkLst>
            <pc:docMk/>
            <pc:sldMk cId="3602460567" sldId="273"/>
            <ac:cxnSpMk id="6" creationId="{722C7BD6-D6C8-7D53-E3E9-58FD20433F5F}"/>
          </ac:cxnSpMkLst>
        </pc:cxnChg>
      </pc:sldChg>
      <pc:sldChg chg="addSp modSp mod ord">
        <pc:chgData name="Jihyun/Jenny Seo" userId="5074b1245a86a9bf" providerId="LiveId" clId="{8067D666-B944-4665-A62A-ED896291A000}" dt="2024-10-07T00:44:17.734" v="19893" actId="207"/>
        <pc:sldMkLst>
          <pc:docMk/>
          <pc:sldMk cId="3951141609" sldId="274"/>
        </pc:sldMkLst>
        <pc:spChg chg="add mod">
          <ac:chgData name="Jihyun/Jenny Seo" userId="5074b1245a86a9bf" providerId="LiveId" clId="{8067D666-B944-4665-A62A-ED896291A000}" dt="2024-10-07T00:44:17.734" v="19893" actId="207"/>
          <ac:spMkLst>
            <pc:docMk/>
            <pc:sldMk cId="3951141609" sldId="274"/>
            <ac:spMk id="2" creationId="{5C132D74-8BD9-64BC-AE0B-EF3F0A6A8D2C}"/>
          </ac:spMkLst>
        </pc:spChg>
        <pc:picChg chg="add mod">
          <ac:chgData name="Jihyun/Jenny Seo" userId="5074b1245a86a9bf" providerId="LiveId" clId="{8067D666-B944-4665-A62A-ED896291A000}" dt="2024-10-07T00:13:01.318" v="18263" actId="1076"/>
          <ac:picMkLst>
            <pc:docMk/>
            <pc:sldMk cId="3951141609" sldId="274"/>
            <ac:picMk id="3" creationId="{EDB700FB-ADE2-EAF6-F6C0-71CED2C75ABE}"/>
          </ac:picMkLst>
        </pc:picChg>
        <pc:picChg chg="add mod">
          <ac:chgData name="Jihyun/Jenny Seo" userId="5074b1245a86a9bf" providerId="LiveId" clId="{8067D666-B944-4665-A62A-ED896291A000}" dt="2024-10-07T00:12:46.940" v="18261" actId="14100"/>
          <ac:picMkLst>
            <pc:docMk/>
            <pc:sldMk cId="3951141609" sldId="274"/>
            <ac:picMk id="5" creationId="{C87FAE14-B47A-F72E-13BB-F47BE010C3DA}"/>
          </ac:picMkLst>
        </pc:picChg>
      </pc:sldChg>
      <pc:sldChg chg="addSp modSp mod">
        <pc:chgData name="Jihyun/Jenny Seo" userId="5074b1245a86a9bf" providerId="LiveId" clId="{8067D666-B944-4665-A62A-ED896291A000}" dt="2024-10-07T02:48:32.214" v="23529" actId="1076"/>
        <pc:sldMkLst>
          <pc:docMk/>
          <pc:sldMk cId="3254335520" sldId="275"/>
        </pc:sldMkLst>
        <pc:spChg chg="add mod">
          <ac:chgData name="Jihyun/Jenny Seo" userId="5074b1245a86a9bf" providerId="LiveId" clId="{8067D666-B944-4665-A62A-ED896291A000}" dt="2024-10-07T02:48:32.214" v="23529" actId="1076"/>
          <ac:spMkLst>
            <pc:docMk/>
            <pc:sldMk cId="3254335520" sldId="275"/>
            <ac:spMk id="5" creationId="{900D60AA-ED32-A2C8-6343-3D9ADD83255B}"/>
          </ac:spMkLst>
        </pc:spChg>
        <pc:picChg chg="add mod">
          <ac:chgData name="Jihyun/Jenny Seo" userId="5074b1245a86a9bf" providerId="LiveId" clId="{8067D666-B944-4665-A62A-ED896291A000}" dt="2024-10-04T01:45:09.254" v="16732" actId="1076"/>
          <ac:picMkLst>
            <pc:docMk/>
            <pc:sldMk cId="3254335520" sldId="275"/>
            <ac:picMk id="3" creationId="{346AA581-2BA2-EC55-D938-697657817252}"/>
          </ac:picMkLst>
        </pc:picChg>
        <pc:picChg chg="add mod">
          <ac:chgData name="Jihyun/Jenny Seo" userId="5074b1245a86a9bf" providerId="LiveId" clId="{8067D666-B944-4665-A62A-ED896291A000}" dt="2024-10-07T01:27:10.212" v="21064" actId="1076"/>
          <ac:picMkLst>
            <pc:docMk/>
            <pc:sldMk cId="3254335520" sldId="275"/>
            <ac:picMk id="4" creationId="{454E5C83-24AD-51F3-066B-1609E14391E7}"/>
          </ac:picMkLst>
        </pc:picChg>
      </pc:sldChg>
      <pc:sldChg chg="addSp delSp modSp mod">
        <pc:chgData name="Jihyun/Jenny Seo" userId="5074b1245a86a9bf" providerId="LiveId" clId="{8067D666-B944-4665-A62A-ED896291A000}" dt="2024-10-07T02:48:35.953" v="23530" actId="1076"/>
        <pc:sldMkLst>
          <pc:docMk/>
          <pc:sldMk cId="3321487889" sldId="276"/>
        </pc:sldMkLst>
        <pc:spChg chg="add mod">
          <ac:chgData name="Jihyun/Jenny Seo" userId="5074b1245a86a9bf" providerId="LiveId" clId="{8067D666-B944-4665-A62A-ED896291A000}" dt="2024-10-07T02:48:35.953" v="23530" actId="1076"/>
          <ac:spMkLst>
            <pc:docMk/>
            <pc:sldMk cId="3321487889" sldId="276"/>
            <ac:spMk id="7" creationId="{51AF3BD3-E0A4-C660-70AF-E19613C62EB2}"/>
          </ac:spMkLst>
        </pc:spChg>
        <pc:spChg chg="add mod">
          <ac:chgData name="Jihyun/Jenny Seo" userId="5074b1245a86a9bf" providerId="LiveId" clId="{8067D666-B944-4665-A62A-ED896291A000}" dt="2024-10-07T02:06:30.929" v="22289" actId="1076"/>
          <ac:spMkLst>
            <pc:docMk/>
            <pc:sldMk cId="3321487889" sldId="276"/>
            <ac:spMk id="8" creationId="{503891A6-CAC0-414F-9D8B-8184BB926DB4}"/>
          </ac:spMkLst>
        </pc:spChg>
        <pc:spChg chg="add mod">
          <ac:chgData name="Jihyun/Jenny Seo" userId="5074b1245a86a9bf" providerId="LiveId" clId="{8067D666-B944-4665-A62A-ED896291A000}" dt="2024-10-07T02:06:33.231" v="22290" actId="1076"/>
          <ac:spMkLst>
            <pc:docMk/>
            <pc:sldMk cId="3321487889" sldId="276"/>
            <ac:spMk id="9" creationId="{1D81A350-1CC6-887C-EC1F-63B0381F42F8}"/>
          </ac:spMkLst>
        </pc:spChg>
        <pc:spChg chg="add del mod">
          <ac:chgData name="Jihyun/Jenny Seo" userId="5074b1245a86a9bf" providerId="LiveId" clId="{8067D666-B944-4665-A62A-ED896291A000}" dt="2024-10-07T02:30:07.375" v="22297" actId="478"/>
          <ac:spMkLst>
            <pc:docMk/>
            <pc:sldMk cId="3321487889" sldId="276"/>
            <ac:spMk id="11" creationId="{63451201-2E04-CAD0-D84F-C31D7124FA75}"/>
          </ac:spMkLst>
        </pc:spChg>
        <pc:picChg chg="add mod">
          <ac:chgData name="Jihyun/Jenny Seo" userId="5074b1245a86a9bf" providerId="LiveId" clId="{8067D666-B944-4665-A62A-ED896291A000}" dt="2024-10-07T02:06:28.100" v="22288" actId="1076"/>
          <ac:picMkLst>
            <pc:docMk/>
            <pc:sldMk cId="3321487889" sldId="276"/>
            <ac:picMk id="3" creationId="{D22BDD99-AFC0-B2DF-2E27-13D3203B2CAD}"/>
          </ac:picMkLst>
        </pc:picChg>
        <pc:picChg chg="add mod">
          <ac:chgData name="Jihyun/Jenny Seo" userId="5074b1245a86a9bf" providerId="LiveId" clId="{8067D666-B944-4665-A62A-ED896291A000}" dt="2024-10-07T02:06:34.626" v="22291" actId="1076"/>
          <ac:picMkLst>
            <pc:docMk/>
            <pc:sldMk cId="3321487889" sldId="276"/>
            <ac:picMk id="4" creationId="{E4E3F710-4008-05A2-74B5-9484D8D1DB1C}"/>
          </ac:picMkLst>
        </pc:picChg>
        <pc:picChg chg="add mod">
          <ac:chgData name="Jihyun/Jenny Seo" userId="5074b1245a86a9bf" providerId="LiveId" clId="{8067D666-B944-4665-A62A-ED896291A000}" dt="2024-10-07T02:06:37.384" v="22292" actId="1076"/>
          <ac:picMkLst>
            <pc:docMk/>
            <pc:sldMk cId="3321487889" sldId="276"/>
            <ac:picMk id="6" creationId="{FF69BDBE-E161-3661-FED2-86920F5D4972}"/>
          </ac:picMkLst>
        </pc:picChg>
        <pc:picChg chg="add del mod">
          <ac:chgData name="Jihyun/Jenny Seo" userId="5074b1245a86a9bf" providerId="LiveId" clId="{8067D666-B944-4665-A62A-ED896291A000}" dt="2024-10-07T02:30:07.744" v="22298" actId="478"/>
          <ac:picMkLst>
            <pc:docMk/>
            <pc:sldMk cId="3321487889" sldId="276"/>
            <ac:picMk id="10" creationId="{FCDBD6FA-DC4A-B01A-C5AF-CC9C915716E4}"/>
          </ac:picMkLst>
        </pc:picChg>
      </pc:sldChg>
      <pc:sldChg chg="delSp modSp new mod">
        <pc:chgData name="Jihyun/Jenny Seo" userId="5074b1245a86a9bf" providerId="LiveId" clId="{8067D666-B944-4665-A62A-ED896291A000}" dt="2024-10-07T08:54:53.470" v="31776" actId="1076"/>
        <pc:sldMkLst>
          <pc:docMk/>
          <pc:sldMk cId="4200605105" sldId="277"/>
        </pc:sldMkLst>
        <pc:spChg chg="mod">
          <ac:chgData name="Jihyun/Jenny Seo" userId="5074b1245a86a9bf" providerId="LiveId" clId="{8067D666-B944-4665-A62A-ED896291A000}" dt="2024-10-07T08:54:53.470" v="31776" actId="1076"/>
          <ac:spMkLst>
            <pc:docMk/>
            <pc:sldMk cId="4200605105" sldId="277"/>
            <ac:spMk id="2" creationId="{3A221686-B32A-780E-7C3F-98A28E18A914}"/>
          </ac:spMkLst>
        </pc:spChg>
        <pc:spChg chg="del">
          <ac:chgData name="Jihyun/Jenny Seo" userId="5074b1245a86a9bf" providerId="LiveId" clId="{8067D666-B944-4665-A62A-ED896291A000}" dt="2024-10-07T07:46:50.187" v="29351" actId="478"/>
          <ac:spMkLst>
            <pc:docMk/>
            <pc:sldMk cId="4200605105" sldId="277"/>
            <ac:spMk id="3" creationId="{FD5BF535-DA2B-1367-9D5B-EB26348FFF85}"/>
          </ac:spMkLst>
        </pc:spChg>
      </pc:sldChg>
      <pc:sldChg chg="addSp modSp new mod">
        <pc:chgData name="Jihyun/Jenny Seo" userId="5074b1245a86a9bf" providerId="LiveId" clId="{8067D666-B944-4665-A62A-ED896291A000}" dt="2024-10-07T08:52:27.100" v="31764" actId="207"/>
        <pc:sldMkLst>
          <pc:docMk/>
          <pc:sldMk cId="1571452085" sldId="278"/>
        </pc:sldMkLst>
        <pc:spChg chg="mod">
          <ac:chgData name="Jihyun/Jenny Seo" userId="5074b1245a86a9bf" providerId="LiveId" clId="{8067D666-B944-4665-A62A-ED896291A000}" dt="2024-10-07T08:51:29.470" v="31754" actId="122"/>
          <ac:spMkLst>
            <pc:docMk/>
            <pc:sldMk cId="1571452085" sldId="278"/>
            <ac:spMk id="2" creationId="{F897F164-8BAD-567D-5CF0-510102DED93A}"/>
          </ac:spMkLst>
        </pc:spChg>
        <pc:spChg chg="mod">
          <ac:chgData name="Jihyun/Jenny Seo" userId="5074b1245a86a9bf" providerId="LiveId" clId="{8067D666-B944-4665-A62A-ED896291A000}" dt="2024-10-07T08:51:32.120" v="31755" actId="120"/>
          <ac:spMkLst>
            <pc:docMk/>
            <pc:sldMk cId="1571452085" sldId="278"/>
            <ac:spMk id="3" creationId="{14E85110-9536-2A6E-0079-D04A9515115F}"/>
          </ac:spMkLst>
        </pc:spChg>
        <pc:spChg chg="add mod">
          <ac:chgData name="Jihyun/Jenny Seo" userId="5074b1245a86a9bf" providerId="LiveId" clId="{8067D666-B944-4665-A62A-ED896291A000}" dt="2024-10-07T08:51:29.470" v="31754" actId="122"/>
          <ac:spMkLst>
            <pc:docMk/>
            <pc:sldMk cId="1571452085" sldId="278"/>
            <ac:spMk id="4" creationId="{3C58E905-DC7D-31CC-28D9-6D9D69B1EB50}"/>
          </ac:spMkLst>
        </pc:spChg>
        <pc:spChg chg="add mod">
          <ac:chgData name="Jihyun/Jenny Seo" userId="5074b1245a86a9bf" providerId="LiveId" clId="{8067D666-B944-4665-A62A-ED896291A000}" dt="2024-10-07T08:52:27.100" v="31764" actId="207"/>
          <ac:spMkLst>
            <pc:docMk/>
            <pc:sldMk cId="1571452085" sldId="278"/>
            <ac:spMk id="5" creationId="{447B9356-B8D3-DBE4-F8A8-05CDDE5D87B9}"/>
          </ac:spMkLst>
        </pc:spChg>
      </pc:sldChg>
      <pc:sldChg chg="addSp delSp modSp new mod">
        <pc:chgData name="Jihyun/Jenny Seo" userId="5074b1245a86a9bf" providerId="LiveId" clId="{8067D666-B944-4665-A62A-ED896291A000}" dt="2024-10-07T08:15:35.487" v="30129" actId="1076"/>
        <pc:sldMkLst>
          <pc:docMk/>
          <pc:sldMk cId="2813557358" sldId="279"/>
        </pc:sldMkLst>
        <pc:spChg chg="del">
          <ac:chgData name="Jihyun/Jenny Seo" userId="5074b1245a86a9bf" providerId="LiveId" clId="{8067D666-B944-4665-A62A-ED896291A000}" dt="2024-10-04T03:44:53.613" v="16736" actId="478"/>
          <ac:spMkLst>
            <pc:docMk/>
            <pc:sldMk cId="2813557358" sldId="279"/>
            <ac:spMk id="2" creationId="{C9A93BC6-4963-3BF3-AF5A-1A6ED23161E0}"/>
          </ac:spMkLst>
        </pc:spChg>
        <pc:spChg chg="del">
          <ac:chgData name="Jihyun/Jenny Seo" userId="5074b1245a86a9bf" providerId="LiveId" clId="{8067D666-B944-4665-A62A-ED896291A000}" dt="2024-10-04T03:44:54.419" v="16737" actId="478"/>
          <ac:spMkLst>
            <pc:docMk/>
            <pc:sldMk cId="2813557358" sldId="279"/>
            <ac:spMk id="3" creationId="{4E1A1CCD-9461-BA1C-6D3C-51ACCB0D889D}"/>
          </ac:spMkLst>
        </pc:spChg>
        <pc:spChg chg="add mod">
          <ac:chgData name="Jihyun/Jenny Seo" userId="5074b1245a86a9bf" providerId="LiveId" clId="{8067D666-B944-4665-A62A-ED896291A000}" dt="2024-10-07T08:11:15.948" v="30114" actId="207"/>
          <ac:spMkLst>
            <pc:docMk/>
            <pc:sldMk cId="2813557358" sldId="279"/>
            <ac:spMk id="7" creationId="{7C7597F0-8809-A46A-D358-43BD20266532}"/>
          </ac:spMkLst>
        </pc:spChg>
        <pc:spChg chg="add mod">
          <ac:chgData name="Jihyun/Jenny Seo" userId="5074b1245a86a9bf" providerId="LiveId" clId="{8067D666-B944-4665-A62A-ED896291A000}" dt="2024-10-07T08:14:43.910" v="30125" actId="1076"/>
          <ac:spMkLst>
            <pc:docMk/>
            <pc:sldMk cId="2813557358" sldId="279"/>
            <ac:spMk id="8" creationId="{00C994D5-CE70-0950-CDDB-D32953114795}"/>
          </ac:spMkLst>
        </pc:spChg>
        <pc:spChg chg="add mod">
          <ac:chgData name="Jihyun/Jenny Seo" userId="5074b1245a86a9bf" providerId="LiveId" clId="{8067D666-B944-4665-A62A-ED896291A000}" dt="2024-10-07T08:10:08.238" v="30103" actId="1076"/>
          <ac:spMkLst>
            <pc:docMk/>
            <pc:sldMk cId="2813557358" sldId="279"/>
            <ac:spMk id="11" creationId="{3B329C73-F900-9606-4AE5-66F18DBBAC75}"/>
          </ac:spMkLst>
        </pc:spChg>
        <pc:picChg chg="add mod">
          <ac:chgData name="Jihyun/Jenny Seo" userId="5074b1245a86a9bf" providerId="LiveId" clId="{8067D666-B944-4665-A62A-ED896291A000}" dt="2024-10-07T08:11:34.307" v="30117" actId="1076"/>
          <ac:picMkLst>
            <pc:docMk/>
            <pc:sldMk cId="2813557358" sldId="279"/>
            <ac:picMk id="3" creationId="{CA332E00-E266-4608-F69B-89F0C7963175}"/>
          </ac:picMkLst>
        </pc:picChg>
        <pc:picChg chg="add mod">
          <ac:chgData name="Jihyun/Jenny Seo" userId="5074b1245a86a9bf" providerId="LiveId" clId="{8067D666-B944-4665-A62A-ED896291A000}" dt="2024-10-07T08:11:37.284" v="30118" actId="1076"/>
          <ac:picMkLst>
            <pc:docMk/>
            <pc:sldMk cId="2813557358" sldId="279"/>
            <ac:picMk id="5" creationId="{68048CA4-5033-468E-5BB5-2BA2E6DE8D6E}"/>
          </ac:picMkLst>
        </pc:picChg>
        <pc:picChg chg="add mod">
          <ac:chgData name="Jihyun/Jenny Seo" userId="5074b1245a86a9bf" providerId="LiveId" clId="{8067D666-B944-4665-A62A-ED896291A000}" dt="2024-10-07T08:11:27.193" v="30116" actId="1076"/>
          <ac:picMkLst>
            <pc:docMk/>
            <pc:sldMk cId="2813557358" sldId="279"/>
            <ac:picMk id="6" creationId="{2E427386-C978-3F41-8AB2-08A380A90E1E}"/>
          </ac:picMkLst>
        </pc:picChg>
        <pc:picChg chg="add mod">
          <ac:chgData name="Jihyun/Jenny Seo" userId="5074b1245a86a9bf" providerId="LiveId" clId="{8067D666-B944-4665-A62A-ED896291A000}" dt="2024-10-07T08:14:16.840" v="30122" actId="1076"/>
          <ac:picMkLst>
            <pc:docMk/>
            <pc:sldMk cId="2813557358" sldId="279"/>
            <ac:picMk id="10" creationId="{C6EFCA39-3539-79CA-A404-68342DAA1EF5}"/>
          </ac:picMkLst>
        </pc:picChg>
        <pc:picChg chg="add mod">
          <ac:chgData name="Jihyun/Jenny Seo" userId="5074b1245a86a9bf" providerId="LiveId" clId="{8067D666-B944-4665-A62A-ED896291A000}" dt="2024-10-07T08:15:35.487" v="30129" actId="1076"/>
          <ac:picMkLst>
            <pc:docMk/>
            <pc:sldMk cId="2813557358" sldId="279"/>
            <ac:picMk id="13" creationId="{9875FB12-2FFA-0D79-20C5-C74B6FD56451}"/>
          </ac:picMkLst>
        </pc:picChg>
        <pc:cxnChg chg="add mod">
          <ac:chgData name="Jihyun/Jenny Seo" userId="5074b1245a86a9bf" providerId="LiveId" clId="{8067D666-B944-4665-A62A-ED896291A000}" dt="2024-10-07T08:14:52.775" v="30126" actId="14100"/>
          <ac:cxnSpMkLst>
            <pc:docMk/>
            <pc:sldMk cId="2813557358" sldId="279"/>
            <ac:cxnSpMk id="14" creationId="{783E73F3-179A-095B-640F-E2E7ABF8FDAB}"/>
          </ac:cxnSpMkLst>
        </pc:cxnChg>
        <pc:cxnChg chg="add mod">
          <ac:chgData name="Jihyun/Jenny Seo" userId="5074b1245a86a9bf" providerId="LiveId" clId="{8067D666-B944-4665-A62A-ED896291A000}" dt="2024-10-07T08:15:29.292" v="30128" actId="1076"/>
          <ac:cxnSpMkLst>
            <pc:docMk/>
            <pc:sldMk cId="2813557358" sldId="279"/>
            <ac:cxnSpMk id="16" creationId="{4A2390AB-A70F-9354-080B-4E7BE24CBB04}"/>
          </ac:cxnSpMkLst>
        </pc:cxnChg>
      </pc:sldChg>
      <pc:sldChg chg="addSp delSp modSp new mod">
        <pc:chgData name="Jihyun/Jenny Seo" userId="5074b1245a86a9bf" providerId="LiveId" clId="{8067D666-B944-4665-A62A-ED896291A000}" dt="2024-10-07T03:08:58.853" v="24710" actId="207"/>
        <pc:sldMkLst>
          <pc:docMk/>
          <pc:sldMk cId="3665388333" sldId="280"/>
        </pc:sldMkLst>
        <pc:spChg chg="add mod">
          <ac:chgData name="Jihyun/Jenny Seo" userId="5074b1245a86a9bf" providerId="LiveId" clId="{8067D666-B944-4665-A62A-ED896291A000}" dt="2024-10-07T03:08:58.853" v="24710" actId="207"/>
          <ac:spMkLst>
            <pc:docMk/>
            <pc:sldMk cId="3665388333" sldId="280"/>
            <ac:spMk id="2" creationId="{5113BCB0-993E-06FC-09D3-DC41011FECED}"/>
          </ac:spMkLst>
        </pc:spChg>
        <pc:spChg chg="del">
          <ac:chgData name="Jihyun/Jenny Seo" userId="5074b1245a86a9bf" providerId="LiveId" clId="{8067D666-B944-4665-A62A-ED896291A000}" dt="2024-10-04T03:45:10.311" v="16741" actId="478"/>
          <ac:spMkLst>
            <pc:docMk/>
            <pc:sldMk cId="3665388333" sldId="280"/>
            <ac:spMk id="2" creationId="{8EBF5A5D-42E6-E000-4EA0-3719ED608847}"/>
          </ac:spMkLst>
        </pc:spChg>
        <pc:spChg chg="del">
          <ac:chgData name="Jihyun/Jenny Seo" userId="5074b1245a86a9bf" providerId="LiveId" clId="{8067D666-B944-4665-A62A-ED896291A000}" dt="2024-10-04T03:45:11.450" v="16742" actId="478"/>
          <ac:spMkLst>
            <pc:docMk/>
            <pc:sldMk cId="3665388333" sldId="280"/>
            <ac:spMk id="3" creationId="{D5F910C8-F92A-FE9F-1BD8-FFAA4B5D7F08}"/>
          </ac:spMkLst>
        </pc:spChg>
        <pc:picChg chg="add mod">
          <ac:chgData name="Jihyun/Jenny Seo" userId="5074b1245a86a9bf" providerId="LiveId" clId="{8067D666-B944-4665-A62A-ED896291A000}" dt="2024-10-04T05:00:00.631" v="16759" actId="1076"/>
          <ac:picMkLst>
            <pc:docMk/>
            <pc:sldMk cId="3665388333" sldId="280"/>
            <ac:picMk id="5" creationId="{2FDE559E-D43E-FCAE-05FC-850ACA69BE3E}"/>
          </ac:picMkLst>
        </pc:picChg>
      </pc:sldChg>
      <pc:sldChg chg="addSp delSp modSp add mod">
        <pc:chgData name="Jihyun/Jenny Seo" userId="5074b1245a86a9bf" providerId="LiveId" clId="{8067D666-B944-4665-A62A-ED896291A000}" dt="2024-10-07T03:16:17.110" v="25368" actId="207"/>
        <pc:sldMkLst>
          <pc:docMk/>
          <pc:sldMk cId="508661635" sldId="281"/>
        </pc:sldMkLst>
        <pc:spChg chg="add mod">
          <ac:chgData name="Jihyun/Jenny Seo" userId="5074b1245a86a9bf" providerId="LiveId" clId="{8067D666-B944-4665-A62A-ED896291A000}" dt="2024-10-07T03:16:17.110" v="25368" actId="207"/>
          <ac:spMkLst>
            <pc:docMk/>
            <pc:sldMk cId="508661635" sldId="281"/>
            <ac:spMk id="7" creationId="{8711F0CE-6C85-7494-7F02-30FAAF6DF984}"/>
          </ac:spMkLst>
        </pc:spChg>
        <pc:picChg chg="add mod">
          <ac:chgData name="Jihyun/Jenny Seo" userId="5074b1245a86a9bf" providerId="LiveId" clId="{8067D666-B944-4665-A62A-ED896291A000}" dt="2024-10-04T06:07:32.257" v="16761" actId="1076"/>
          <ac:picMkLst>
            <pc:docMk/>
            <pc:sldMk cId="508661635" sldId="281"/>
            <ac:picMk id="3" creationId="{F84470E1-72B3-6540-A3B9-F0E6A188E4F4}"/>
          </ac:picMkLst>
        </pc:picChg>
        <pc:picChg chg="add del mod">
          <ac:chgData name="Jihyun/Jenny Seo" userId="5074b1245a86a9bf" providerId="LiveId" clId="{8067D666-B944-4665-A62A-ED896291A000}" dt="2024-10-07T03:05:43.515" v="24699" actId="478"/>
          <ac:picMkLst>
            <pc:docMk/>
            <pc:sldMk cId="508661635" sldId="281"/>
            <ac:picMk id="4" creationId="{3DF2CE7A-6CD9-F165-0332-33E08BF325BB}"/>
          </ac:picMkLst>
        </pc:picChg>
        <pc:picChg chg="add mod">
          <ac:chgData name="Jihyun/Jenny Seo" userId="5074b1245a86a9bf" providerId="LiveId" clId="{8067D666-B944-4665-A62A-ED896291A000}" dt="2024-10-07T03:06:22.374" v="24702" actId="1076"/>
          <ac:picMkLst>
            <pc:docMk/>
            <pc:sldMk cId="508661635" sldId="281"/>
            <ac:picMk id="6" creationId="{EC33ABE9-EEED-BF01-2ED1-5FD7306F0896}"/>
          </ac:picMkLst>
        </pc:picChg>
      </pc:sldChg>
      <pc:sldChg chg="addSp delSp modSp add mod">
        <pc:chgData name="Jihyun/Jenny Seo" userId="5074b1245a86a9bf" providerId="LiveId" clId="{8067D666-B944-4665-A62A-ED896291A000}" dt="2024-10-07T03:48:49.905" v="25740" actId="14100"/>
        <pc:sldMkLst>
          <pc:docMk/>
          <pc:sldMk cId="3410093447" sldId="282"/>
        </pc:sldMkLst>
        <pc:spChg chg="add del mod">
          <ac:chgData name="Jihyun/Jenny Seo" userId="5074b1245a86a9bf" providerId="LiveId" clId="{8067D666-B944-4665-A62A-ED896291A000}" dt="2024-10-07T03:46:48.981" v="25558" actId="478"/>
          <ac:spMkLst>
            <pc:docMk/>
            <pc:sldMk cId="3410093447" sldId="282"/>
            <ac:spMk id="2" creationId="{FD19E410-4AD8-EBD2-4C70-F8F8ABDB7269}"/>
          </ac:spMkLst>
        </pc:spChg>
        <pc:spChg chg="add mod">
          <ac:chgData name="Jihyun/Jenny Seo" userId="5074b1245a86a9bf" providerId="LiveId" clId="{8067D666-B944-4665-A62A-ED896291A000}" dt="2024-10-07T03:47:54.414" v="25727" actId="20577"/>
          <ac:spMkLst>
            <pc:docMk/>
            <pc:sldMk cId="3410093447" sldId="282"/>
            <ac:spMk id="6" creationId="{A57CA547-203A-EA6C-5113-9A41B77CF066}"/>
          </ac:spMkLst>
        </pc:spChg>
        <pc:picChg chg="add mod">
          <ac:chgData name="Jihyun/Jenny Seo" userId="5074b1245a86a9bf" providerId="LiveId" clId="{8067D666-B944-4665-A62A-ED896291A000}" dt="2024-10-07T03:48:49.905" v="25740" actId="14100"/>
          <ac:picMkLst>
            <pc:docMk/>
            <pc:sldMk cId="3410093447" sldId="282"/>
            <ac:picMk id="3" creationId="{4CC95EDF-1541-F95F-8EF1-3736DB096A8B}"/>
          </ac:picMkLst>
        </pc:picChg>
        <pc:picChg chg="add mod">
          <ac:chgData name="Jihyun/Jenny Seo" userId="5074b1245a86a9bf" providerId="LiveId" clId="{8067D666-B944-4665-A62A-ED896291A000}" dt="2024-10-07T03:46:59.255" v="25563" actId="1076"/>
          <ac:picMkLst>
            <pc:docMk/>
            <pc:sldMk cId="3410093447" sldId="282"/>
            <ac:picMk id="5" creationId="{876AC547-6CE4-355D-4FFE-0731B80DE098}"/>
          </ac:picMkLst>
        </pc:picChg>
      </pc:sldChg>
      <pc:sldChg chg="addSp modSp add del mod">
        <pc:chgData name="Jihyun/Jenny Seo" userId="5074b1245a86a9bf" providerId="LiveId" clId="{8067D666-B944-4665-A62A-ED896291A000}" dt="2024-10-07T03:48:32.578" v="25738" actId="2696"/>
        <pc:sldMkLst>
          <pc:docMk/>
          <pc:sldMk cId="4118229848" sldId="283"/>
        </pc:sldMkLst>
        <pc:picChg chg="add mod">
          <ac:chgData name="Jihyun/Jenny Seo" userId="5074b1245a86a9bf" providerId="LiveId" clId="{8067D666-B944-4665-A62A-ED896291A000}" dt="2024-10-04T06:32:48.915" v="16766" actId="1076"/>
          <ac:picMkLst>
            <pc:docMk/>
            <pc:sldMk cId="4118229848" sldId="283"/>
            <ac:picMk id="3" creationId="{8F31D66F-4AB2-AB1B-787F-44DEA4CEB20A}"/>
          </ac:picMkLst>
        </pc:picChg>
        <pc:picChg chg="add mod">
          <ac:chgData name="Jihyun/Jenny Seo" userId="5074b1245a86a9bf" providerId="LiveId" clId="{8067D666-B944-4665-A62A-ED896291A000}" dt="2024-10-04T06:32:59.648" v="16768" actId="1076"/>
          <ac:picMkLst>
            <pc:docMk/>
            <pc:sldMk cId="4118229848" sldId="283"/>
            <ac:picMk id="5" creationId="{84FB8ACC-6B1E-DED0-BF91-4F3BEFB88C3D}"/>
          </ac:picMkLst>
        </pc:picChg>
      </pc:sldChg>
      <pc:sldChg chg="addSp modSp add mod">
        <pc:chgData name="Jihyun/Jenny Seo" userId="5074b1245a86a9bf" providerId="LiveId" clId="{8067D666-B944-4665-A62A-ED896291A000}" dt="2024-10-07T03:49:31.731" v="25884" actId="14100"/>
        <pc:sldMkLst>
          <pc:docMk/>
          <pc:sldMk cId="3336401250" sldId="284"/>
        </pc:sldMkLst>
        <pc:spChg chg="add mod">
          <ac:chgData name="Jihyun/Jenny Seo" userId="5074b1245a86a9bf" providerId="LiveId" clId="{8067D666-B944-4665-A62A-ED896291A000}" dt="2024-10-07T03:49:28.608" v="25883" actId="20577"/>
          <ac:spMkLst>
            <pc:docMk/>
            <pc:sldMk cId="3336401250" sldId="284"/>
            <ac:spMk id="2" creationId="{D165C1C4-FEC5-2211-CC1C-3347623EFA8E}"/>
          </ac:spMkLst>
        </pc:spChg>
        <pc:picChg chg="add mod">
          <ac:chgData name="Jihyun/Jenny Seo" userId="5074b1245a86a9bf" providerId="LiveId" clId="{8067D666-B944-4665-A62A-ED896291A000}" dt="2024-10-07T03:49:31.731" v="25884" actId="14100"/>
          <ac:picMkLst>
            <pc:docMk/>
            <pc:sldMk cId="3336401250" sldId="284"/>
            <ac:picMk id="3" creationId="{81B979CD-FD0D-2AB1-7595-4862073C10A9}"/>
          </ac:picMkLst>
        </pc:picChg>
      </pc:sldChg>
      <pc:sldChg chg="addSp modSp add mod">
        <pc:chgData name="Jihyun/Jenny Seo" userId="5074b1245a86a9bf" providerId="LiveId" clId="{8067D666-B944-4665-A62A-ED896291A000}" dt="2024-10-07T07:50:03.339" v="29369" actId="14100"/>
        <pc:sldMkLst>
          <pc:docMk/>
          <pc:sldMk cId="375280112" sldId="285"/>
        </pc:sldMkLst>
        <pc:spChg chg="add mod">
          <ac:chgData name="Jihyun/Jenny Seo" userId="5074b1245a86a9bf" providerId="LiveId" clId="{8067D666-B944-4665-A62A-ED896291A000}" dt="2024-10-07T07:50:03.339" v="29369" actId="14100"/>
          <ac:spMkLst>
            <pc:docMk/>
            <pc:sldMk cId="375280112" sldId="285"/>
            <ac:spMk id="2" creationId="{EEFE663B-A52A-A4C5-6673-C46562E85AFB}"/>
          </ac:spMkLst>
        </pc:spChg>
        <pc:picChg chg="add mod">
          <ac:chgData name="Jihyun/Jenny Seo" userId="5074b1245a86a9bf" providerId="LiveId" clId="{8067D666-B944-4665-A62A-ED896291A000}" dt="2024-10-04T06:59:10.424" v="16772" actId="1076"/>
          <ac:picMkLst>
            <pc:docMk/>
            <pc:sldMk cId="375280112" sldId="285"/>
            <ac:picMk id="3" creationId="{5820F43B-CBAD-9FFE-D725-2F988529A097}"/>
          </ac:picMkLst>
        </pc:picChg>
        <pc:cxnChg chg="add mod">
          <ac:chgData name="Jihyun/Jenny Seo" userId="5074b1245a86a9bf" providerId="LiveId" clId="{8067D666-B944-4665-A62A-ED896291A000}" dt="2024-10-07T07:47:16.736" v="29352"/>
          <ac:cxnSpMkLst>
            <pc:docMk/>
            <pc:sldMk cId="375280112" sldId="285"/>
            <ac:cxnSpMk id="4" creationId="{313763C9-5355-EE47-4891-7EB172DC0B47}"/>
          </ac:cxnSpMkLst>
        </pc:cxnChg>
      </pc:sldChg>
      <pc:sldChg chg="addSp modSp add mod">
        <pc:chgData name="Jihyun/Jenny Seo" userId="5074b1245a86a9bf" providerId="LiveId" clId="{8067D666-B944-4665-A62A-ED896291A000}" dt="2024-10-07T01:33:24.588" v="21442" actId="1076"/>
        <pc:sldMkLst>
          <pc:docMk/>
          <pc:sldMk cId="2567321515" sldId="286"/>
        </pc:sldMkLst>
        <pc:picChg chg="add mod">
          <ac:chgData name="Jihyun/Jenny Seo" userId="5074b1245a86a9bf" providerId="LiveId" clId="{8067D666-B944-4665-A62A-ED896291A000}" dt="2024-10-07T01:33:24.588" v="21442" actId="1076"/>
          <ac:picMkLst>
            <pc:docMk/>
            <pc:sldMk cId="2567321515" sldId="286"/>
            <ac:picMk id="3" creationId="{5927067D-C9AE-0623-12C9-0B76DA752F41}"/>
          </ac:picMkLst>
        </pc:picChg>
      </pc:sldChg>
      <pc:sldChg chg="addSp modSp add mod">
        <pc:chgData name="Jihyun/Jenny Seo" userId="5074b1245a86a9bf" providerId="LiveId" clId="{8067D666-B944-4665-A62A-ED896291A000}" dt="2024-10-06T22:38:01.720" v="16784" actId="1076"/>
        <pc:sldMkLst>
          <pc:docMk/>
          <pc:sldMk cId="1357988476" sldId="287"/>
        </pc:sldMkLst>
        <pc:picChg chg="add mod">
          <ac:chgData name="Jihyun/Jenny Seo" userId="5074b1245a86a9bf" providerId="LiveId" clId="{8067D666-B944-4665-A62A-ED896291A000}" dt="2024-10-06T22:38:01.720" v="16784" actId="1076"/>
          <ac:picMkLst>
            <pc:docMk/>
            <pc:sldMk cId="1357988476" sldId="287"/>
            <ac:picMk id="3" creationId="{802F25E8-A6E0-9B0C-8749-2CE2F2EFC23D}"/>
          </ac:picMkLst>
        </pc:picChg>
      </pc:sldChg>
      <pc:sldChg chg="addSp modSp add mod">
        <pc:chgData name="Jihyun/Jenny Seo" userId="5074b1245a86a9bf" providerId="LiveId" clId="{8067D666-B944-4665-A62A-ED896291A000}" dt="2024-10-06T22:37:54.572" v="16783" actId="1076"/>
        <pc:sldMkLst>
          <pc:docMk/>
          <pc:sldMk cId="2569191" sldId="288"/>
        </pc:sldMkLst>
        <pc:picChg chg="add mod">
          <ac:chgData name="Jihyun/Jenny Seo" userId="5074b1245a86a9bf" providerId="LiveId" clId="{8067D666-B944-4665-A62A-ED896291A000}" dt="2024-10-06T22:37:54.572" v="16783" actId="1076"/>
          <ac:picMkLst>
            <pc:docMk/>
            <pc:sldMk cId="2569191" sldId="288"/>
            <ac:picMk id="3" creationId="{8704F897-5E6C-56DD-DA5A-FA628C295DA1}"/>
          </ac:picMkLst>
        </pc:picChg>
      </pc:sldChg>
      <pc:sldChg chg="addSp modSp add mod">
        <pc:chgData name="Jihyun/Jenny Seo" userId="5074b1245a86a9bf" providerId="LiveId" clId="{8067D666-B944-4665-A62A-ED896291A000}" dt="2024-10-06T22:37:51.768" v="16782" actId="1076"/>
        <pc:sldMkLst>
          <pc:docMk/>
          <pc:sldMk cId="3559599685" sldId="289"/>
        </pc:sldMkLst>
        <pc:picChg chg="add mod">
          <ac:chgData name="Jihyun/Jenny Seo" userId="5074b1245a86a9bf" providerId="LiveId" clId="{8067D666-B944-4665-A62A-ED896291A000}" dt="2024-10-06T22:37:51.768" v="16782" actId="1076"/>
          <ac:picMkLst>
            <pc:docMk/>
            <pc:sldMk cId="3559599685" sldId="289"/>
            <ac:picMk id="3" creationId="{5D228C43-3EF5-BBA2-03BA-D49E8C9AE079}"/>
          </ac:picMkLst>
        </pc:picChg>
      </pc:sldChg>
      <pc:sldChg chg="addSp modSp add mod">
        <pc:chgData name="Jihyun/Jenny Seo" userId="5074b1245a86a9bf" providerId="LiveId" clId="{8067D666-B944-4665-A62A-ED896291A000}" dt="2024-10-07T04:15:31.196" v="26256" actId="1076"/>
        <pc:sldMkLst>
          <pc:docMk/>
          <pc:sldMk cId="1322350208" sldId="290"/>
        </pc:sldMkLst>
        <pc:picChg chg="add mod">
          <ac:chgData name="Jihyun/Jenny Seo" userId="5074b1245a86a9bf" providerId="LiveId" clId="{8067D666-B944-4665-A62A-ED896291A000}" dt="2024-10-07T04:15:31.196" v="26256" actId="1076"/>
          <ac:picMkLst>
            <pc:docMk/>
            <pc:sldMk cId="1322350208" sldId="290"/>
            <ac:picMk id="2" creationId="{9AE738F2-05B1-AAAB-28AD-8D3806F3FF59}"/>
          </ac:picMkLst>
        </pc:picChg>
        <pc:picChg chg="add mod">
          <ac:chgData name="Jihyun/Jenny Seo" userId="5074b1245a86a9bf" providerId="LiveId" clId="{8067D666-B944-4665-A62A-ED896291A000}" dt="2024-10-06T22:37:47.441" v="16781" actId="1076"/>
          <ac:picMkLst>
            <pc:docMk/>
            <pc:sldMk cId="1322350208" sldId="290"/>
            <ac:picMk id="3" creationId="{ED15B754-8F6B-E728-69F6-872DA0455C8F}"/>
          </ac:picMkLst>
        </pc:picChg>
      </pc:sldChg>
      <pc:sldChg chg="addSp delSp modSp add mod">
        <pc:chgData name="Jihyun/Jenny Seo" userId="5074b1245a86a9bf" providerId="LiveId" clId="{8067D666-B944-4665-A62A-ED896291A000}" dt="2024-10-07T04:15:33.690" v="26257" actId="478"/>
        <pc:sldMkLst>
          <pc:docMk/>
          <pc:sldMk cId="1315239247" sldId="291"/>
        </pc:sldMkLst>
        <pc:picChg chg="add del mod">
          <ac:chgData name="Jihyun/Jenny Seo" userId="5074b1245a86a9bf" providerId="LiveId" clId="{8067D666-B944-4665-A62A-ED896291A000}" dt="2024-10-07T04:15:33.690" v="26257" actId="478"/>
          <ac:picMkLst>
            <pc:docMk/>
            <pc:sldMk cId="1315239247" sldId="291"/>
            <ac:picMk id="3" creationId="{86815F42-865F-A9A9-C11B-13D744098994}"/>
          </ac:picMkLst>
        </pc:picChg>
      </pc:sldChg>
      <pc:sldChg chg="add">
        <pc:chgData name="Jihyun/Jenny Seo" userId="5074b1245a86a9bf" providerId="LiveId" clId="{8067D666-B944-4665-A62A-ED896291A000}" dt="2024-10-04T03:45:14.935" v="16754"/>
        <pc:sldMkLst>
          <pc:docMk/>
          <pc:sldMk cId="1235107614" sldId="292"/>
        </pc:sldMkLst>
      </pc:sldChg>
      <pc:sldChg chg="add">
        <pc:chgData name="Jihyun/Jenny Seo" userId="5074b1245a86a9bf" providerId="LiveId" clId="{8067D666-B944-4665-A62A-ED896291A000}" dt="2024-10-04T03:45:15.089" v="16755"/>
        <pc:sldMkLst>
          <pc:docMk/>
          <pc:sldMk cId="2334125605" sldId="293"/>
        </pc:sldMkLst>
      </pc:sldChg>
      <pc:sldChg chg="add">
        <pc:chgData name="Jihyun/Jenny Seo" userId="5074b1245a86a9bf" providerId="LiveId" clId="{8067D666-B944-4665-A62A-ED896291A000}" dt="2024-10-04T03:45:15.274" v="16756"/>
        <pc:sldMkLst>
          <pc:docMk/>
          <pc:sldMk cId="2163804294" sldId="294"/>
        </pc:sldMkLst>
      </pc:sldChg>
      <pc:sldChg chg="add">
        <pc:chgData name="Jihyun/Jenny Seo" userId="5074b1245a86a9bf" providerId="LiveId" clId="{8067D666-B944-4665-A62A-ED896291A000}" dt="2024-10-04T03:45:15.437" v="16757"/>
        <pc:sldMkLst>
          <pc:docMk/>
          <pc:sldMk cId="975841153" sldId="295"/>
        </pc:sldMkLst>
      </pc:sldChg>
      <pc:sldChg chg="addSp delSp modSp add mod">
        <pc:chgData name="Jihyun/Jenny Seo" userId="5074b1245a86a9bf" providerId="LiveId" clId="{8067D666-B944-4665-A62A-ED896291A000}" dt="2024-10-07T04:32:34.921" v="28153" actId="20578"/>
        <pc:sldMkLst>
          <pc:docMk/>
          <pc:sldMk cId="2754210894" sldId="296"/>
        </pc:sldMkLst>
        <pc:spChg chg="mod">
          <ac:chgData name="Jihyun/Jenny Seo" userId="5074b1245a86a9bf" providerId="LiveId" clId="{8067D666-B944-4665-A62A-ED896291A000}" dt="2024-10-07T04:32:34.921" v="28153" actId="20578"/>
          <ac:spMkLst>
            <pc:docMk/>
            <pc:sldMk cId="2754210894" sldId="296"/>
            <ac:spMk id="2" creationId="{FD19E410-4AD8-EBD2-4C70-F8F8ABDB7269}"/>
          </ac:spMkLst>
        </pc:spChg>
        <pc:picChg chg="del">
          <ac:chgData name="Jihyun/Jenny Seo" userId="5074b1245a86a9bf" providerId="LiveId" clId="{8067D666-B944-4665-A62A-ED896291A000}" dt="2024-10-07T03:48:02.108" v="25728" actId="478"/>
          <ac:picMkLst>
            <pc:docMk/>
            <pc:sldMk cId="2754210894" sldId="296"/>
            <ac:picMk id="3" creationId="{4CC95EDF-1541-F95F-8EF1-3736DB096A8B}"/>
          </ac:picMkLst>
        </pc:picChg>
        <pc:picChg chg="add mod">
          <ac:chgData name="Jihyun/Jenny Seo" userId="5074b1245a86a9bf" providerId="LiveId" clId="{8067D666-B944-4665-A62A-ED896291A000}" dt="2024-10-07T04:01:09.696" v="25886" actId="14100"/>
          <ac:picMkLst>
            <pc:docMk/>
            <pc:sldMk cId="2754210894" sldId="296"/>
            <ac:picMk id="4" creationId="{C3E1C8D3-AAD5-2A5A-F215-CCACEB5F1863}"/>
          </ac:picMkLst>
        </pc:picChg>
        <pc:picChg chg="del mod">
          <ac:chgData name="Jihyun/Jenny Seo" userId="5074b1245a86a9bf" providerId="LiveId" clId="{8067D666-B944-4665-A62A-ED896291A000}" dt="2024-10-07T03:48:12.845" v="25732" actId="478"/>
          <ac:picMkLst>
            <pc:docMk/>
            <pc:sldMk cId="2754210894" sldId="296"/>
            <ac:picMk id="5" creationId="{876AC547-6CE4-355D-4FFE-0731B80DE098}"/>
          </ac:picMkLst>
        </pc:picChg>
      </pc:sldChg>
      <pc:sldChg chg="addSp delSp modSp add mod">
        <pc:chgData name="Jihyun/Jenny Seo" userId="5074b1245a86a9bf" providerId="LiveId" clId="{8067D666-B944-4665-A62A-ED896291A000}" dt="2024-10-07T08:54:00.799" v="31775" actId="2711"/>
        <pc:sldMkLst>
          <pc:docMk/>
          <pc:sldMk cId="1410386975" sldId="297"/>
        </pc:sldMkLst>
        <pc:spChg chg="mod">
          <ac:chgData name="Jihyun/Jenny Seo" userId="5074b1245a86a9bf" providerId="LiveId" clId="{8067D666-B944-4665-A62A-ED896291A000}" dt="2024-10-07T08:54:00.799" v="31775" actId="2711"/>
          <ac:spMkLst>
            <pc:docMk/>
            <pc:sldMk cId="1410386975" sldId="297"/>
            <ac:spMk id="2" creationId="{AAF11243-2EB1-DC79-E09A-DA1EBAF32199}"/>
          </ac:spMkLst>
        </pc:spChg>
        <pc:picChg chg="add del">
          <ac:chgData name="Jihyun/Jenny Seo" userId="5074b1245a86a9bf" providerId="LiveId" clId="{8067D666-B944-4665-A62A-ED896291A000}" dt="2024-10-07T07:49:30.162" v="29364" actId="478"/>
          <ac:picMkLst>
            <pc:docMk/>
            <pc:sldMk cId="1410386975" sldId="297"/>
            <ac:picMk id="4" creationId="{CE805928-43BA-3B7F-5B2D-4E960150CAEC}"/>
          </ac:picMkLst>
        </pc:picChg>
      </pc:sldChg>
      <pc:sldChg chg="delSp modSp add mod">
        <pc:chgData name="Jihyun/Jenny Seo" userId="5074b1245a86a9bf" providerId="LiveId" clId="{8067D666-B944-4665-A62A-ED896291A000}" dt="2024-10-07T07:46:29.358" v="29350" actId="207"/>
        <pc:sldMkLst>
          <pc:docMk/>
          <pc:sldMk cId="1021323631" sldId="298"/>
        </pc:sldMkLst>
        <pc:spChg chg="del">
          <ac:chgData name="Jihyun/Jenny Seo" userId="5074b1245a86a9bf" providerId="LiveId" clId="{8067D666-B944-4665-A62A-ED896291A000}" dt="2024-10-07T07:34:56.516" v="28461" actId="478"/>
          <ac:spMkLst>
            <pc:docMk/>
            <pc:sldMk cId="1021323631" sldId="298"/>
            <ac:spMk id="4" creationId="{8BDD588D-C60A-C367-ECB0-D304B33FA36C}"/>
          </ac:spMkLst>
        </pc:spChg>
        <pc:spChg chg="mod">
          <ac:chgData name="Jihyun/Jenny Seo" userId="5074b1245a86a9bf" providerId="LiveId" clId="{8067D666-B944-4665-A62A-ED896291A000}" dt="2024-10-07T07:46:29.358" v="29350" actId="207"/>
          <ac:spMkLst>
            <pc:docMk/>
            <pc:sldMk cId="1021323631" sldId="298"/>
            <ac:spMk id="5" creationId="{8A4A697A-1FAB-8426-8F71-46BB9D659FE5}"/>
          </ac:spMkLst>
        </pc:spChg>
        <pc:picChg chg="del">
          <ac:chgData name="Jihyun/Jenny Seo" userId="5074b1245a86a9bf" providerId="LiveId" clId="{8067D666-B944-4665-A62A-ED896291A000}" dt="2024-10-07T07:34:48.308" v="28457" actId="478"/>
          <ac:picMkLst>
            <pc:docMk/>
            <pc:sldMk cId="1021323631" sldId="298"/>
            <ac:picMk id="3" creationId="{B476C01B-D0B6-523A-8245-EE19018D1E54}"/>
          </ac:picMkLst>
        </pc:picChg>
        <pc:picChg chg="mod">
          <ac:chgData name="Jihyun/Jenny Seo" userId="5074b1245a86a9bf" providerId="LiveId" clId="{8067D666-B944-4665-A62A-ED896291A000}" dt="2024-10-07T07:34:57.465" v="28462" actId="1076"/>
          <ac:picMkLst>
            <pc:docMk/>
            <pc:sldMk cId="1021323631" sldId="298"/>
            <ac:picMk id="6" creationId="{D31DA3F4-5EA7-2117-3896-918BA24B1063}"/>
          </ac:picMkLst>
        </pc:picChg>
        <pc:cxnChg chg="mod">
          <ac:chgData name="Jihyun/Jenny Seo" userId="5074b1245a86a9bf" providerId="LiveId" clId="{8067D666-B944-4665-A62A-ED896291A000}" dt="2024-10-07T07:35:03.371" v="28463" actId="1076"/>
          <ac:cxnSpMkLst>
            <pc:docMk/>
            <pc:sldMk cId="1021323631" sldId="298"/>
            <ac:cxnSpMk id="10" creationId="{257A8A79-1C3E-CDB6-FDDE-ED129101400B}"/>
          </ac:cxnSpMkLst>
        </pc:cxnChg>
      </pc:sldChg>
      <pc:sldChg chg="addSp delSp modSp add mod">
        <pc:chgData name="Jihyun/Jenny Seo" userId="5074b1245a86a9bf" providerId="LiveId" clId="{8067D666-B944-4665-A62A-ED896291A000}" dt="2024-10-07T07:57:23.837" v="30034" actId="207"/>
        <pc:sldMkLst>
          <pc:docMk/>
          <pc:sldMk cId="934756406" sldId="299"/>
        </pc:sldMkLst>
        <pc:spChg chg="del mod">
          <ac:chgData name="Jihyun/Jenny Seo" userId="5074b1245a86a9bf" providerId="LiveId" clId="{8067D666-B944-4665-A62A-ED896291A000}" dt="2024-10-07T07:49:25.010" v="29362" actId="478"/>
          <ac:spMkLst>
            <pc:docMk/>
            <pc:sldMk cId="934756406" sldId="299"/>
            <ac:spMk id="2" creationId="{EEFE663B-A52A-A4C5-6673-C46562E85AFB}"/>
          </ac:spMkLst>
        </pc:spChg>
        <pc:spChg chg="add mod">
          <ac:chgData name="Jihyun/Jenny Seo" userId="5074b1245a86a9bf" providerId="LiveId" clId="{8067D666-B944-4665-A62A-ED896291A000}" dt="2024-10-07T07:57:23.837" v="30034" actId="207"/>
          <ac:spMkLst>
            <pc:docMk/>
            <pc:sldMk cId="934756406" sldId="299"/>
            <ac:spMk id="6" creationId="{F2A9E1FF-DAF1-B25E-029B-CCFB9FCE93CB}"/>
          </ac:spMkLst>
        </pc:spChg>
        <pc:picChg chg="del">
          <ac:chgData name="Jihyun/Jenny Seo" userId="5074b1245a86a9bf" providerId="LiveId" clId="{8067D666-B944-4665-A62A-ED896291A000}" dt="2024-10-07T07:49:20.051" v="29357" actId="478"/>
          <ac:picMkLst>
            <pc:docMk/>
            <pc:sldMk cId="934756406" sldId="299"/>
            <ac:picMk id="3" creationId="{5820F43B-CBAD-9FFE-D725-2F988529A097}"/>
          </ac:picMkLst>
        </pc:picChg>
        <pc:picChg chg="add mod">
          <ac:chgData name="Jihyun/Jenny Seo" userId="5074b1245a86a9bf" providerId="LiveId" clId="{8067D666-B944-4665-A62A-ED896291A000}" dt="2024-10-07T07:49:27.174" v="29363" actId="1076"/>
          <ac:picMkLst>
            <pc:docMk/>
            <pc:sldMk cId="934756406" sldId="299"/>
            <ac:picMk id="5" creationId="{ADA2CF04-A442-E159-8AD8-A01010D9B35D}"/>
          </ac:picMkLst>
        </pc:picChg>
        <pc:cxnChg chg="del">
          <ac:chgData name="Jihyun/Jenny Seo" userId="5074b1245a86a9bf" providerId="LiveId" clId="{8067D666-B944-4665-A62A-ED896291A000}" dt="2024-10-07T07:49:24.141" v="29361" actId="478"/>
          <ac:cxnSpMkLst>
            <pc:docMk/>
            <pc:sldMk cId="934756406" sldId="299"/>
            <ac:cxnSpMk id="4" creationId="{313763C9-5355-EE47-4891-7EB172DC0B47}"/>
          </ac:cxnSpMkLst>
        </pc:cxnChg>
        <pc:cxnChg chg="add mod">
          <ac:chgData name="Jihyun/Jenny Seo" userId="5074b1245a86a9bf" providerId="LiveId" clId="{8067D666-B944-4665-A62A-ED896291A000}" dt="2024-10-07T07:49:52.289" v="29367" actId="1076"/>
          <ac:cxnSpMkLst>
            <pc:docMk/>
            <pc:sldMk cId="934756406" sldId="299"/>
            <ac:cxnSpMk id="7" creationId="{453356F3-BEC8-1A96-D234-17671DB896FA}"/>
          </ac:cxnSpMkLst>
        </pc:cxnChg>
      </pc:sldChg>
      <pc:sldChg chg="modSp add mod">
        <pc:chgData name="Jihyun/Jenny Seo" userId="5074b1245a86a9bf" providerId="LiveId" clId="{8067D666-B944-4665-A62A-ED896291A000}" dt="2024-10-07T08:53:34.163" v="31774" actId="1076"/>
        <pc:sldMkLst>
          <pc:docMk/>
          <pc:sldMk cId="68205669" sldId="300"/>
        </pc:sldMkLst>
        <pc:spChg chg="mod">
          <ac:chgData name="Jihyun/Jenny Seo" userId="5074b1245a86a9bf" providerId="LiveId" clId="{8067D666-B944-4665-A62A-ED896291A000}" dt="2024-10-07T08:53:34.163" v="31774" actId="1076"/>
          <ac:spMkLst>
            <pc:docMk/>
            <pc:sldMk cId="68205669" sldId="300"/>
            <ac:spMk id="2" creationId="{AAF11243-2EB1-DC79-E09A-DA1EBAF321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9C5C-E7A2-28AE-1785-89331B392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A871AF-B3FE-56CD-D3F6-5C4D3C15D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DB29E-35F7-53EA-4AD6-CFDE85E2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4D96A-44C8-62E8-89CC-A239C13F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9BB27-8EAC-90BF-54FB-8A8655E1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F574-5546-EA0E-60FC-1D1B2374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7B312-759C-4FAC-20C4-56D9D86E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2D842-71F5-5C07-BA70-1FCF37D4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B2B85-0D33-72EE-3162-2DC8BD75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8DE60-BDAC-905C-DBF8-1A9A2887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0C9ED-5D93-FA6D-4D88-1B0A175AB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DD20BB-7B2C-1219-743B-B8FE8B14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B541A-0D9B-0EFE-E5EF-975E316C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D4FF5-FE99-9096-55A8-EA04267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6C1D2-2CC3-5330-930E-6806451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AC39-0601-A154-38DF-D3D1514A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3973A-B61E-F682-B9C1-CAA4AF71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031C8-9D2E-95CD-245B-DA354AD2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1B8EF-671D-78EA-6E93-40D8733D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C15DF-0D97-518A-AC53-42BC49DE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8EFF-294C-971C-BEDB-45B97822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3FFA2-60A8-C365-478A-D83CA196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8D478-FC13-AF08-4F4A-63D79EAC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37322-058A-C74B-3C12-89DBA70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C246-0C76-582E-D3AF-C2A63D80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049C8-047E-3D87-DFE0-0C93BA25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35FB2-9FF0-B2EB-3318-9E2217BFC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DC95CA-F9CA-4220-FB11-E1C402E1B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08241-1979-0E68-F95B-52CCC63D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5CF3A-48D3-5ACC-0AC9-7F801EF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133DF-0721-EDB1-3FF5-039B950C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9DE9-F5BC-3A90-B2D7-4DB8FF8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508B9-1ED7-54BD-5E55-006CE5D7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E9DEA-EE7E-4B18-3F5A-D05ED593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BFD8D-4E9E-39A9-9CF4-EFA476BD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AFDAF-708F-57A8-EAE5-A94B8AE8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F75A70-136E-791E-8A05-CADD1915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C1C67-C654-E6A3-831C-82B29C66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B70A5-1A7C-8A7B-ABBF-387C0222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2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42299-4B1E-A24E-1BAB-74A17316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D54DB-52EC-A0D1-441E-B868E0D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199426-BB5B-0610-4BBD-8B59108A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2527EB-60E7-26FE-DEEE-75A0EE6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9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F1AA53-2530-1A9A-FFC3-102B08C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5931A0-1F81-6D7B-2223-640F695A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3B34D-E0C3-38DE-3E0B-8E38D8F6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79505-D64A-9C48-4126-C23F6AF5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00469-C26A-2BDA-84E5-93B67D5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C871D-5F22-00E0-29B0-E29C80C3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6B8B4-5646-CC75-28AB-A427DB90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7696E-A000-0477-2BE4-0D3BBF02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61A6B-0BE7-1237-D371-6065CC81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2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F824E-A253-ED72-417F-F85EC86E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1569F-7FE1-71F2-F752-2D9FE01AB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C669D-F1E7-3D69-38AC-AB85FDDC7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D3CA9-1357-496B-EDAA-3D7478A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C24B6-B84C-065B-0782-6567F5D7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9043A-BFAD-7844-DCDC-3B68A4B3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0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E5260-D0BC-2CDF-4EC5-C922424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E2921-4D66-2D97-E89C-8E655734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BB24C-72C5-2213-C04B-56B0035D8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4D0E-799D-4692-8F1B-D8A4F40D379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5BAE9-27F2-839B-61C6-A61168195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7C1B8-BC0C-1652-B90B-733CA53F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67168-CE7E-74EF-2FC2-D16E9271C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Web Scarping Method </a:t>
            </a:r>
            <a:b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Website: SAM.gov </a:t>
            </a:r>
            <a:br>
              <a:rPr lang="en-US" altLang="ko-KR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Tools: Python, VS CODE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788E8-BE82-1DE4-4852-43CC0537F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Team </a:t>
            </a:r>
            <a:r>
              <a:rPr lang="en-US" altLang="ko-KR" dirty="0" err="1">
                <a:latin typeface="Cambria" panose="02040503050406030204" pitchFamily="18" charset="0"/>
                <a:ea typeface="Cambria" panose="02040503050406030204" pitchFamily="18" charset="0"/>
              </a:rPr>
              <a:t>Amplytics</a:t>
            </a:r>
            <a:endParaRPr lang="en-US" altLang="ko-K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UC Davis 2025</a:t>
            </a: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Jenny, Henri, Rebecca, Sonia, Alex 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9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4C3EAD-A064-0337-6DF5-A6846F01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5647" cy="432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14F97-1793-E12C-E034-8B37FD1EE6C9}"/>
              </a:ext>
            </a:extLst>
          </p:cNvPr>
          <p:cNvSpPr txBox="1"/>
          <p:nvPr/>
        </p:nvSpPr>
        <p:spPr>
          <a:xfrm>
            <a:off x="3314700" y="0"/>
            <a:ext cx="5562600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If there is no more page, the loop will stop and print “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더없다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2’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DDF000-38BA-EAA7-8D5E-F217D7ED551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114550" y="138499"/>
            <a:ext cx="12001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9E33BF-319F-26ED-94B7-6BFA7FC84CC8}"/>
              </a:ext>
            </a:extLst>
          </p:cNvPr>
          <p:cNvSpPr txBox="1"/>
          <p:nvPr/>
        </p:nvSpPr>
        <p:spPr>
          <a:xfrm>
            <a:off x="6372225" y="3625108"/>
            <a:ext cx="5562600" cy="1692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1. There are sub-dictionaries stored in the ‘results’ list.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2. I extracted keys, such as ‘title’, ‘_id’, ‘status’ and ‘department name’ from a sub-dictionary. 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3. And store them in a ‘data’ list.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4. I repeatedly implemented the same process for the rest of the sub-dictionaries included in the ‘ results’ object.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5. Finally, I appended all the ‘data’ dictionaries into the ‘dataList’ that I created above.</a:t>
            </a:r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8EB0BFF-88CE-B054-5186-DF956934B6BB}"/>
              </a:ext>
            </a:extLst>
          </p:cNvPr>
          <p:cNvSpPr/>
          <p:nvPr/>
        </p:nvSpPr>
        <p:spPr>
          <a:xfrm>
            <a:off x="7953375" y="666750"/>
            <a:ext cx="238125" cy="24384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F310320-1023-522C-8117-26FBEDA0FD36}"/>
              </a:ext>
            </a:extLst>
          </p:cNvPr>
          <p:cNvCxnSpPr/>
          <p:nvPr/>
        </p:nvCxnSpPr>
        <p:spPr>
          <a:xfrm rot="16200000" flipH="1">
            <a:off x="7826746" y="2231654"/>
            <a:ext cx="1758208" cy="10287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E6E900-A9B5-6F16-4AD7-2B7714ED5A84}"/>
              </a:ext>
            </a:extLst>
          </p:cNvPr>
          <p:cNvSpPr txBox="1"/>
          <p:nvPr/>
        </p:nvSpPr>
        <p:spPr>
          <a:xfrm>
            <a:off x="1985963" y="4095750"/>
            <a:ext cx="411003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The page is incremented whenever the loop in ongoing.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414B47-ED34-43E1-4D55-63D6CD57FAEB}"/>
              </a:ext>
            </a:extLst>
          </p:cNvPr>
          <p:cNvCxnSpPr>
            <a:cxnSpLocks/>
          </p:cNvCxnSpPr>
          <p:nvPr/>
        </p:nvCxnSpPr>
        <p:spPr>
          <a:xfrm flipH="1" flipV="1">
            <a:off x="1646353" y="4095750"/>
            <a:ext cx="339610" cy="1289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148B3F2-1F0F-B04A-BEA7-3D039461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4600576"/>
            <a:ext cx="6110288" cy="20796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F06264-AD1C-EFD9-DA01-4C50ACBF99A2}"/>
              </a:ext>
            </a:extLst>
          </p:cNvPr>
          <p:cNvCxnSpPr>
            <a:cxnSpLocks/>
          </p:cNvCxnSpPr>
          <p:nvPr/>
        </p:nvCxnSpPr>
        <p:spPr>
          <a:xfrm flipH="1" flipV="1">
            <a:off x="1209675" y="1190625"/>
            <a:ext cx="23813" cy="36246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B175B7-E4C1-420E-3A3A-6DD4B0FB69AC}"/>
              </a:ext>
            </a:extLst>
          </p:cNvPr>
          <p:cNvSpPr txBox="1"/>
          <p:nvPr/>
        </p:nvSpPr>
        <p:spPr>
          <a:xfrm>
            <a:off x="6372225" y="5473005"/>
            <a:ext cx="4110037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When I click a document, the URL format is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'https://sam.gov/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opp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/view’. </a:t>
            </a: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{}, the postingID which is a identifier of each RFP must be included.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 dynamically added the ID info using format function. </a:t>
            </a:r>
            <a:endParaRPr lang="en-US" altLang="ko-K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05610F-A9E5-8D6A-D4C2-AA345EFACE6A}"/>
              </a:ext>
            </a:extLst>
          </p:cNvPr>
          <p:cNvCxnSpPr>
            <a:cxnSpLocks/>
          </p:cNvCxnSpPr>
          <p:nvPr/>
        </p:nvCxnSpPr>
        <p:spPr>
          <a:xfrm flipH="1" flipV="1">
            <a:off x="1985963" y="4933950"/>
            <a:ext cx="4386262" cy="11492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6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04684-92EF-C9D8-FB3D-EA81C041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324"/>
            <a:ext cx="12192000" cy="5781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E7C78A-6AF5-D5EF-B6C7-067F54D2979A}"/>
              </a:ext>
            </a:extLst>
          </p:cNvPr>
          <p:cNvSpPr txBox="1"/>
          <p:nvPr/>
        </p:nvSpPr>
        <p:spPr>
          <a:xfrm>
            <a:off x="0" y="243733"/>
            <a:ext cx="424815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The result of ‘result.json’ file.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9057F-73EB-3E9A-557C-1DF82749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43733"/>
            <a:ext cx="6973273" cy="7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F9F74E-7FCF-7C1E-07A4-83E786F3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495"/>
            <a:ext cx="12192000" cy="6339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96EE7-B43A-D2BD-A8C9-6EA5032E6E67}"/>
              </a:ext>
            </a:extLst>
          </p:cNvPr>
          <p:cNvSpPr txBox="1"/>
          <p:nvPr/>
        </p:nvSpPr>
        <p:spPr>
          <a:xfrm>
            <a:off x="0" y="100858"/>
            <a:ext cx="424815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The result of ‘result.json’ file.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8C00E4-A561-B011-C87F-964C3063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681" y="100858"/>
            <a:ext cx="779211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1243-2EB1-DC79-E09A-DA1EBAF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4000" dirty="0">
                <a:latin typeface="Cambria" panose="02040503050406030204" pitchFamily="18" charset="0"/>
              </a:rPr>
              <a:t> </a:t>
            </a: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2. Web scraping using Selenium and Beautiful Soup. 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2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76C01B-D0B6-523A-8245-EE19018D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608"/>
            <a:ext cx="12113342" cy="1066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D588D-C60A-C367-ECB0-D304B33FA36C}"/>
              </a:ext>
            </a:extLst>
          </p:cNvPr>
          <p:cNvSpPr txBox="1"/>
          <p:nvPr/>
        </p:nvSpPr>
        <p:spPr>
          <a:xfrm>
            <a:off x="-1" y="100858"/>
            <a:ext cx="783631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Now we are going to extract specific details from each RFP!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A697A-1FAB-8426-8F71-46BB9D659FE5}"/>
              </a:ext>
            </a:extLst>
          </p:cNvPr>
          <p:cNvSpPr txBox="1"/>
          <p:nvPr/>
        </p:nvSpPr>
        <p:spPr>
          <a:xfrm>
            <a:off x="265470" y="2362686"/>
            <a:ext cx="10264878" cy="2631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We have already searched RFPs above and save them into a ‘</a:t>
            </a:r>
            <a:r>
              <a:rPr lang="en-US" altLang="ko-KR" sz="1500" b="1" dirty="0" err="1">
                <a:latin typeface="Consolas" panose="020B0609020204030204" pitchFamily="49" charset="0"/>
                <a:ea typeface="Cambria" panose="02040503050406030204" pitchFamily="18" charset="0"/>
              </a:rPr>
              <a:t>dataList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’ and then converted them into a JSON file. 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From this line,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 am going to extract specific details 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of RFPs.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 order to further process in Python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, I need to convert the dataList in the JSON file format back into a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Python ‘List’ using the ‘</a:t>
            </a:r>
            <a:r>
              <a:rPr lang="en-US" altLang="ko-KR" sz="15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json.load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function.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For your reference, ‘r’ means I am going to open the ‘</a:t>
            </a:r>
            <a:r>
              <a:rPr lang="en-US" altLang="ko-KR" sz="1500" b="1" dirty="0" err="1">
                <a:latin typeface="Consolas" panose="020B0609020204030204" pitchFamily="49" charset="0"/>
                <a:ea typeface="Cambria" panose="02040503050406030204" pitchFamily="18" charset="0"/>
              </a:rPr>
              <a:t>dataList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’ file in read mode using ‘f’ file object. 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The function of ‘f’ object is helping Python connect with the opened file. When the file opens, Python uses ‘f’ file object to read from it.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The ‘encoding=utf-8’ helps Python read from and write to text files, managing various languages including English, Korean, Chinese and so on. 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7A8A79-1C3E-CDB6-FDDE-ED129101400B}"/>
              </a:ext>
            </a:extLst>
          </p:cNvPr>
          <p:cNvCxnSpPr>
            <a:cxnSpLocks/>
          </p:cNvCxnSpPr>
          <p:nvPr/>
        </p:nvCxnSpPr>
        <p:spPr>
          <a:xfrm flipV="1">
            <a:off x="580103" y="1460874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9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A697A-1FAB-8426-8F71-46BB9D659FE5}"/>
              </a:ext>
            </a:extLst>
          </p:cNvPr>
          <p:cNvSpPr txBox="1"/>
          <p:nvPr/>
        </p:nvSpPr>
        <p:spPr>
          <a:xfrm>
            <a:off x="133390" y="2616686"/>
            <a:ext cx="10264878" cy="1708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We have already opened the ‘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dataList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’ file and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partial data 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extracted via an API call are stored.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The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for loop iterates over data 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and retrieves the complete dataset using the ‘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GetDetails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that is used when web scraping data by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using Selenium and bs4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After extracting the full dataset combining partial data with the web scraping data, store them in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the ‘result’ object 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and convert it into a JSON file.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The result will be uploaded to Supabase by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using ‘GetUpload’ function in Python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7A8A79-1C3E-CDB6-FDDE-ED129101400B}"/>
              </a:ext>
            </a:extLst>
          </p:cNvPr>
          <p:cNvCxnSpPr>
            <a:cxnSpLocks/>
          </p:cNvCxnSpPr>
          <p:nvPr/>
        </p:nvCxnSpPr>
        <p:spPr>
          <a:xfrm flipV="1">
            <a:off x="448023" y="1714874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31DA3F4-5EA7-2117-3896-918BA24B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2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97C332-EF7C-885B-7F7C-C46A81A9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5"/>
            <a:ext cx="11869806" cy="733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8070EB-392E-B9DC-D5EE-5B07283E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183"/>
            <a:ext cx="11793596" cy="185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97578-B7AC-2614-5178-EAF86F569B25}"/>
              </a:ext>
            </a:extLst>
          </p:cNvPr>
          <p:cNvSpPr txBox="1"/>
          <p:nvPr/>
        </p:nvSpPr>
        <p:spPr>
          <a:xfrm>
            <a:off x="0" y="1234203"/>
            <a:ext cx="10264878" cy="11310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1. I made an empty list to combine the results of ‘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dataList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’, obtained by API call sending HTTP GET request to the Search API endpoint of the server with additional information obtained by Web scraping using Selenium’s ‘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GetDetails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function.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2. I opened the Chrome browser using ‘browser’ object, already defined above. Now, I am going to explain how to install 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ChromDriver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that helps Selenium interact with Chrome browser in your local computer.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010313-3280-5C79-4684-93F0518387F1}"/>
              </a:ext>
            </a:extLst>
          </p:cNvPr>
          <p:cNvCxnSpPr>
            <a:cxnSpLocks/>
          </p:cNvCxnSpPr>
          <p:nvPr/>
        </p:nvCxnSpPr>
        <p:spPr>
          <a:xfrm flipV="1">
            <a:off x="330721" y="376988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660B2-111E-F70C-6F6C-DC2CD57C4CD6}"/>
              </a:ext>
            </a:extLst>
          </p:cNvPr>
          <p:cNvSpPr txBox="1"/>
          <p:nvPr/>
        </p:nvSpPr>
        <p:spPr>
          <a:xfrm>
            <a:off x="96982" y="4492718"/>
            <a:ext cx="10264878" cy="2169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Define the ‘</a:t>
            </a:r>
            <a:r>
              <a:rPr lang="en-US" altLang="ko-KR" sz="135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chrome_browser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function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and set up all configurations for the Chrome browser.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‘chromedriver_autoinstaller’ function will get the version of Chrome, installed in your local machine automatically and indexing the major version.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We need a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Chrome Driver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to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control the Chrome browser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and helps Selenium interact with the browser.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After designating the path for ‘chromedriver.exe’ installation file, the ‘if’ code checks whether the Chrome Driver already exists at the specified path.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If not, ‘chromedriver_autoinstaller’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installs the Chrome Driver automatically that matches the version of Chrome, installed in my local computer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For instance, if the major version of Chrome installed is 95, the Chrome driver that matches the version of 95 automatically installed.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3CF708-D577-930B-D5EF-14302DDCC0F9}"/>
              </a:ext>
            </a:extLst>
          </p:cNvPr>
          <p:cNvCxnSpPr>
            <a:cxnSpLocks/>
          </p:cNvCxnSpPr>
          <p:nvPr/>
        </p:nvCxnSpPr>
        <p:spPr>
          <a:xfrm flipV="1">
            <a:off x="427703" y="3635503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0A404F-725F-6201-CD1B-BFE1473D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30059" cy="16536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A8C6E5-560E-2439-383C-E63BA2C6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0046"/>
            <a:ext cx="11869806" cy="733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7EA49-877B-C844-A92B-28BDE3C16E8E}"/>
              </a:ext>
            </a:extLst>
          </p:cNvPr>
          <p:cNvSpPr txBox="1"/>
          <p:nvPr/>
        </p:nvSpPr>
        <p:spPr>
          <a:xfrm>
            <a:off x="101600" y="2297921"/>
            <a:ext cx="1026487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Configure all necessary settings for Chrome browser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that we are going to control by using Chrome Driver using a ‘ChromeOptions’ function in a ‘webdriver’ library of Selenium.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All configurations will be saved in ‘options’ object.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‘add_experimental_option’ function sets up the Chrome browser opened on a screen during web scraping.(“detach”, True)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This function also disables ‘enable-logging’ switch to suppress unnecessary logs displayed in the VS CODE console when opening the Chrome browser.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After setting up the configurations,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providing the path for Chrome driver and all setting options to ‘browser’ object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using ‘Chrome’ function in ‘webdriver’ library.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‘browser’ also configures settings for itself, such as navigating to the specified URL, maximizing the window screen size during web scraping and wait until 3 seconds for web page being loaded.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All these settings will be saved into ‘browser’ object and then return it back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.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2E30A8-6A7B-7FC2-2CCC-B9B8A01F410E}"/>
              </a:ext>
            </a:extLst>
          </p:cNvPr>
          <p:cNvCxnSpPr>
            <a:cxnSpLocks/>
          </p:cNvCxnSpPr>
          <p:nvPr/>
        </p:nvCxnSpPr>
        <p:spPr>
          <a:xfrm flipV="1">
            <a:off x="432321" y="1440706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930DBE-8D62-18B0-F533-280C69699FD4}"/>
              </a:ext>
            </a:extLst>
          </p:cNvPr>
          <p:cNvCxnSpPr>
            <a:cxnSpLocks/>
          </p:cNvCxnSpPr>
          <p:nvPr/>
        </p:nvCxnSpPr>
        <p:spPr>
          <a:xfrm flipV="1">
            <a:off x="4085304" y="5832597"/>
            <a:ext cx="0" cy="697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3DA6F8-0FDC-2B2F-6A00-E620D6FFCCBD}"/>
              </a:ext>
            </a:extLst>
          </p:cNvPr>
          <p:cNvSpPr txBox="1"/>
          <p:nvPr/>
        </p:nvSpPr>
        <p:spPr>
          <a:xfrm>
            <a:off x="815631" y="6370069"/>
            <a:ext cx="4248150" cy="5078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</a:rPr>
              <a:t>The ‘browser’ object is used when assigning a specific URL for web scraping. </a:t>
            </a:r>
          </a:p>
        </p:txBody>
      </p:sp>
    </p:spTree>
    <p:extLst>
      <p:ext uri="{BB962C8B-B14F-4D97-AF65-F5344CB8AC3E}">
        <p14:creationId xmlns:p14="http://schemas.microsoft.com/office/powerpoint/2010/main" val="270165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F5FAD3-3E7D-7F65-A5C7-117CAD3D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" y="0"/>
            <a:ext cx="11514818" cy="2339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B00988-5AB4-251E-F1F1-AC13193E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0223"/>
            <a:ext cx="6294665" cy="1486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D82E19-2357-73E2-F160-39B83143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18" y="5561223"/>
            <a:ext cx="5997460" cy="104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AD3B8-A555-20B2-535A-2BF3361415A0}"/>
              </a:ext>
            </a:extLst>
          </p:cNvPr>
          <p:cNvSpPr txBox="1"/>
          <p:nvPr/>
        </p:nvSpPr>
        <p:spPr>
          <a:xfrm>
            <a:off x="203200" y="2542940"/>
            <a:ext cx="1026487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‘enumerate’ function retrieve ‘index’ and ‘data’ dictionary in ‘dataList’ that we get data from the server by API call. 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And then print ‘index+1’ / the total number of data in dataList to indicate which RFP is currently being retrieved by web scraping. 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‘existing_data’ object will check whether the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‘postingId’, obtained by API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call matches the one uploaded in a Supabase table. 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(Below images for references) ‘existing_data’ retrieves data from the Supabase as a list and there is ‘data’ key with ‘postingID’ of each RFP.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If the ‘postingId’ uploaded in Supabase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matches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the ‘postingId’ extracted from the server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, it will skip the RFP.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If not, the code will be continued and get details from the server by web scraping and store all the details in ‘result’ as a dictionary.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AAF188-B0AC-B241-582A-E866D063CAFA}"/>
              </a:ext>
            </a:extLst>
          </p:cNvPr>
          <p:cNvCxnSpPr>
            <a:cxnSpLocks/>
          </p:cNvCxnSpPr>
          <p:nvPr/>
        </p:nvCxnSpPr>
        <p:spPr>
          <a:xfrm flipV="1">
            <a:off x="432321" y="1644072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9AADF16-FC95-A1C2-D330-010090E63985}"/>
              </a:ext>
            </a:extLst>
          </p:cNvPr>
          <p:cNvCxnSpPr/>
          <p:nvPr/>
        </p:nvCxnSpPr>
        <p:spPr>
          <a:xfrm rot="16200000" flipH="1">
            <a:off x="10113352" y="3953630"/>
            <a:ext cx="1617296" cy="1597890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1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9D3819-38BB-6EF9-4934-75990762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3963" cy="746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A12781-59FF-1F0E-3CA7-AF75243F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0276"/>
            <a:ext cx="7656945" cy="4281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5F5C3B-A69C-8216-F196-4CD70E7896C3}"/>
              </a:ext>
            </a:extLst>
          </p:cNvPr>
          <p:cNvSpPr txBox="1"/>
          <p:nvPr/>
        </p:nvSpPr>
        <p:spPr>
          <a:xfrm>
            <a:off x="7738145" y="2759205"/>
            <a:ext cx="4453855" cy="329320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Define ‘GetDetails’ function to web scrap data by using Selenium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Provide ‘url’ info, retrieved by API call to access each RPF.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Wait until all web elements on the web page are loaded for 3 seconds.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When accessing the first RFP,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 small pop up window appeared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the path of the ‘OK’ button in a DevTools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, copy the ‘XPATH’ of it and execute ‘click’ action to close the window.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However, when accessing the 2</a:t>
            </a:r>
            <a:r>
              <a:rPr lang="en-US" altLang="ko-KR" sz="1300" b="1" baseline="300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nd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RFP on the same window, I found no more pop-up appeared. I added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‘except’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command to avoid any error when a button is not founded. 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ko-KR" altLang="en-US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버튼없다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means ‘no</a:t>
            </a:r>
            <a:r>
              <a:rPr lang="ko-KR" altLang="en-US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button’.</a:t>
            </a:r>
            <a:r>
              <a:rPr lang="ko-KR" altLang="en-US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83401-1D8B-D69E-8755-553D42D77901}"/>
              </a:ext>
            </a:extLst>
          </p:cNvPr>
          <p:cNvSpPr txBox="1"/>
          <p:nvPr/>
        </p:nvSpPr>
        <p:spPr>
          <a:xfrm>
            <a:off x="5933918" y="15141"/>
            <a:ext cx="5648482" cy="55399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After getting all details by web scraping using Selenium, all the details are stored in a result dictionary.</a:t>
            </a:r>
          </a:p>
          <a:p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And you can find the specific ‘GetDetails’ information from here. 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F8A49-BBA4-069E-0B7E-0326F8E3E07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49600" y="269057"/>
            <a:ext cx="2784318" cy="23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705B55B-EC89-FD14-4CCD-412E1BCA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4909"/>
            <a:ext cx="12192000" cy="1667282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EA2C40-25ED-D706-A588-CB16C1EC2497}"/>
              </a:ext>
            </a:extLst>
          </p:cNvPr>
          <p:cNvCxnSpPr/>
          <p:nvPr/>
        </p:nvCxnSpPr>
        <p:spPr>
          <a:xfrm>
            <a:off x="10280073" y="569139"/>
            <a:ext cx="0" cy="520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4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7F164-8BAD-567D-5CF0-510102DE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85110-9536-2A6E-0079-D04A9515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717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2400" dirty="0">
                <a:latin typeface="Cambria" panose="02040503050406030204" pitchFamily="18" charset="0"/>
              </a:rPr>
              <a:t> 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1. Retrieving data by sending an API call. </a:t>
            </a:r>
          </a:p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2400" dirty="0">
                <a:latin typeface="Cambria" panose="02040503050406030204" pitchFamily="18" charset="0"/>
              </a:rPr>
              <a:t> 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2. Web scraping using Selenium and Beautiful Soup </a:t>
            </a:r>
          </a:p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2400" dirty="0">
                <a:latin typeface="Cambria" panose="02040503050406030204" pitchFamily="18" charset="0"/>
              </a:rPr>
              <a:t> 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3. Upload data to Supabase by sending an API call</a:t>
            </a:r>
          </a:p>
          <a:p>
            <a:pPr marL="0" indent="0">
              <a:buNone/>
            </a:pPr>
            <a:endParaRPr lang="en-US" altLang="ko-K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58E905-DC7D-31CC-28D9-6D9D69B1EB50}"/>
              </a:ext>
            </a:extLst>
          </p:cNvPr>
          <p:cNvSpPr txBox="1">
            <a:spLocks/>
          </p:cNvSpPr>
          <p:nvPr/>
        </p:nvSpPr>
        <p:spPr>
          <a:xfrm>
            <a:off x="838200" y="3077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Brief introduction of code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47B9356-B8D3-DBE4-F8A8-05CDDE5D87B9}"/>
              </a:ext>
            </a:extLst>
          </p:cNvPr>
          <p:cNvSpPr txBox="1">
            <a:spLocks/>
          </p:cNvSpPr>
          <p:nvPr/>
        </p:nvSpPr>
        <p:spPr>
          <a:xfrm>
            <a:off x="838200" y="4403408"/>
            <a:ext cx="10515600" cy="1966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The entire script is divided into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three main parts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top part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, I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defined the functions necessary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 for installing the Chrome browser, sending an API call, retrieving specific details of each RFP and uploading the complete data to Supabase.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the bottom part, I specified the logic for executing the script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, including keywords insertion and data iterations for consecutive data extractions from the web page and uploads to Supabase. Therefore,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better understand the code by reviewing it starting from the bottom and moving back and forth 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to find how the functions interact with the main execution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rather than reviewing it sequentially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5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2CB9C-EC24-D2A2-AD1B-AC6DE6FB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" y="786080"/>
            <a:ext cx="7481455" cy="4375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C25DDB-0B94-8E51-CF16-77EAE185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1935"/>
            <a:ext cx="5514109" cy="1696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7FC0C9-93E1-48EC-03A3-58ECEED0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234547" cy="74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E8D21-0F84-C2DD-E72E-67CA0128C054}"/>
              </a:ext>
            </a:extLst>
          </p:cNvPr>
          <p:cNvSpPr txBox="1"/>
          <p:nvPr/>
        </p:nvSpPr>
        <p:spPr>
          <a:xfrm>
            <a:off x="7484171" y="1601069"/>
            <a:ext cx="4707829" cy="2939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300" b="1" dirty="0"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execute.script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is used in Selenium to execute JavaScript command for controlling dynamic actions like scrolling. 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 function control</a:t>
            </a:r>
            <a:r>
              <a:rPr lang="ko-KR" altLang="en-US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dynamic actions like scrolling down to the very bottom part.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You can input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window.scrollTo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document.body.scrollHeight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);”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 the Console of the DevTools</a:t>
            </a:r>
            <a:r>
              <a:rPr lang="en-US" altLang="ko-KR" sz="1300" b="1" dirty="0"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to check whether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it does work.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find_element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is used to find elements like text and images on the webpage. Here, you can find ‘body’ tag using ‘By’ and then send a key ‘Page up’ to scroll up to the very top.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7ED0-C4AE-0A4F-243D-CC408689224A}"/>
              </a:ext>
            </a:extLst>
          </p:cNvPr>
          <p:cNvSpPr txBox="1"/>
          <p:nvPr/>
        </p:nvSpPr>
        <p:spPr>
          <a:xfrm>
            <a:off x="5727700" y="5355324"/>
            <a:ext cx="4707829" cy="692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&lt;head&gt; is one of tags in the HTML of the web page, indicating the entire web page where texts, images, links and buttons are placed.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2C7BD6-D6C8-7D53-E3E9-58FD20433F5F}"/>
              </a:ext>
            </a:extLst>
          </p:cNvPr>
          <p:cNvCxnSpPr/>
          <p:nvPr/>
        </p:nvCxnSpPr>
        <p:spPr>
          <a:xfrm flipH="1">
            <a:off x="647700" y="5524500"/>
            <a:ext cx="5067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46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B700FB-ADE2-EAF6-F6C0-71CED2C7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100"/>
            <a:ext cx="6578600" cy="23011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7FAE14-B47A-F72E-13BB-F47BE010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43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32D74-8BD9-64BC-AE0B-EF3F0A6A8D2C}"/>
              </a:ext>
            </a:extLst>
          </p:cNvPr>
          <p:cNvSpPr txBox="1"/>
          <p:nvPr/>
        </p:nvSpPr>
        <p:spPr>
          <a:xfrm>
            <a:off x="6684071" y="1975635"/>
            <a:ext cx="4707829" cy="3093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 try-except command is used to let the browser wait within 3 seconds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the first link of attachments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is located on the web page using &lt;a&gt; (anchor) tag that includes ‘id’ element for the first link.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 used 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Beautifulsoup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for web scraping while controlling the 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Chorme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browser using Selenium.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In ‘Beautifulsoup’ library, 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html.parser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can be used to scrap the entire HTML source code of the web page loaded.</a:t>
            </a:r>
          </a:p>
          <a:p>
            <a:pPr marL="342900" indent="-342900">
              <a:buAutoNum type="arabicPeriod"/>
            </a:pP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Browser.page_source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indicates the entire HTML source code of the web page loaded.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The HTML source code is stored in ‘soup’ object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as soup.html and well organized by using ‘prettify’ function. </a:t>
            </a:r>
          </a:p>
        </p:txBody>
      </p:sp>
    </p:spTree>
    <p:extLst>
      <p:ext uri="{BB962C8B-B14F-4D97-AF65-F5344CB8AC3E}">
        <p14:creationId xmlns:p14="http://schemas.microsoft.com/office/powerpoint/2010/main" val="395114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5F3A2F-CC61-7110-B57C-9C036B2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586"/>
            <a:ext cx="12192000" cy="27121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D7050B-F20A-942C-35AD-636C50138FBF}"/>
              </a:ext>
            </a:extLst>
          </p:cNvPr>
          <p:cNvSpPr txBox="1"/>
          <p:nvPr/>
        </p:nvSpPr>
        <p:spPr>
          <a:xfrm>
            <a:off x="0" y="3254"/>
            <a:ext cx="1111504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From now on, I am going to web scrap every detail for each RFP using ‘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’.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49D84-8AB1-9380-6ADE-C4B4EAAE1861}"/>
              </a:ext>
            </a:extLst>
          </p:cNvPr>
          <p:cNvSpPr txBox="1"/>
          <p:nvPr/>
        </p:nvSpPr>
        <p:spPr>
          <a:xfrm>
            <a:off x="6625651" y="3272126"/>
            <a:ext cx="4707829" cy="2893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‘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ul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(unordered list) tag in the HTML structure which includes ‘General Information’ details on the web page and stored them in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‘generalInformation’ object.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Under the ‘ul’ tags,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all ‘li’ tags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which is the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child tags of the ‘ul’ tag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and stored them in ‘generalInfoList’.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Under the ‘li’ tag, there are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text data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which are the exact details for web scraping.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‘:’ in the text and split the text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based on the character and stored them in a dictionary.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Add all dictionaries to the ‘generalInfos’ List.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7FD7EE-6EDF-6C1D-5771-0112D842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7814"/>
            <a:ext cx="6451600" cy="37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4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AA581-2BA2-EC55-D938-69765781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1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4E5C83-24AD-51F3-066B-1609E143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523"/>
            <a:ext cx="6173061" cy="198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D60AA-ED32-A2C8-6343-3D9ADD83255B}"/>
              </a:ext>
            </a:extLst>
          </p:cNvPr>
          <p:cNvSpPr txBox="1"/>
          <p:nvPr/>
        </p:nvSpPr>
        <p:spPr>
          <a:xfrm>
            <a:off x="6960931" y="1336119"/>
            <a:ext cx="4707829" cy="2092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Find ‘div’ tag with ‘class’ element as ‘inner-html-description ng-star-inserted.’ that contains all details of ‘description’ of each RFP and store them in ‘descriptiontag’ object.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Under the ‘div’ tag, there is the exact description details that we need to web scrap.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Use ‘get_text’ function.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If there is no description details on a specific RFP, leave it as a blank with an empty string (“”).  </a:t>
            </a:r>
          </a:p>
        </p:txBody>
      </p:sp>
    </p:spTree>
    <p:extLst>
      <p:ext uri="{BB962C8B-B14F-4D97-AF65-F5344CB8AC3E}">
        <p14:creationId xmlns:p14="http://schemas.microsoft.com/office/powerpoint/2010/main" val="325433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2BDD99-AFC0-B2DF-2E27-13D3203B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5"/>
            <a:ext cx="12192000" cy="10405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E3F710-4008-05A2-74B5-9484D8D1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34"/>
            <a:ext cx="3543795" cy="215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69BDBE-E161-3661-FED2-86920F5D4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795" y="1450834"/>
            <a:ext cx="3124636" cy="2267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F3BD3-E0A4-C660-70AF-E19613C62EB2}"/>
              </a:ext>
            </a:extLst>
          </p:cNvPr>
          <p:cNvSpPr txBox="1"/>
          <p:nvPr/>
        </p:nvSpPr>
        <p:spPr>
          <a:xfrm>
            <a:off x="7367331" y="1154564"/>
            <a:ext cx="4707829" cy="24929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Find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‘a’ (anchor) tag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with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class ‘file-link-ng-star-inserted’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and store the HTML structure into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‘fileLinks’ object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There are multiple &lt;a&gt; tags with the same class if there are several attachments on a specific RFP.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In each file link of a specific RFP, Extract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href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key to combine it with the base URL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Extract the title using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get.text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and remove unnecessary text such as “(opens in new</a:t>
            </a:r>
            <a:r>
              <a:rPr lang="ko-KR" altLang="en-US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window)” by replacing it with an empty string “”.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891A6-CAC0-414F-9D8B-8184BB926DB4}"/>
              </a:ext>
            </a:extLst>
          </p:cNvPr>
          <p:cNvSpPr txBox="1"/>
          <p:nvPr/>
        </p:nvSpPr>
        <p:spPr>
          <a:xfrm>
            <a:off x="398284" y="1119274"/>
            <a:ext cx="1146749" cy="261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Consolas" panose="020B0609020204030204" pitchFamily="49" charset="0"/>
                <a:ea typeface="Cambria" panose="02040503050406030204" pitchFamily="18" charset="0"/>
              </a:rPr>
              <a:t>First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1A350-1CC6-887C-EC1F-63B0381F42F8}"/>
              </a:ext>
            </a:extLst>
          </p:cNvPr>
          <p:cNvSpPr txBox="1"/>
          <p:nvPr/>
        </p:nvSpPr>
        <p:spPr>
          <a:xfrm>
            <a:off x="3649484" y="1119274"/>
            <a:ext cx="1613396" cy="261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Consolas" panose="020B0609020204030204" pitchFamily="49" charset="0"/>
                <a:ea typeface="Cambria" panose="02040503050406030204" pitchFamily="18" charset="0"/>
              </a:rPr>
              <a:t>Second File</a:t>
            </a:r>
          </a:p>
        </p:txBody>
      </p:sp>
    </p:spTree>
    <p:extLst>
      <p:ext uri="{BB962C8B-B14F-4D97-AF65-F5344CB8AC3E}">
        <p14:creationId xmlns:p14="http://schemas.microsoft.com/office/powerpoint/2010/main" val="3321487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048CA4-5033-468E-5BB5-2BA2E6DE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096"/>
            <a:ext cx="12192000" cy="881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332E00-E266-4608-F69B-89F0C796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3"/>
            <a:ext cx="12192000" cy="1041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427386-C978-3F41-8AB2-08A380A90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2957"/>
            <a:ext cx="12192000" cy="455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597F0-8809-A46A-D358-43BD20266532}"/>
              </a:ext>
            </a:extLst>
          </p:cNvPr>
          <p:cNvSpPr txBox="1"/>
          <p:nvPr/>
        </p:nvSpPr>
        <p:spPr>
          <a:xfrm>
            <a:off x="3409670" y="129237"/>
            <a:ext cx="8711210" cy="492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Create a new ‘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docs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folder in your current directory where the script is running.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If the ‘docs’ folder does not exist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 the current directory, it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creates the new folder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994D5-CE70-0950-CDDB-D32953114795}"/>
              </a:ext>
            </a:extLst>
          </p:cNvPr>
          <p:cNvSpPr txBox="1"/>
          <p:nvPr/>
        </p:nvSpPr>
        <p:spPr>
          <a:xfrm>
            <a:off x="0" y="2718809"/>
            <a:ext cx="8711210" cy="892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It sends an API call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 each file downloaded into the newly created ‘docs’ folder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and the files are stored in ‘response’ object.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 the ‘docs’ folder, there will be downloaded files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and in the back end, the ‘file’ handler opens each file and writes the content in a binary format.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EFCA39-3539-79CA-A404-68342DAA1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87282"/>
            <a:ext cx="12192000" cy="492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29C73-F900-9606-4AE5-66F18DBBAC75}"/>
              </a:ext>
            </a:extLst>
          </p:cNvPr>
          <p:cNvSpPr txBox="1"/>
          <p:nvPr/>
        </p:nvSpPr>
        <p:spPr>
          <a:xfrm>
            <a:off x="0" y="6365557"/>
            <a:ext cx="8711210" cy="492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After getting details from the web page and uploading all the details to Supabase,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delete the files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downloaded into the ‘docs’ folder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avoid any capacity issue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75FB12-2FFA-0D79-20C5-C74B6FD56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92914"/>
            <a:ext cx="12192000" cy="200853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3E73F3-179A-095B-640F-E2E7ABF8FDAB}"/>
              </a:ext>
            </a:extLst>
          </p:cNvPr>
          <p:cNvCxnSpPr>
            <a:cxnSpLocks/>
          </p:cNvCxnSpPr>
          <p:nvPr/>
        </p:nvCxnSpPr>
        <p:spPr>
          <a:xfrm flipV="1">
            <a:off x="295623" y="2123902"/>
            <a:ext cx="0" cy="59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2390AB-A70F-9354-080B-4E7BE24CBB04}"/>
              </a:ext>
            </a:extLst>
          </p:cNvPr>
          <p:cNvCxnSpPr>
            <a:cxnSpLocks/>
          </p:cNvCxnSpPr>
          <p:nvPr/>
        </p:nvCxnSpPr>
        <p:spPr>
          <a:xfrm flipV="1">
            <a:off x="327086" y="6068103"/>
            <a:ext cx="0" cy="59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5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DE559E-D43E-FCAE-05FC-850ACA69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9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13BCB0-993E-06FC-09D3-DC41011FECED}"/>
              </a:ext>
            </a:extLst>
          </p:cNvPr>
          <p:cNvSpPr txBox="1"/>
          <p:nvPr/>
        </p:nvSpPr>
        <p:spPr>
          <a:xfrm>
            <a:off x="0" y="2936557"/>
            <a:ext cx="8711210" cy="1892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hostingURLs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are used to upload the downloaded files to Supabase and retrieve these files from Supabase.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ko-KR" altLang="en-US" sz="1300" b="1" dirty="0">
                <a:latin typeface="Consolas" panose="020B0609020204030204" pitchFamily="49" charset="0"/>
                <a:ea typeface="Cambria" panose="02040503050406030204" pitchFamily="18" charset="0"/>
              </a:rPr>
              <a:t>번째 파일 업로드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translates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‘uploading the downloaded files.’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Open the downloaded files in read-binary mode using ‘file’ handler.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Specify the file path in the ‘storage’ of Supabase.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 have already created a new ‘docs’ bucket in Supabase and read all the file data stored in the ‘docs’ folder on my local computer.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The public URL is the same as the 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hostingURL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that is used in Supabase when downloading the files.</a:t>
            </a:r>
          </a:p>
        </p:txBody>
      </p:sp>
    </p:spTree>
    <p:extLst>
      <p:ext uri="{BB962C8B-B14F-4D97-AF65-F5344CB8AC3E}">
        <p14:creationId xmlns:p14="http://schemas.microsoft.com/office/powerpoint/2010/main" val="366538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470E1-72B3-6540-A3B9-F0E6A188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11"/>
            <a:ext cx="12192000" cy="1733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33ABE9-EEED-BF01-2ED1-5FD7306F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1820"/>
            <a:ext cx="4896533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1F0CE-6C85-7494-7F02-30FAAF6DF984}"/>
              </a:ext>
            </a:extLst>
          </p:cNvPr>
          <p:cNvSpPr txBox="1"/>
          <p:nvPr/>
        </p:nvSpPr>
        <p:spPr>
          <a:xfrm>
            <a:off x="5191760" y="1971820"/>
            <a:ext cx="6563360" cy="1692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Find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‘div’ tag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in the HTML of the web page with the ‘id’ attribute set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‘-contracting-office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and store it in the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contracting_office_div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object.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After retrieving the HTML structure,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another ‘div’ tag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with  the class ‘ng-star-inserted’ that contains the contact address details. 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If a sub ‘div’ tag under the main tag exists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, use ‘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get_text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retrieve the address details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866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C95EDF-1541-F95F-8EF1-3736DB09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040"/>
            <a:ext cx="7122160" cy="6410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6AC547-6CE4-355D-4FFE-0731B80D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1005840"/>
            <a:ext cx="4728313" cy="4846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CA547-203A-EA6C-5113-9A41B77CF066}"/>
              </a:ext>
            </a:extLst>
          </p:cNvPr>
          <p:cNvSpPr txBox="1"/>
          <p:nvPr/>
        </p:nvSpPr>
        <p:spPr>
          <a:xfrm>
            <a:off x="0" y="3254"/>
            <a:ext cx="1111504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Find all tag details necessary for web scarping the point of contact details.  </a:t>
            </a:r>
          </a:p>
        </p:txBody>
      </p:sp>
    </p:spTree>
    <p:extLst>
      <p:ext uri="{BB962C8B-B14F-4D97-AF65-F5344CB8AC3E}">
        <p14:creationId xmlns:p14="http://schemas.microsoft.com/office/powerpoint/2010/main" val="341009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9E410-4AD8-EBD2-4C70-F8F8ABDB7269}"/>
              </a:ext>
            </a:extLst>
          </p:cNvPr>
          <p:cNvSpPr txBox="1"/>
          <p:nvPr/>
        </p:nvSpPr>
        <p:spPr>
          <a:xfrm>
            <a:off x="7315200" y="386080"/>
            <a:ext cx="4805680" cy="5293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Find the ‘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div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tag with the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‘id’ attribute set to ‘contact-primary-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poc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where contains the text details of the primary point of contact.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If this tag exists,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the ‘ul’ tag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with the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‘class’ attribute set to 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usa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-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unstyled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-list ng-star-inserted’.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Under the ‘ul’ tag,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all ‘li’ sub tags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that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contain ‘Name’, ‘Email’ and ‘Phone number’.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For the ‘strong’ tag under the ‘li’ tag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, store the HTML structure of ‘strong’ tag and retrieve the ‘Name’ text using the get_text function.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For the ‘a’ tag under another ‘li’ tag with a hypertext reference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, store the HTML structure of the ‘a’ tag in the ‘email-tag’ object and retrieve only the email text.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For the ‘span’ tag under another ‘li’ tag,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there are two text elements such as ‘Phone Number’ and the actual number. Extract the second text, which is the real phone number by using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find_next_sibling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Store all the details in a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primary_poc_info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dictionary and append them into a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primary_poc_list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list already defined before the try loop.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If no primary contact details are found, leave the fields as empty strings.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E1C8D3-AAD5-2A5A-F215-CCACEB5F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2"/>
            <a:ext cx="7233920" cy="68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1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21686-B32A-780E-7C3F-98A28E18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448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4000" dirty="0">
                <a:latin typeface="Cambria" panose="02040503050406030204" pitchFamily="18" charset="0"/>
              </a:rPr>
              <a:t> </a:t>
            </a: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1. Retrieving data by sending an API call. 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05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B979CD-FD0D-2AB1-7595-4862073C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360"/>
            <a:ext cx="9135750" cy="60328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65C1C4-FEC5-2211-CC1C-3347623EFA8E}"/>
              </a:ext>
            </a:extLst>
          </p:cNvPr>
          <p:cNvSpPr txBox="1"/>
          <p:nvPr/>
        </p:nvSpPr>
        <p:spPr>
          <a:xfrm>
            <a:off x="0" y="3254"/>
            <a:ext cx="1111504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The same method used for scraping the primary point of contact was used for the secondary point of contact.  </a:t>
            </a:r>
          </a:p>
        </p:txBody>
      </p:sp>
    </p:spTree>
    <p:extLst>
      <p:ext uri="{BB962C8B-B14F-4D97-AF65-F5344CB8AC3E}">
        <p14:creationId xmlns:p14="http://schemas.microsoft.com/office/powerpoint/2010/main" val="3336401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0F43B-CBAD-9FFE-D725-2F988529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70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E663B-A52A-A4C5-6673-C46562E85AFB}"/>
              </a:ext>
            </a:extLst>
          </p:cNvPr>
          <p:cNvSpPr txBox="1"/>
          <p:nvPr/>
        </p:nvSpPr>
        <p:spPr>
          <a:xfrm>
            <a:off x="284480" y="2553880"/>
            <a:ext cx="9824720" cy="1131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Create a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en-US" altLang="ko-KR" sz="135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dataMore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dictionary to store all retrieved data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and update the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existing ‘data’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extracted by sending an API call, for example: </a:t>
            </a:r>
            <a:r>
              <a:rPr lang="en-US" altLang="ko-KR" sz="1350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data={'title':title,'postingId':postingId,'url':url,'status':status,'department':department}.</a:t>
            </a:r>
          </a:p>
          <a:p>
            <a:endParaRPr lang="en-US" altLang="ko-KR" sz="1350" b="1" dirty="0"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2.  Print the updated data in a structured way using a 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pprint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function.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13763C9-5355-EE47-4891-7EB172DC0B47}"/>
              </a:ext>
            </a:extLst>
          </p:cNvPr>
          <p:cNvCxnSpPr>
            <a:cxnSpLocks/>
          </p:cNvCxnSpPr>
          <p:nvPr/>
        </p:nvCxnSpPr>
        <p:spPr>
          <a:xfrm flipV="1">
            <a:off x="432321" y="1644072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1243-2EB1-DC79-E09A-DA1EBAF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2940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4000" dirty="0">
                <a:latin typeface="Cambria" panose="02040503050406030204" pitchFamily="18" charset="0"/>
              </a:rPr>
              <a:t> </a:t>
            </a: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3. Upload data to Supabase by sending an API call. 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5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2CF04-A442-E159-8AD8-A01010D9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9E1FF-DAF1-B25E-029B-CCFB9FCE93CB}"/>
              </a:ext>
            </a:extLst>
          </p:cNvPr>
          <p:cNvSpPr txBox="1"/>
          <p:nvPr/>
        </p:nvSpPr>
        <p:spPr>
          <a:xfrm>
            <a:off x="304800" y="4016920"/>
            <a:ext cx="7711440" cy="15465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Define ‘</a:t>
            </a:r>
            <a:r>
              <a:rPr lang="en-US" altLang="ko-KR" sz="135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GetUploads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in Python to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send an API call to the Supabase REST API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The ‘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GetUploads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can send the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API call by using HTTP POST request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If the ‘data’ is successfully uploaded, the ‘Data Successfully inserted into the Supabase table.’ is printed.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After the success insertion, the program will proceed the next iteration 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oto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extract and upload additional data.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53356F3-BEC8-1A96-D234-17671DB896FA}"/>
              </a:ext>
            </a:extLst>
          </p:cNvPr>
          <p:cNvCxnSpPr>
            <a:cxnSpLocks/>
          </p:cNvCxnSpPr>
          <p:nvPr/>
        </p:nvCxnSpPr>
        <p:spPr>
          <a:xfrm flipV="1">
            <a:off x="442481" y="3118052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56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1243-2EB1-DC79-E09A-DA1EBAF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1025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Appendix</a:t>
            </a:r>
            <a:r>
              <a:rPr lang="en-US" altLang="ko-KR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The outcomes shown on the terminal of VS CODE when running the Python script.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8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27067D-C9AE-0623-12C9-0B76DA75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240"/>
            <a:ext cx="12192000" cy="4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21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2F25E8-A6E0-9B0C-8749-2CE2F2EF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" y="0"/>
            <a:ext cx="12177815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88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04F897-5E6C-56DD-DA5A-FA628C29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" y="0"/>
            <a:ext cx="1217019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228C43-3EF5-BBA2-03BA-D49E8C9A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2091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9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15B754-8F6B-E728-69F6-872DA045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864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E738F2-05B1-AAAB-28AD-8D3806F3F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0400"/>
            <a:ext cx="11226800" cy="1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9443D09-844A-5CBD-1BAF-63677F30A55F}"/>
              </a:ext>
            </a:extLst>
          </p:cNvPr>
          <p:cNvSpPr txBox="1"/>
          <p:nvPr/>
        </p:nvSpPr>
        <p:spPr>
          <a:xfrm>
            <a:off x="138546" y="171810"/>
            <a:ext cx="6881090" cy="300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Define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keywords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you want to search for on SAM.gov in the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‘keywordList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</a:t>
            </a:r>
            <a:r>
              <a:rPr lang="ko-KR" altLang="en-US" sz="1350" b="1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0C9E46-308D-EE1F-3F01-80844285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287"/>
            <a:ext cx="12192000" cy="145142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F83602-0BCB-6B89-779B-F48FC1D18EEB}"/>
              </a:ext>
            </a:extLst>
          </p:cNvPr>
          <p:cNvCxnSpPr>
            <a:cxnSpLocks/>
          </p:cNvCxnSpPr>
          <p:nvPr/>
        </p:nvCxnSpPr>
        <p:spPr>
          <a:xfrm>
            <a:off x="471054" y="510364"/>
            <a:ext cx="0" cy="440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C2C185-D8D2-A631-4BAA-2BFE91A20AD6}"/>
              </a:ext>
            </a:extLst>
          </p:cNvPr>
          <p:cNvSpPr txBox="1"/>
          <p:nvPr/>
        </p:nvSpPr>
        <p:spPr>
          <a:xfrm>
            <a:off x="383310" y="2722774"/>
            <a:ext cx="6881090" cy="300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Scroll up the script to find a ‘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GetSearch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defined above. </a:t>
            </a:r>
            <a:endParaRPr lang="ko-KR" alt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4CAF23-4BF7-F1A9-7AB5-FE765157FA4E}"/>
              </a:ext>
            </a:extLst>
          </p:cNvPr>
          <p:cNvCxnSpPr>
            <a:cxnSpLocks/>
          </p:cNvCxnSpPr>
          <p:nvPr/>
        </p:nvCxnSpPr>
        <p:spPr>
          <a:xfrm flipV="1">
            <a:off x="785091" y="2281489"/>
            <a:ext cx="0" cy="443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894D845-8F1B-6FB2-CC10-2108E50CE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" y="4322874"/>
            <a:ext cx="12192000" cy="24984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DB6078-06B2-E8A9-A5B7-3681643EDCAD}"/>
              </a:ext>
            </a:extLst>
          </p:cNvPr>
          <p:cNvSpPr txBox="1"/>
          <p:nvPr/>
        </p:nvSpPr>
        <p:spPr>
          <a:xfrm>
            <a:off x="406404" y="3159368"/>
            <a:ext cx="1152842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You can find a ‘GetSearch’ function where sending HTTP GET request to the server.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Here, I sent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HTTP GET request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to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Search API endpoint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to get search data using keywords listed in the KeywordList.  This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process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starts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when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accessing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‘Advanced search’ and adding keywords in a Search Editor  to extract RFPs details before clicking a specific document. </a:t>
            </a:r>
            <a:endParaRPr lang="ko-KR" alt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6534D7-C539-FB73-1A27-869F5EA5451D}"/>
              </a:ext>
            </a:extLst>
          </p:cNvPr>
          <p:cNvCxnSpPr>
            <a:cxnSpLocks/>
          </p:cNvCxnSpPr>
          <p:nvPr/>
        </p:nvCxnSpPr>
        <p:spPr>
          <a:xfrm>
            <a:off x="780473" y="3828730"/>
            <a:ext cx="0" cy="494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23D928-73AE-9DD5-229C-FBCE5B2A7EF3}"/>
              </a:ext>
            </a:extLst>
          </p:cNvPr>
          <p:cNvSpPr txBox="1"/>
          <p:nvPr/>
        </p:nvSpPr>
        <p:spPr>
          <a:xfrm>
            <a:off x="3483972" y="4434180"/>
            <a:ext cx="76983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Starting from the 1</a:t>
            </a:r>
            <a:r>
              <a:rPr lang="en-US" altLang="ko-KR" sz="1400" b="1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altLang="ko-KR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page of the search results and then increment the number of the page. </a:t>
            </a:r>
            <a:endParaRPr lang="ko-KR" altLang="en-US" sz="1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BB763A-50FC-45C3-C547-E8F62B4FF6D2}"/>
              </a:ext>
            </a:extLst>
          </p:cNvPr>
          <p:cNvCxnSpPr>
            <a:cxnSpLocks/>
          </p:cNvCxnSpPr>
          <p:nvPr/>
        </p:nvCxnSpPr>
        <p:spPr>
          <a:xfrm flipH="1">
            <a:off x="2152650" y="4591050"/>
            <a:ext cx="13313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3F1167-D648-8136-0ECA-436F390E26FF}"/>
              </a:ext>
            </a:extLst>
          </p:cNvPr>
          <p:cNvCxnSpPr>
            <a:cxnSpLocks/>
          </p:cNvCxnSpPr>
          <p:nvPr/>
        </p:nvCxnSpPr>
        <p:spPr>
          <a:xfrm flipH="1" flipV="1">
            <a:off x="2152650" y="4819650"/>
            <a:ext cx="1457325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662BD3-0100-BF69-94BF-05D32C03F584}"/>
              </a:ext>
            </a:extLst>
          </p:cNvPr>
          <p:cNvSpPr txBox="1"/>
          <p:nvPr/>
        </p:nvSpPr>
        <p:spPr>
          <a:xfrm>
            <a:off x="3609975" y="5071571"/>
            <a:ext cx="76983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Making an empty list and I will add ‘data’ dictionaries into the list. </a:t>
            </a:r>
            <a:endParaRPr lang="ko-KR" altLang="en-US" sz="1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54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239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107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125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04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84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B2F038-1D87-7AC4-566D-D413F220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7" y="3316981"/>
            <a:ext cx="7688826" cy="2886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C679C9-1CCC-D544-E480-71E6CEF0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98"/>
            <a:ext cx="12192000" cy="3178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36B97-C5B9-F893-5276-F17CA9DA199A}"/>
              </a:ext>
            </a:extLst>
          </p:cNvPr>
          <p:cNvSpPr txBox="1"/>
          <p:nvPr/>
        </p:nvSpPr>
        <p:spPr>
          <a:xfrm>
            <a:off x="4169772" y="0"/>
            <a:ext cx="688109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Using ‘GetSearch’ function to send HTTP GET request to Search API endpoint of the server. </a:t>
            </a:r>
            <a:r>
              <a:rPr lang="ko-KR" altLang="en-US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937614-03A5-5264-8148-CE44852CD7AE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696929" y="138499"/>
            <a:ext cx="472843" cy="115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A9B05-3022-6023-36B7-5DBD68461D56}"/>
              </a:ext>
            </a:extLst>
          </p:cNvPr>
          <p:cNvSpPr txBox="1"/>
          <p:nvPr/>
        </p:nvSpPr>
        <p:spPr>
          <a:xfrm>
            <a:off x="5310910" y="904875"/>
            <a:ext cx="6357215" cy="7155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 the first query, if keywords are water and electricity, it will be joined as “Water”OR”Electricity”. And in the 2</a:t>
            </a:r>
            <a:r>
              <a:rPr lang="en-US" altLang="ko-KR" sz="1350" b="1" baseline="300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nd</a:t>
            </a:r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query, it is created as ("Water"OR"Electricity“)</a:t>
            </a:r>
            <a:endParaRPr lang="ko-KR" altLang="en-US" sz="135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FBF425-0FED-BF8A-25B2-C4829C9D2BC4}"/>
              </a:ext>
            </a:extLst>
          </p:cNvPr>
          <p:cNvCxnSpPr/>
          <p:nvPr/>
        </p:nvCxnSpPr>
        <p:spPr>
          <a:xfrm flipH="1" flipV="1">
            <a:off x="2933700" y="990600"/>
            <a:ext cx="2324100" cy="191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2A85988-5A38-0A98-FE24-A424C947D25C}"/>
              </a:ext>
            </a:extLst>
          </p:cNvPr>
          <p:cNvCxnSpPr/>
          <p:nvPr/>
        </p:nvCxnSpPr>
        <p:spPr>
          <a:xfrm flipH="1" flipV="1">
            <a:off x="4038600" y="800100"/>
            <a:ext cx="1272310" cy="381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9BD41AB-BE35-1FB2-86BF-836E2C5921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883" y="2738110"/>
            <a:ext cx="3029609" cy="58102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3C3155-AC96-015F-7583-4B53F5432199}"/>
              </a:ext>
            </a:extLst>
          </p:cNvPr>
          <p:cNvSpPr txBox="1"/>
          <p:nvPr/>
        </p:nvSpPr>
        <p:spPr>
          <a:xfrm>
            <a:off x="7902538" y="3429000"/>
            <a:ext cx="4200525" cy="1546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</a:rPr>
              <a:t>We can find a ‘cookie’ data in a ‘DevTools’. The ‘cookie’ data usually involves session data for users. However, SAM.gov possesses public data so I did not include MYSESSIONID info in the ‘cookie’. </a:t>
            </a:r>
          </a:p>
          <a:p>
            <a:r>
              <a:rPr lang="en-US" altLang="ko-KR" sz="1350" b="1" dirty="0">
                <a:latin typeface="Consolas" panose="020B0609020204030204" pitchFamily="49" charset="0"/>
              </a:rPr>
              <a:t>You can find a ‘cookie’ data in a ‘Request Header’.  </a:t>
            </a:r>
            <a:endParaRPr lang="ko-KR" alt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1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6642C3-C071-A26A-9C64-D9E50BB3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7" y="3314225"/>
            <a:ext cx="8483863" cy="3400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29C04F-ACAD-6AD7-B8ED-B1C13AA7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5"/>
            <a:ext cx="12192000" cy="2805965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80AD90E-9760-EE8F-7AB3-A3BB1BAFA4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204913" y="2166937"/>
            <a:ext cx="4400550" cy="69532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06FC2F-792E-81F8-D9ED-E524EE1ED4A3}"/>
              </a:ext>
            </a:extLst>
          </p:cNvPr>
          <p:cNvSpPr txBox="1"/>
          <p:nvPr/>
        </p:nvSpPr>
        <p:spPr>
          <a:xfrm>
            <a:off x="8782050" y="3429000"/>
            <a:ext cx="3321013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</a:rPr>
              <a:t>I need to send a ‘headers’ information to the sever when sending HTTP GET request to Search API. </a:t>
            </a:r>
            <a:endParaRPr lang="ko-KR" alt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234593-A404-8679-D491-AF3B96E4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60"/>
            <a:ext cx="12192000" cy="1550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FCCEBC-F8AA-7AF9-4CEE-CCEFE8AD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9" y="2919244"/>
            <a:ext cx="7553825" cy="2767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C68F7-3EB9-CB09-ABA5-8DFCB39CD74C}"/>
              </a:ext>
            </a:extLst>
          </p:cNvPr>
          <p:cNvSpPr txBox="1"/>
          <p:nvPr/>
        </p:nvSpPr>
        <p:spPr>
          <a:xfrm>
            <a:off x="2026647" y="1033950"/>
            <a:ext cx="688109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Sending GET request to the API endpoint and save the response in a ‘response’ object with cookies, headers, search query and page number.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C781F5-63B2-F695-9278-D955CF26EA9F}"/>
              </a:ext>
            </a:extLst>
          </p:cNvPr>
          <p:cNvCxnSpPr>
            <a:cxnSpLocks/>
          </p:cNvCxnSpPr>
          <p:nvPr/>
        </p:nvCxnSpPr>
        <p:spPr>
          <a:xfrm flipH="1" flipV="1">
            <a:off x="1790700" y="657225"/>
            <a:ext cx="235947" cy="376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089F7E2-D426-CE94-1BD8-1F55981BBC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846" y="2164698"/>
            <a:ext cx="2673655" cy="23594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BD7A4E-C9D6-E01C-C0BD-329ECFE2D4D4}"/>
              </a:ext>
            </a:extLst>
          </p:cNvPr>
          <p:cNvSpPr txBox="1"/>
          <p:nvPr/>
        </p:nvSpPr>
        <p:spPr>
          <a:xfrm>
            <a:off x="2169521" y="2096314"/>
            <a:ext cx="774600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This is the ‘request URL’ with page number and search query. 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 found this ‘request URL’ in the header of a ‘DevTools’.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In the below image, I am on the 1</a:t>
            </a:r>
            <a:r>
              <a:rPr lang="en-US" altLang="ko-KR" sz="1350" b="1" baseline="30000" dirty="0">
                <a:latin typeface="Consolas" panose="020B0609020204030204" pitchFamily="49" charset="0"/>
                <a:ea typeface="Cambria" panose="02040503050406030204" pitchFamily="18" charset="0"/>
              </a:rPr>
              <a:t>st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page and search keywords like (“Water”OR”Electricity”)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BD03-8CC4-32CA-AD80-51EB03C6DCB2}"/>
              </a:ext>
            </a:extLst>
          </p:cNvPr>
          <p:cNvSpPr txBox="1"/>
          <p:nvPr/>
        </p:nvSpPr>
        <p:spPr>
          <a:xfrm>
            <a:off x="2077196" y="3202808"/>
            <a:ext cx="958352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Header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CB7F2-B3B3-8432-CC9B-AACB8C2CFD78}"/>
              </a:ext>
            </a:extLst>
          </p:cNvPr>
          <p:cNvSpPr txBox="1"/>
          <p:nvPr/>
        </p:nvSpPr>
        <p:spPr>
          <a:xfrm>
            <a:off x="1311523" y="3837877"/>
            <a:ext cx="958352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Request URL: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15970-E157-4ABC-5850-EF606794263D}"/>
              </a:ext>
            </a:extLst>
          </p:cNvPr>
          <p:cNvSpPr txBox="1"/>
          <p:nvPr/>
        </p:nvSpPr>
        <p:spPr>
          <a:xfrm>
            <a:off x="2352673" y="4446988"/>
            <a:ext cx="958352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Request 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Method: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4DE6B-A9CE-DC5A-8BEA-725AE48EA918}"/>
              </a:ext>
            </a:extLst>
          </p:cNvPr>
          <p:cNvSpPr txBox="1"/>
          <p:nvPr/>
        </p:nvSpPr>
        <p:spPr>
          <a:xfrm>
            <a:off x="7774418" y="3751775"/>
            <a:ext cx="3752850" cy="15465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When I sent the HTTP GET request with the Request, I had to dynamically change the page number and keyword query. 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Therefore, I used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{}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to indicate a placeholder where dynamic values must be included.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081825-B8AA-006E-C068-A5CD2F33BAA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344524" y="876300"/>
            <a:ext cx="306319" cy="28754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CA255-EC5C-E1D2-2CCF-18AB19565B1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926442" y="899904"/>
            <a:ext cx="4724401" cy="28518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371BAC-EA29-E0BB-335B-A73B8546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680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3517-9452-39FA-A603-2C59EBEB5712}"/>
              </a:ext>
            </a:extLst>
          </p:cNvPr>
          <p:cNvSpPr txBox="1"/>
          <p:nvPr/>
        </p:nvSpPr>
        <p:spPr>
          <a:xfrm>
            <a:off x="4552951" y="676275"/>
            <a:ext cx="7467600" cy="279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After sending the HTTP Get request, the server will send a response back  with JSON-</a:t>
            </a: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formatted.  The outcome was saved in ‘Response’ object. However, the JSON format is not</a:t>
            </a: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Python friendly so I changed it to a dictionary format using ‘json.loads’ function .</a:t>
            </a:r>
          </a:p>
          <a:p>
            <a:endParaRPr lang="en-US" altLang="ko-KR" sz="135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Therefore, ‘Response’ object is a JASON-Formatted data , converted into a </a:t>
            </a: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JASON text data (‘response.text’) and then finally converted into a Python friendly dictionary data. </a:t>
            </a:r>
          </a:p>
          <a:p>
            <a:endParaRPr lang="en-US" altLang="ko-KR" sz="135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I only extracted ‘results’ key from the ‘response’ data, converted into a dictionary using ‘json.loads’ function.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CF889DE-8E93-E69E-FD9B-A7480550EDF2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323850"/>
            <a:ext cx="3243262" cy="352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6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DE17A9-3523-C0C1-0659-9E1F72F0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34"/>
            <a:ext cx="8402223" cy="1352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DDB773-01C3-866C-5443-077A5929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57" y="114234"/>
            <a:ext cx="6179385" cy="6286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408D3-7632-2920-FDD1-1C2DF4EC4358}"/>
              </a:ext>
            </a:extLst>
          </p:cNvPr>
          <p:cNvSpPr txBox="1"/>
          <p:nvPr/>
        </p:nvSpPr>
        <p:spPr>
          <a:xfrm>
            <a:off x="8006348" y="790541"/>
            <a:ext cx="132280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Response</a:t>
            </a:r>
            <a:r>
              <a:rPr lang="en-US" altLang="ko-KR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63B03-A324-D674-58F0-12B3719C4C8E}"/>
              </a:ext>
            </a:extLst>
          </p:cNvPr>
          <p:cNvSpPr txBox="1"/>
          <p:nvPr/>
        </p:nvSpPr>
        <p:spPr>
          <a:xfrm>
            <a:off x="1295400" y="3034660"/>
            <a:ext cx="399632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JSON-Formatted data. </a:t>
            </a:r>
          </a:p>
          <a:p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And ‘results’ is one of the keys in a dictionary, and its value is a list containing sub-dictionaries. </a:t>
            </a:r>
          </a:p>
        </p:txBody>
      </p:sp>
      <p:sp>
        <p:nvSpPr>
          <p:cNvPr id="8" name="화살표: 톱니 모양의 오른쪽 7">
            <a:extLst>
              <a:ext uri="{FF2B5EF4-FFF2-40B4-BE49-F238E27FC236}">
                <a16:creationId xmlns:a16="http://schemas.microsoft.com/office/drawing/2014/main" id="{88CEAC79-D902-D01A-F167-80AA7D3B0B66}"/>
              </a:ext>
            </a:extLst>
          </p:cNvPr>
          <p:cNvSpPr/>
          <p:nvPr/>
        </p:nvSpPr>
        <p:spPr>
          <a:xfrm>
            <a:off x="5403327" y="3034660"/>
            <a:ext cx="1721060" cy="54285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CE6C5-2D71-3FC8-6444-13825F9FEC0E}"/>
              </a:ext>
            </a:extLst>
          </p:cNvPr>
          <p:cNvSpPr txBox="1"/>
          <p:nvPr/>
        </p:nvSpPr>
        <p:spPr>
          <a:xfrm>
            <a:off x="-1" y="1615435"/>
            <a:ext cx="227647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If the ‘response’ data is not parsed correctly, the loop will stop. 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B45087AA-5AB9-2BC7-F4B8-091F08BF5390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1685925" y="1181100"/>
            <a:ext cx="590549" cy="896000"/>
          </a:xfrm>
          <a:prstGeom prst="curvedConnector4">
            <a:avLst>
              <a:gd name="adj1" fmla="val -38710"/>
              <a:gd name="adj2" fmla="val 757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8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3348</Words>
  <Application>Microsoft Office PowerPoint</Application>
  <PresentationFormat>와이드스크린</PresentationFormat>
  <Paragraphs>159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Arial</vt:lpstr>
      <vt:lpstr>Cambria</vt:lpstr>
      <vt:lpstr>Consolas</vt:lpstr>
      <vt:lpstr>Office 테마</vt:lpstr>
      <vt:lpstr>Web Scarping Method  Website: SAM.gov  Tools: Python, VS CODE</vt:lpstr>
      <vt:lpstr>Table of contents</vt:lpstr>
      <vt:lpstr>Part 1. Retrieving data by sending an API call.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2. Web scraping using Selenium and Beautiful Soup.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3. Upload data to Supabase by sending an API call. </vt:lpstr>
      <vt:lpstr>PowerPoint 프레젠테이션</vt:lpstr>
      <vt:lpstr>Appendix.   The outcomes shown on the terminal of VS CODE when running the Python script.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Jihyun/Jenny Seo</dc:creator>
  <cp:lastModifiedBy>Jihyun/Jenny Seo</cp:lastModifiedBy>
  <cp:revision>1</cp:revision>
  <dcterms:created xsi:type="dcterms:W3CDTF">2024-10-01T20:53:19Z</dcterms:created>
  <dcterms:modified xsi:type="dcterms:W3CDTF">2024-10-07T08:54:58Z</dcterms:modified>
</cp:coreProperties>
</file>