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4" r:id="rId4"/>
    <p:sldId id="287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1"/>
            <p14:sldId id="284"/>
            <p14:sldId id="287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404040"/>
    <a:srgbClr val="FF9B45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93" autoAdjust="0"/>
  </p:normalViewPr>
  <p:slideViewPr>
    <p:cSldViewPr snapToGrid="0">
      <p:cViewPr varScale="1">
        <p:scale>
          <a:sx n="40" d="100"/>
          <a:sy n="40" d="100"/>
        </p:scale>
        <p:origin x="48" y="3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3FC9D-319F-4E3E-818F-5AC880EEEB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0C6965-ECB7-4D31-8609-09E05996F128}">
      <dgm:prSet/>
      <dgm:spPr/>
      <dgm:t>
        <a:bodyPr/>
        <a:lstStyle/>
        <a:p>
          <a:pPr>
            <a:defRPr cap="all"/>
          </a:pPr>
          <a:r>
            <a:rPr lang="en-US"/>
            <a:t>PowerPoint Designer suggests professional designs for your presentation, based on the content in your slides. </a:t>
          </a:r>
        </a:p>
      </dgm:t>
    </dgm:pt>
    <dgm:pt modelId="{C0403FAC-8F55-4045-90F2-A7B9A646A156}" type="parTrans" cxnId="{FA2384A2-DBE9-494C-9A69-EBAFB79AF275}">
      <dgm:prSet/>
      <dgm:spPr/>
      <dgm:t>
        <a:bodyPr/>
        <a:lstStyle/>
        <a:p>
          <a:endParaRPr lang="en-US"/>
        </a:p>
      </dgm:t>
    </dgm:pt>
    <dgm:pt modelId="{68423A55-FDED-4673-B82D-8319569AC6D2}" type="sibTrans" cxnId="{FA2384A2-DBE9-494C-9A69-EBAFB79AF275}">
      <dgm:prSet/>
      <dgm:spPr/>
      <dgm:t>
        <a:bodyPr/>
        <a:lstStyle/>
        <a:p>
          <a:endParaRPr lang="en-US"/>
        </a:p>
      </dgm:t>
    </dgm:pt>
    <dgm:pt modelId="{36009022-8ADD-46C1-AE92-CC9FA702590C}">
      <dgm:prSet/>
      <dgm:spPr/>
      <dgm:t>
        <a:bodyPr/>
        <a:lstStyle/>
        <a:p>
          <a:pPr>
            <a:defRPr cap="all"/>
          </a:pPr>
          <a:r>
            <a:rPr lang="en-US"/>
            <a:t>Designer is a subscription-only feature. If you have an Office 365 subscription, the next slide shows you how it works in a new presentation.</a:t>
          </a:r>
        </a:p>
      </dgm:t>
    </dgm:pt>
    <dgm:pt modelId="{D5316EB3-B450-474F-9F47-804E4565D9BF}" type="parTrans" cxnId="{CAAD4015-64E3-4CC9-8A42-C8C1431780C0}">
      <dgm:prSet/>
      <dgm:spPr/>
      <dgm:t>
        <a:bodyPr/>
        <a:lstStyle/>
        <a:p>
          <a:endParaRPr lang="en-US"/>
        </a:p>
      </dgm:t>
    </dgm:pt>
    <dgm:pt modelId="{BD09100F-A2EA-4748-90A7-F4145B47608A}" type="sibTrans" cxnId="{CAAD4015-64E3-4CC9-8A42-C8C1431780C0}">
      <dgm:prSet/>
      <dgm:spPr/>
      <dgm:t>
        <a:bodyPr/>
        <a:lstStyle/>
        <a:p>
          <a:endParaRPr lang="en-US"/>
        </a:p>
      </dgm:t>
    </dgm:pt>
    <dgm:pt modelId="{C9EC0286-D574-4EC7-9B8F-4F5F2B8C325C}" type="pres">
      <dgm:prSet presAssocID="{7AC3FC9D-319F-4E3E-818F-5AC880EEEB17}" presName="root" presStyleCnt="0">
        <dgm:presLayoutVars>
          <dgm:dir/>
          <dgm:resizeHandles val="exact"/>
        </dgm:presLayoutVars>
      </dgm:prSet>
      <dgm:spPr/>
    </dgm:pt>
    <dgm:pt modelId="{0E3617A2-BF91-47F8-AF6A-AAE9747E436D}" type="pres">
      <dgm:prSet presAssocID="{6E0C6965-ECB7-4D31-8609-09E05996F128}" presName="compNode" presStyleCnt="0"/>
      <dgm:spPr/>
    </dgm:pt>
    <dgm:pt modelId="{57C78D49-0C9B-4631-9B92-A7DE1C979B52}" type="pres">
      <dgm:prSet presAssocID="{6E0C6965-ECB7-4D31-8609-09E05996F128}" presName="iconBgRect" presStyleLbl="bgShp" presStyleIdx="0" presStyleCnt="2"/>
      <dgm:spPr/>
    </dgm:pt>
    <dgm:pt modelId="{A85B1DD3-A93E-4148-A62C-94C65F9E3505}" type="pres">
      <dgm:prSet presAssocID="{6E0C6965-ECB7-4D31-8609-09E05996F1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A6D1539-2A12-4528-92B9-8E7B8F25DF2C}" type="pres">
      <dgm:prSet presAssocID="{6E0C6965-ECB7-4D31-8609-09E05996F128}" presName="spaceRect" presStyleCnt="0"/>
      <dgm:spPr/>
    </dgm:pt>
    <dgm:pt modelId="{82535AB4-F416-4955-8BCC-36F38D22731B}" type="pres">
      <dgm:prSet presAssocID="{6E0C6965-ECB7-4D31-8609-09E05996F128}" presName="textRect" presStyleLbl="revTx" presStyleIdx="0" presStyleCnt="2">
        <dgm:presLayoutVars>
          <dgm:chMax val="1"/>
          <dgm:chPref val="1"/>
        </dgm:presLayoutVars>
      </dgm:prSet>
      <dgm:spPr/>
    </dgm:pt>
    <dgm:pt modelId="{450BCAB4-3348-4146-8709-26053E205510}" type="pres">
      <dgm:prSet presAssocID="{68423A55-FDED-4673-B82D-8319569AC6D2}" presName="sibTrans" presStyleCnt="0"/>
      <dgm:spPr/>
    </dgm:pt>
    <dgm:pt modelId="{567E401C-0318-47A4-8A70-9986D9BEF257}" type="pres">
      <dgm:prSet presAssocID="{36009022-8ADD-46C1-AE92-CC9FA702590C}" presName="compNode" presStyleCnt="0"/>
      <dgm:spPr/>
    </dgm:pt>
    <dgm:pt modelId="{76E875D7-30C3-4F90-BF29-F8DC65889661}" type="pres">
      <dgm:prSet presAssocID="{36009022-8ADD-46C1-AE92-CC9FA702590C}" presName="iconBgRect" presStyleLbl="bgShp" presStyleIdx="1" presStyleCnt="2"/>
      <dgm:spPr/>
    </dgm:pt>
    <dgm:pt modelId="{961BD1D3-82B4-4DD5-940F-D0AE9FDC5758}" type="pres">
      <dgm:prSet presAssocID="{36009022-8ADD-46C1-AE92-CC9FA70259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C16F92-E4F2-4878-AA61-2F503A378D07}" type="pres">
      <dgm:prSet presAssocID="{36009022-8ADD-46C1-AE92-CC9FA702590C}" presName="spaceRect" presStyleCnt="0"/>
      <dgm:spPr/>
    </dgm:pt>
    <dgm:pt modelId="{292D8ED8-65E6-4402-B1EF-ABB99E88335F}" type="pres">
      <dgm:prSet presAssocID="{36009022-8ADD-46C1-AE92-CC9FA70259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AD4015-64E3-4CC9-8A42-C8C1431780C0}" srcId="{7AC3FC9D-319F-4E3E-818F-5AC880EEEB17}" destId="{36009022-8ADD-46C1-AE92-CC9FA702590C}" srcOrd="1" destOrd="0" parTransId="{D5316EB3-B450-474F-9F47-804E4565D9BF}" sibTransId="{BD09100F-A2EA-4748-90A7-F4145B47608A}"/>
    <dgm:cxn modelId="{BF40C415-12C4-4CDB-8E7E-78DDB9AA27E8}" type="presOf" srcId="{7AC3FC9D-319F-4E3E-818F-5AC880EEEB17}" destId="{C9EC0286-D574-4EC7-9B8F-4F5F2B8C325C}" srcOrd="0" destOrd="0" presId="urn:microsoft.com/office/officeart/2018/5/layout/IconCircleLabelList"/>
    <dgm:cxn modelId="{A8FD8940-5458-4F90-9699-9684C10E7FF6}" type="presOf" srcId="{6E0C6965-ECB7-4D31-8609-09E05996F128}" destId="{82535AB4-F416-4955-8BCC-36F38D22731B}" srcOrd="0" destOrd="0" presId="urn:microsoft.com/office/officeart/2018/5/layout/IconCircleLabelList"/>
    <dgm:cxn modelId="{4802A199-486E-4EEE-9C11-763F324FCEA6}" type="presOf" srcId="{36009022-8ADD-46C1-AE92-CC9FA702590C}" destId="{292D8ED8-65E6-4402-B1EF-ABB99E88335F}" srcOrd="0" destOrd="0" presId="urn:microsoft.com/office/officeart/2018/5/layout/IconCircleLabelList"/>
    <dgm:cxn modelId="{FA2384A2-DBE9-494C-9A69-EBAFB79AF275}" srcId="{7AC3FC9D-319F-4E3E-818F-5AC880EEEB17}" destId="{6E0C6965-ECB7-4D31-8609-09E05996F128}" srcOrd="0" destOrd="0" parTransId="{C0403FAC-8F55-4045-90F2-A7B9A646A156}" sibTransId="{68423A55-FDED-4673-B82D-8319569AC6D2}"/>
    <dgm:cxn modelId="{A103B489-B865-440F-A3E1-D92284608958}" type="presParOf" srcId="{C9EC0286-D574-4EC7-9B8F-4F5F2B8C325C}" destId="{0E3617A2-BF91-47F8-AF6A-AAE9747E436D}" srcOrd="0" destOrd="0" presId="urn:microsoft.com/office/officeart/2018/5/layout/IconCircleLabelList"/>
    <dgm:cxn modelId="{89978961-D7BE-471D-9AED-F49E357459A5}" type="presParOf" srcId="{0E3617A2-BF91-47F8-AF6A-AAE9747E436D}" destId="{57C78D49-0C9B-4631-9B92-A7DE1C979B52}" srcOrd="0" destOrd="0" presId="urn:microsoft.com/office/officeart/2018/5/layout/IconCircleLabelList"/>
    <dgm:cxn modelId="{7B0F5E2B-8B73-436D-A37B-3FCDA9636AC5}" type="presParOf" srcId="{0E3617A2-BF91-47F8-AF6A-AAE9747E436D}" destId="{A85B1DD3-A93E-4148-A62C-94C65F9E3505}" srcOrd="1" destOrd="0" presId="urn:microsoft.com/office/officeart/2018/5/layout/IconCircleLabelList"/>
    <dgm:cxn modelId="{79D8F8E7-252D-4CE5-ADCE-87141AF63C9D}" type="presParOf" srcId="{0E3617A2-BF91-47F8-AF6A-AAE9747E436D}" destId="{FA6D1539-2A12-4528-92B9-8E7B8F25DF2C}" srcOrd="2" destOrd="0" presId="urn:microsoft.com/office/officeart/2018/5/layout/IconCircleLabelList"/>
    <dgm:cxn modelId="{F4F778E8-4037-4230-ACE7-965093416A8F}" type="presParOf" srcId="{0E3617A2-BF91-47F8-AF6A-AAE9747E436D}" destId="{82535AB4-F416-4955-8BCC-36F38D22731B}" srcOrd="3" destOrd="0" presId="urn:microsoft.com/office/officeart/2018/5/layout/IconCircleLabelList"/>
    <dgm:cxn modelId="{AD0794CF-27CF-42AE-8501-081D904858D1}" type="presParOf" srcId="{C9EC0286-D574-4EC7-9B8F-4F5F2B8C325C}" destId="{450BCAB4-3348-4146-8709-26053E205510}" srcOrd="1" destOrd="0" presId="urn:microsoft.com/office/officeart/2018/5/layout/IconCircleLabelList"/>
    <dgm:cxn modelId="{60976363-B5D6-4648-A544-F1EAE9B97B71}" type="presParOf" srcId="{C9EC0286-D574-4EC7-9B8F-4F5F2B8C325C}" destId="{567E401C-0318-47A4-8A70-9986D9BEF257}" srcOrd="2" destOrd="0" presId="urn:microsoft.com/office/officeart/2018/5/layout/IconCircleLabelList"/>
    <dgm:cxn modelId="{824B899C-A337-4A99-8C70-6DD046ED354D}" type="presParOf" srcId="{567E401C-0318-47A4-8A70-9986D9BEF257}" destId="{76E875D7-30C3-4F90-BF29-F8DC65889661}" srcOrd="0" destOrd="0" presId="urn:microsoft.com/office/officeart/2018/5/layout/IconCircleLabelList"/>
    <dgm:cxn modelId="{FC375ACA-5FB5-4D1D-99A1-68BA15C2EEA6}" type="presParOf" srcId="{567E401C-0318-47A4-8A70-9986D9BEF257}" destId="{961BD1D3-82B4-4DD5-940F-D0AE9FDC5758}" srcOrd="1" destOrd="0" presId="urn:microsoft.com/office/officeart/2018/5/layout/IconCircleLabelList"/>
    <dgm:cxn modelId="{98F91C45-AC3B-4464-9DF7-A5BD8016768F}" type="presParOf" srcId="{567E401C-0318-47A4-8A70-9986D9BEF257}" destId="{07C16F92-E4F2-4878-AA61-2F503A378D07}" srcOrd="2" destOrd="0" presId="urn:microsoft.com/office/officeart/2018/5/layout/IconCircleLabelList"/>
    <dgm:cxn modelId="{0DCCE0DA-9D56-4EC6-97C7-07F1ADA9BDC3}" type="presParOf" srcId="{567E401C-0318-47A4-8A70-9986D9BEF257}" destId="{292D8ED8-65E6-4402-B1EF-ABB99E8833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78D49-0C9B-4631-9B92-A7DE1C979B52}">
      <dsp:nvSpPr>
        <dsp:cNvPr id="0" name=""/>
        <dsp:cNvSpPr/>
      </dsp:nvSpPr>
      <dsp:spPr>
        <a:xfrm>
          <a:off x="630718" y="728462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B1DD3-A93E-4148-A62C-94C65F9E3505}">
      <dsp:nvSpPr>
        <dsp:cNvPr id="0" name=""/>
        <dsp:cNvSpPr/>
      </dsp:nvSpPr>
      <dsp:spPr>
        <a:xfrm>
          <a:off x="1025593" y="112333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35AB4-F416-4955-8BCC-36F38D22731B}">
      <dsp:nvSpPr>
        <dsp:cNvPr id="0" name=""/>
        <dsp:cNvSpPr/>
      </dsp:nvSpPr>
      <dsp:spPr>
        <a:xfrm>
          <a:off x="38406" y="315846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PowerPoint Designer suggests professional designs for your presentation, based on the content in your slides. </a:t>
          </a:r>
        </a:p>
      </dsp:txBody>
      <dsp:txXfrm>
        <a:off x="38406" y="3158462"/>
        <a:ext cx="3037500" cy="720000"/>
      </dsp:txXfrm>
    </dsp:sp>
    <dsp:sp modelId="{76E875D7-30C3-4F90-BF29-F8DC65889661}">
      <dsp:nvSpPr>
        <dsp:cNvPr id="0" name=""/>
        <dsp:cNvSpPr/>
      </dsp:nvSpPr>
      <dsp:spPr>
        <a:xfrm>
          <a:off x="4199781" y="728462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BD1D3-82B4-4DD5-940F-D0AE9FDC5758}">
      <dsp:nvSpPr>
        <dsp:cNvPr id="0" name=""/>
        <dsp:cNvSpPr/>
      </dsp:nvSpPr>
      <dsp:spPr>
        <a:xfrm>
          <a:off x="4594656" y="112333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D8ED8-65E6-4402-B1EF-ABB99E88335F}">
      <dsp:nvSpPr>
        <dsp:cNvPr id="0" name=""/>
        <dsp:cNvSpPr/>
      </dsp:nvSpPr>
      <dsp:spPr>
        <a:xfrm>
          <a:off x="3607468" y="315846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Designer is a subscription-only feature. If you have an Office 365 subscription, the next slide shows you how it works in a new presentation.</a:t>
          </a:r>
        </a:p>
      </dsp:txBody>
      <dsp:txXfrm>
        <a:off x="3607468" y="315846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  <a:p>
            <a:r>
              <a:rPr lang="en-US" dirty="0"/>
              <a:t>We wanted to make a web site, with our domain: helloworldhack.com </a:t>
            </a:r>
          </a:p>
          <a:p>
            <a:r>
              <a:rPr lang="en-US" dirty="0"/>
              <a:t>We were initially inspired by the Reddit post, with the collaborative pixel art canvas </a:t>
            </a:r>
            <a:r>
              <a:rPr lang="en-US" dirty="0" err="1"/>
              <a:t>timelapse</a:t>
            </a:r>
            <a:r>
              <a:rPr lang="en-US" dirty="0"/>
              <a:t>, and wanted to make our own version. That all started on April Fools' Day 2017, in which a social experiment was launched in the form of a subreddit called "place". It featured a collaborative pixel art canvas, where a user could place a pixel every five minutes. The whole process was captured as a full 72 hours (90fps) </a:t>
            </a:r>
            <a:r>
              <a:rPr lang="en-US" dirty="0" err="1"/>
              <a:t>timelapse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it does?</a:t>
            </a:r>
          </a:p>
          <a:p>
            <a:r>
              <a:rPr lang="en-US" dirty="0"/>
              <a:t>Pixel 8 is a real-time collaborative pixel art website. It allows the users to </a:t>
            </a:r>
            <a:r>
              <a:rPr lang="en-US" dirty="0" err="1"/>
              <a:t>customise</a:t>
            </a:r>
            <a:r>
              <a:rPr lang="en-US" dirty="0"/>
              <a:t> the canvas by editing each pixel of the canvas. This can be done by changing the red, green and blue sliders, to mix the </a:t>
            </a:r>
            <a:r>
              <a:rPr lang="en-US" dirty="0" err="1"/>
              <a:t>colours</a:t>
            </a:r>
            <a:r>
              <a:rPr lang="en-US" dirty="0"/>
              <a:t>. This is real-time, which means you can see other people who are also editing at the same time, and you collaborate on the same canvas.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we built it?</a:t>
            </a:r>
          </a:p>
          <a:p>
            <a:r>
              <a:rPr lang="en-GB" dirty="0"/>
              <a:t>We used HTML for the content of the web page. We used CSS for the formatting of the user interface. We used </a:t>
            </a:r>
            <a:r>
              <a:rPr lang="en-GB" dirty="0" err="1"/>
              <a:t>Javascript</a:t>
            </a:r>
            <a:r>
              <a:rPr lang="en-GB" dirty="0"/>
              <a:t> to add functionality to the web page, which allows the users to interact with the pixels.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we ran into?</a:t>
            </a:r>
          </a:p>
          <a:p>
            <a:endParaRPr lang="en-GB" dirty="0"/>
          </a:p>
          <a:p>
            <a:r>
              <a:rPr lang="en-GB" dirty="0"/>
              <a:t>The main challenge was deciding what we wanted to display, and we wanted the pixels to change.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 learned?</a:t>
            </a:r>
          </a:p>
          <a:p>
            <a:endParaRPr lang="en-GB" dirty="0"/>
          </a:p>
          <a:p>
            <a:r>
              <a:rPr lang="en-GB" dirty="0"/>
              <a:t>We are now more confident in using HTML, CSS and </a:t>
            </a:r>
            <a:r>
              <a:rPr lang="en-GB" dirty="0" err="1"/>
              <a:t>Javascript</a:t>
            </a:r>
            <a:r>
              <a:rPr lang="en-GB" dirty="0"/>
              <a:t>. We understand more of the features and functionality of the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 for Pixel8?</a:t>
            </a:r>
          </a:p>
          <a:p>
            <a:r>
              <a:rPr lang="en-US" dirty="0"/>
              <a:t>This is an ongoing project. So for the future, we are wanting to add new features and maintain this website. We would like to incorporate a timeline to give the option to go back and view the </a:t>
            </a:r>
            <a:r>
              <a:rPr lang="en-US" dirty="0" err="1"/>
              <a:t>timelapse</a:t>
            </a:r>
            <a:r>
              <a:rPr lang="en-US" dirty="0"/>
              <a:t>. We may incorporate a </a:t>
            </a:r>
            <a:r>
              <a:rPr lang="en-US" dirty="0" err="1"/>
              <a:t>colour</a:t>
            </a:r>
            <a:r>
              <a:rPr lang="en-US" dirty="0"/>
              <a:t> wheel to increase user functionality. We would also like a button to allow the users to download a snapshot of the image at that specific time. In addition, we would also like to add some features for more customization.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86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9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5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37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9561D-D621-4BF5-8F87-B5EBC184A20B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3C9B2F-BA0D-43C9-90FC-B87538AD5A55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XnRCZK3KjUY?feature=oembed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Place_(Reddit)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1BB019-A71D-4087-AE66-08CEEF20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AF0E1-C722-4C6E-BE83-785DF836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0F8893-03EB-49F2-8AD6-A0AD99957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8">
            <a:extLst>
              <a:ext uri="{FF2B5EF4-FFF2-40B4-BE49-F238E27FC236}">
                <a16:creationId xmlns:a16="http://schemas.microsoft.com/office/drawing/2014/main" id="{C3978BCD-FF8B-47F6-8B11-82F11F990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A1A5B-D1BA-479F-9179-966195DCC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" y="1"/>
            <a:ext cx="12184519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59572" y="4344862"/>
            <a:ext cx="8689976" cy="535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Samuel MacLeod, Jenny Lin &amp; Ryan Schuller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</a:p>
        </p:txBody>
      </p:sp>
      <p:pic>
        <p:nvPicPr>
          <p:cNvPr id="6" name="Online Media 5" title="Reddit Place (/r/place) - FULL 72h (90fps) TIMELAPSE">
            <a:hlinkClick r:id="" action="ppaction://media"/>
            <a:extLst>
              <a:ext uri="{FF2B5EF4-FFF2-40B4-BE49-F238E27FC236}">
                <a16:creationId xmlns:a16="http://schemas.microsoft.com/office/drawing/2014/main" id="{43765535-F107-4551-AC8F-D297D227D5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78887" y="1268808"/>
            <a:ext cx="6859829" cy="51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F3722F-F18A-458A-84A7-C96905E49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21F2C29-113F-45BE-AE61-3A923404B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323BCD79-7A8A-4ED6-BCE6-96877ECE0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A11A-D09A-4E6A-A21F-B5B2B6AB6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1765" y="1357831"/>
            <a:ext cx="5426853" cy="4545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63D3CD-07B8-4C0F-A75E-9E7C44A7C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Final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01CE-511A-4E5D-8AA4-7937D18DE66B}"/>
              </a:ext>
            </a:extLst>
          </p:cNvPr>
          <p:cNvSpPr txBox="1"/>
          <p:nvPr/>
        </p:nvSpPr>
        <p:spPr>
          <a:xfrm>
            <a:off x="2837141" y="5172487"/>
            <a:ext cx="3040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What we used: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4A791-05D5-41E7-BAB8-7540AD3D82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3051012"/>
            <a:ext cx="5106027" cy="2740187"/>
          </a:xfrm>
        </p:spPr>
        <p:txBody>
          <a:bodyPr/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 err="1"/>
              <a:t>Javascript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F01CE-511A-4E5D-8AA4-7937D18DE66B}"/>
              </a:ext>
            </a:extLst>
          </p:cNvPr>
          <p:cNvSpPr txBox="1"/>
          <p:nvPr/>
        </p:nvSpPr>
        <p:spPr>
          <a:xfrm>
            <a:off x="2837141" y="5172487"/>
            <a:ext cx="3040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endParaRPr lang="en-GB" sz="7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html css javascript">
            <a:extLst>
              <a:ext uri="{FF2B5EF4-FFF2-40B4-BE49-F238E27FC236}">
                <a16:creationId xmlns:a16="http://schemas.microsoft.com/office/drawing/2014/main" id="{52CB8D16-E556-4414-8DAF-5429A0382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/>
        </p:blipFill>
        <p:spPr bwMode="auto">
          <a:xfrm>
            <a:off x="5801360" y="2415014"/>
            <a:ext cx="473249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Designer helps you get your point across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0" name="Content Placeholder 17">
            <a:extLst>
              <a:ext uri="{FF2B5EF4-FFF2-40B4-BE49-F238E27FC236}">
                <a16:creationId xmlns:a16="http://schemas.microsoft.com/office/drawing/2014/main" id="{33398BC9-41C0-4303-ACC3-C1F4A260B5AF}"/>
              </a:ext>
            </a:extLst>
          </p:cNvPr>
          <p:cNvGraphicFramePr/>
          <p:nvPr>
            <p:extLst/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8C02F2C-B0F7-4DFC-A6D7-FEE74E83AC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298" r="667" b="5778"/>
          <a:stretch/>
        </p:blipFill>
        <p:spPr>
          <a:xfrm>
            <a:off x="81282" y="655129"/>
            <a:ext cx="12110720" cy="61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5568-06FF-4FCE-A8AC-2B67B2A9F0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918" y="843585"/>
            <a:ext cx="10698163" cy="34807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3800" b="1" dirty="0">
                <a:solidFill>
                  <a:schemeClr val="bg1"/>
                </a:solidFill>
                <a:highlight>
                  <a:srgbClr val="F2F2F2"/>
                </a:highligh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284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A1A5B-D1BA-479F-9179-966195DCC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" y="1"/>
            <a:ext cx="121845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37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455</Words>
  <Application>Microsoft Office PowerPoint</Application>
  <PresentationFormat>Widescreen</PresentationFormat>
  <Paragraphs>33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Light</vt:lpstr>
      <vt:lpstr>Tw Cen MT</vt:lpstr>
      <vt:lpstr>Droplet</vt:lpstr>
      <vt:lpstr>PowerPoint Presentation</vt:lpstr>
      <vt:lpstr>Inspiration</vt:lpstr>
      <vt:lpstr>Final image</vt:lpstr>
      <vt:lpstr>What we used: </vt:lpstr>
      <vt:lpstr>Designer helps you get your point across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Lin</dc:creator>
  <cp:lastModifiedBy>Jenny Lin</cp:lastModifiedBy>
  <cp:revision>6</cp:revision>
  <dcterms:created xsi:type="dcterms:W3CDTF">2019-03-31T08:21:54Z</dcterms:created>
  <dcterms:modified xsi:type="dcterms:W3CDTF">2019-03-31T08:49:06Z</dcterms:modified>
</cp:coreProperties>
</file>