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2AE2-8285-4AF7-982E-8F07600845DE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F62B-88AC-40AE-AF2B-B165D9A017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 framework 4.5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84" y="1600200"/>
            <a:ext cx="58874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267744" y="2276872"/>
            <a:ext cx="25922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475656" y="2132856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 framework 4.5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84" y="1600200"/>
            <a:ext cx="58874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139952" y="3429000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347864" y="3429000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 framework 4.5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84" y="1600200"/>
            <a:ext cx="58874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084168" y="5157192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92080" y="5013176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 framework 4.5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84" y="1600200"/>
            <a:ext cx="58874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843808" y="350100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331640" y="3429000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(2) </a:t>
            </a:r>
            <a:r>
              <a:rPr lang="ko-KR" altLang="en-US" sz="3200" dirty="0" smtClean="0"/>
              <a:t>공유폴더의 </a:t>
            </a:r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: copy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&amp; Execute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479" y="1600200"/>
            <a:ext cx="70590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563888" y="328498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627784" y="3212976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To Be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(1) .net framework 4.5 설치</vt:lpstr>
      <vt:lpstr>(1) .net framework 4.5 설치</vt:lpstr>
      <vt:lpstr>(1) .net framework 4.5 설치</vt:lpstr>
      <vt:lpstr>(1) .net framework 4.5 설치</vt:lpstr>
      <vt:lpstr>(2) 공유폴더의 GitHub: copy &amp; Execute</vt:lpstr>
      <vt:lpstr>(3) To Be Continued</vt:lpstr>
    </vt:vector>
  </TitlesOfParts>
  <Company>samsung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.net framework 4.5 설치</dc:title>
  <dc:creator>student</dc:creator>
  <cp:lastModifiedBy>student</cp:lastModifiedBy>
  <cp:revision>4</cp:revision>
  <dcterms:created xsi:type="dcterms:W3CDTF">2015-05-20T23:35:12Z</dcterms:created>
  <dcterms:modified xsi:type="dcterms:W3CDTF">2015-05-20T23:56:52Z</dcterms:modified>
</cp:coreProperties>
</file>