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4"/>
    <p:sldMasterId id="2147483762" r:id="rId5"/>
    <p:sldMasterId id="2147483808" r:id="rId6"/>
  </p:sldMasterIdLst>
  <p:notesMasterIdLst>
    <p:notesMasterId r:id="rId20"/>
  </p:notesMasterIdLst>
  <p:handoutMasterIdLst>
    <p:handoutMasterId r:id="rId21"/>
  </p:handoutMasterIdLst>
  <p:sldIdLst>
    <p:sldId id="260" r:id="rId7"/>
    <p:sldId id="279" r:id="rId8"/>
    <p:sldId id="562" r:id="rId9"/>
    <p:sldId id="3435" r:id="rId10"/>
    <p:sldId id="2076137068" r:id="rId11"/>
    <p:sldId id="2076137069" r:id="rId12"/>
    <p:sldId id="2076137071" r:id="rId13"/>
    <p:sldId id="3428" r:id="rId14"/>
    <p:sldId id="3427" r:id="rId15"/>
    <p:sldId id="2076137070" r:id="rId16"/>
    <p:sldId id="2076137074" r:id="rId17"/>
    <p:sldId id="2076137075" r:id="rId18"/>
    <p:sldId id="2076137073" r:id="rId19"/>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129D47B-4A75-483E-8FE7-264783849CC3}">
          <p14:sldIdLst>
            <p14:sldId id="260"/>
            <p14:sldId id="279"/>
            <p14:sldId id="562"/>
            <p14:sldId id="3435"/>
            <p14:sldId id="2076137068"/>
            <p14:sldId id="2076137069"/>
            <p14:sldId id="2076137071"/>
            <p14:sldId id="3428"/>
            <p14:sldId id="3427"/>
            <p14:sldId id="2076137070"/>
            <p14:sldId id="2076137074"/>
            <p14:sldId id="2076137075"/>
            <p14:sldId id="207613707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DBD8282-95F7-CB69-13C7-F3B61B04C012}" name="Raghu Prasad B R" initials="RPBR" userId="S::rabuchep@microsoft.com::1ed9c25c-a8e2-43bc-a677-f8037a65c318"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Devid Treuling" initials="DT" lastIdx="1" clrIdx="0">
    <p:extLst>
      <p:ext uri="{19B8F6BF-5375-455C-9EA6-DF929625EA0E}">
        <p15:presenceInfo xmlns:p15="http://schemas.microsoft.com/office/powerpoint/2012/main" userId="S::devidt@microsoft.com::59319ebe-00e0-4bed-b2ef-326bd7e50483" providerId="AD"/>
      </p:ext>
    </p:extLst>
  </p:cmAuthor>
  <p:cmAuthor id="2" name="Renata Festa" initials="RF" lastIdx="14" clrIdx="1">
    <p:extLst>
      <p:ext uri="{19B8F6BF-5375-455C-9EA6-DF929625EA0E}">
        <p15:presenceInfo xmlns:p15="http://schemas.microsoft.com/office/powerpoint/2012/main" userId="S::rfesta@microsoft.com::6f22df47-533b-4c2a-a3c1-7f9ad1d63e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CBD6EF"/>
    <a:srgbClr val="50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3" autoAdjust="0"/>
    <p:restoredTop sz="86594" autoAdjust="0"/>
  </p:normalViewPr>
  <p:slideViewPr>
    <p:cSldViewPr showGuides="1">
      <p:cViewPr varScale="1">
        <p:scale>
          <a:sx n="105" d="100"/>
          <a:sy n="105" d="100"/>
        </p:scale>
        <p:origin x="1181" y="62"/>
      </p:cViewPr>
      <p:guideLst/>
    </p:cSldViewPr>
  </p:slid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105" d="100"/>
          <a:sy n="105" d="100"/>
        </p:scale>
        <p:origin x="6826"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gs" Target="tags/tag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y Popova" userId="009c21df-7f31-411a-9d13-8289c4b3ece1" providerId="ADAL" clId="{2CC3236F-F156-40AE-9407-B93209B2E90C}"/>
    <pc:docChg chg="custSel delSld modSld modSection">
      <pc:chgData name="Jenny Popova" userId="009c21df-7f31-411a-9d13-8289c4b3ece1" providerId="ADAL" clId="{2CC3236F-F156-40AE-9407-B93209B2E90C}" dt="2022-03-10T11:56:10.004" v="23" actId="47"/>
      <pc:docMkLst>
        <pc:docMk/>
      </pc:docMkLst>
      <pc:sldChg chg="addSp delSp modSp mod">
        <pc:chgData name="Jenny Popova" userId="009c21df-7f31-411a-9d13-8289c4b3ece1" providerId="ADAL" clId="{2CC3236F-F156-40AE-9407-B93209B2E90C}" dt="2022-03-10T11:55:16.273" v="22" actId="20577"/>
        <pc:sldMkLst>
          <pc:docMk/>
          <pc:sldMk cId="1196121053" sldId="260"/>
        </pc:sldMkLst>
        <pc:spChg chg="add mod">
          <ac:chgData name="Jenny Popova" userId="009c21df-7f31-411a-9d13-8289c4b3ece1" providerId="ADAL" clId="{2CC3236F-F156-40AE-9407-B93209B2E90C}" dt="2022-03-10T11:55:16.273" v="22" actId="20577"/>
          <ac:spMkLst>
            <pc:docMk/>
            <pc:sldMk cId="1196121053" sldId="260"/>
            <ac:spMk id="3" creationId="{6534E405-5F33-4333-8F0F-2C2497A44F79}"/>
          </ac:spMkLst>
        </pc:spChg>
        <pc:spChg chg="del">
          <ac:chgData name="Jenny Popova" userId="009c21df-7f31-411a-9d13-8289c4b3ece1" providerId="ADAL" clId="{2CC3236F-F156-40AE-9407-B93209B2E90C}" dt="2022-03-10T11:54:53.938" v="0" actId="478"/>
          <ac:spMkLst>
            <pc:docMk/>
            <pc:sldMk cId="1196121053" sldId="260"/>
            <ac:spMk id="5" creationId="{806AE5AE-CAF0-4BF4-872E-C97AF8874A6F}"/>
          </ac:spMkLst>
        </pc:spChg>
      </pc:sldChg>
      <pc:sldChg chg="del">
        <pc:chgData name="Jenny Popova" userId="009c21df-7f31-411a-9d13-8289c4b3ece1" providerId="ADAL" clId="{2CC3236F-F156-40AE-9407-B93209B2E90C}" dt="2022-03-10T11:56:10.004" v="23" actId="47"/>
        <pc:sldMkLst>
          <pc:docMk/>
          <pc:sldMk cId="2621600474" sldId="53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3C2C2A-DE8A-46D0-8AEF-D950609190E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E306F59-B3A1-47C0-915C-F570F062857C}">
      <dgm:prSet/>
      <dgm:spPr/>
      <dgm:t>
        <a:bodyPr/>
        <a:lstStyle/>
        <a:p>
          <a:r>
            <a:rPr lang="en-US" baseline="0"/>
            <a:t>Faster time to market of ML-based solutions </a:t>
          </a:r>
          <a:endParaRPr lang="en-US"/>
        </a:p>
      </dgm:t>
    </dgm:pt>
    <dgm:pt modelId="{68FE058F-2F89-4E9C-AE10-663D43B98A47}" type="parTrans" cxnId="{CB14CE41-7D47-4785-8099-7CE6FB39B0EF}">
      <dgm:prSet/>
      <dgm:spPr/>
      <dgm:t>
        <a:bodyPr/>
        <a:lstStyle/>
        <a:p>
          <a:endParaRPr lang="en-US"/>
        </a:p>
      </dgm:t>
    </dgm:pt>
    <dgm:pt modelId="{7A3974D5-C9EB-4248-812B-E419DF02FADB}" type="sibTrans" cxnId="{CB14CE41-7D47-4785-8099-7CE6FB39B0EF}">
      <dgm:prSet/>
      <dgm:spPr/>
      <dgm:t>
        <a:bodyPr/>
        <a:lstStyle/>
        <a:p>
          <a:endParaRPr lang="en-US"/>
        </a:p>
      </dgm:t>
    </dgm:pt>
    <dgm:pt modelId="{D672A350-BFE6-4201-8DA5-B6A2393493D3}">
      <dgm:prSet/>
      <dgm:spPr/>
      <dgm:t>
        <a:bodyPr/>
        <a:lstStyle/>
        <a:p>
          <a:r>
            <a:rPr lang="en-US" baseline="0"/>
            <a:t>More rapid rate of experimentation, driving innovation </a:t>
          </a:r>
          <a:endParaRPr lang="en-US"/>
        </a:p>
      </dgm:t>
    </dgm:pt>
    <dgm:pt modelId="{64E0C92A-7971-4D5D-8945-7AB909B34CC1}" type="parTrans" cxnId="{7C40FB8C-8DE9-4D12-8AED-215C497E7270}">
      <dgm:prSet/>
      <dgm:spPr/>
      <dgm:t>
        <a:bodyPr/>
        <a:lstStyle/>
        <a:p>
          <a:endParaRPr lang="en-US"/>
        </a:p>
      </dgm:t>
    </dgm:pt>
    <dgm:pt modelId="{4A9FA906-0C52-47E1-8CBC-0A94A1BE75C6}" type="sibTrans" cxnId="{7C40FB8C-8DE9-4D12-8AED-215C497E7270}">
      <dgm:prSet/>
      <dgm:spPr/>
      <dgm:t>
        <a:bodyPr/>
        <a:lstStyle/>
        <a:p>
          <a:endParaRPr lang="en-US"/>
        </a:p>
      </dgm:t>
    </dgm:pt>
    <dgm:pt modelId="{5BBA3CB2-0202-46A0-9983-CD387C9FCA01}">
      <dgm:prSet/>
      <dgm:spPr/>
      <dgm:t>
        <a:bodyPr/>
        <a:lstStyle/>
        <a:p>
          <a:r>
            <a:rPr lang="en-US" baseline="0"/>
            <a:t>Assurance of quality, trustworthiness and ethical AI </a:t>
          </a:r>
          <a:endParaRPr lang="en-US"/>
        </a:p>
      </dgm:t>
    </dgm:pt>
    <dgm:pt modelId="{71D74977-65E0-413D-87A9-5FBD5BC3FCB7}" type="parTrans" cxnId="{8CB7909B-010D-42F4-9C5C-25C8C9E1BB86}">
      <dgm:prSet/>
      <dgm:spPr/>
      <dgm:t>
        <a:bodyPr/>
        <a:lstStyle/>
        <a:p>
          <a:endParaRPr lang="en-US"/>
        </a:p>
      </dgm:t>
    </dgm:pt>
    <dgm:pt modelId="{4A2CCC1D-D322-49D7-B3FE-DE61DAAE9302}" type="sibTrans" cxnId="{8CB7909B-010D-42F4-9C5C-25C8C9E1BB86}">
      <dgm:prSet/>
      <dgm:spPr/>
      <dgm:t>
        <a:bodyPr/>
        <a:lstStyle/>
        <a:p>
          <a:endParaRPr lang="en-US"/>
        </a:p>
      </dgm:t>
    </dgm:pt>
    <dgm:pt modelId="{EE811C98-688C-4A20-BEE2-A94F3CB30B39}" type="pres">
      <dgm:prSet presAssocID="{E93C2C2A-DE8A-46D0-8AEF-D950609190E0}" presName="linear" presStyleCnt="0">
        <dgm:presLayoutVars>
          <dgm:animLvl val="lvl"/>
          <dgm:resizeHandles val="exact"/>
        </dgm:presLayoutVars>
      </dgm:prSet>
      <dgm:spPr/>
    </dgm:pt>
    <dgm:pt modelId="{A5F57F5F-9EF6-4548-ACE9-723B21A983E9}" type="pres">
      <dgm:prSet presAssocID="{4E306F59-B3A1-47C0-915C-F570F062857C}" presName="parentText" presStyleLbl="node1" presStyleIdx="0" presStyleCnt="3">
        <dgm:presLayoutVars>
          <dgm:chMax val="0"/>
          <dgm:bulletEnabled val="1"/>
        </dgm:presLayoutVars>
      </dgm:prSet>
      <dgm:spPr/>
    </dgm:pt>
    <dgm:pt modelId="{D2EBD267-EE67-4407-9D0C-449762A398CA}" type="pres">
      <dgm:prSet presAssocID="{7A3974D5-C9EB-4248-812B-E419DF02FADB}" presName="spacer" presStyleCnt="0"/>
      <dgm:spPr/>
    </dgm:pt>
    <dgm:pt modelId="{F6B400A8-2241-4FF1-B071-6B9AAB4C5963}" type="pres">
      <dgm:prSet presAssocID="{D672A350-BFE6-4201-8DA5-B6A2393493D3}" presName="parentText" presStyleLbl="node1" presStyleIdx="1" presStyleCnt="3">
        <dgm:presLayoutVars>
          <dgm:chMax val="0"/>
          <dgm:bulletEnabled val="1"/>
        </dgm:presLayoutVars>
      </dgm:prSet>
      <dgm:spPr/>
    </dgm:pt>
    <dgm:pt modelId="{BCE0738E-E268-4267-A583-18336B325BEF}" type="pres">
      <dgm:prSet presAssocID="{4A9FA906-0C52-47E1-8CBC-0A94A1BE75C6}" presName="spacer" presStyleCnt="0"/>
      <dgm:spPr/>
    </dgm:pt>
    <dgm:pt modelId="{885FC030-6D04-4594-82E9-5B7CB3C5D81A}" type="pres">
      <dgm:prSet presAssocID="{5BBA3CB2-0202-46A0-9983-CD387C9FCA01}" presName="parentText" presStyleLbl="node1" presStyleIdx="2" presStyleCnt="3">
        <dgm:presLayoutVars>
          <dgm:chMax val="0"/>
          <dgm:bulletEnabled val="1"/>
        </dgm:presLayoutVars>
      </dgm:prSet>
      <dgm:spPr/>
    </dgm:pt>
  </dgm:ptLst>
  <dgm:cxnLst>
    <dgm:cxn modelId="{7D328F02-E2C6-4C8F-A49E-0B99B0F29242}" type="presOf" srcId="{4E306F59-B3A1-47C0-915C-F570F062857C}" destId="{A5F57F5F-9EF6-4548-ACE9-723B21A983E9}" srcOrd="0" destOrd="0" presId="urn:microsoft.com/office/officeart/2005/8/layout/vList2"/>
    <dgm:cxn modelId="{0B618225-AC4A-4990-899D-B3F1936607CC}" type="presOf" srcId="{5BBA3CB2-0202-46A0-9983-CD387C9FCA01}" destId="{885FC030-6D04-4594-82E9-5B7CB3C5D81A}" srcOrd="0" destOrd="0" presId="urn:microsoft.com/office/officeart/2005/8/layout/vList2"/>
    <dgm:cxn modelId="{CB14CE41-7D47-4785-8099-7CE6FB39B0EF}" srcId="{E93C2C2A-DE8A-46D0-8AEF-D950609190E0}" destId="{4E306F59-B3A1-47C0-915C-F570F062857C}" srcOrd="0" destOrd="0" parTransId="{68FE058F-2F89-4E9C-AE10-663D43B98A47}" sibTransId="{7A3974D5-C9EB-4248-812B-E419DF02FADB}"/>
    <dgm:cxn modelId="{7C40FB8C-8DE9-4D12-8AED-215C497E7270}" srcId="{E93C2C2A-DE8A-46D0-8AEF-D950609190E0}" destId="{D672A350-BFE6-4201-8DA5-B6A2393493D3}" srcOrd="1" destOrd="0" parTransId="{64E0C92A-7971-4D5D-8945-7AB909B34CC1}" sibTransId="{4A9FA906-0C52-47E1-8CBC-0A94A1BE75C6}"/>
    <dgm:cxn modelId="{8CB7909B-010D-42F4-9C5C-25C8C9E1BB86}" srcId="{E93C2C2A-DE8A-46D0-8AEF-D950609190E0}" destId="{5BBA3CB2-0202-46A0-9983-CD387C9FCA01}" srcOrd="2" destOrd="0" parTransId="{71D74977-65E0-413D-87A9-5FBD5BC3FCB7}" sibTransId="{4A2CCC1D-D322-49D7-B3FE-DE61DAAE9302}"/>
    <dgm:cxn modelId="{5A4610A7-E405-4300-9F00-B3313EC1A364}" type="presOf" srcId="{D672A350-BFE6-4201-8DA5-B6A2393493D3}" destId="{F6B400A8-2241-4FF1-B071-6B9AAB4C5963}" srcOrd="0" destOrd="0" presId="urn:microsoft.com/office/officeart/2005/8/layout/vList2"/>
    <dgm:cxn modelId="{4BE6EFD2-57A9-4CB4-9CF0-95A6DD97C85F}" type="presOf" srcId="{E93C2C2A-DE8A-46D0-8AEF-D950609190E0}" destId="{EE811C98-688C-4A20-BEE2-A94F3CB30B39}" srcOrd="0" destOrd="0" presId="urn:microsoft.com/office/officeart/2005/8/layout/vList2"/>
    <dgm:cxn modelId="{6C6D7745-9452-493B-A4B3-F1F18D5DB3BF}" type="presParOf" srcId="{EE811C98-688C-4A20-BEE2-A94F3CB30B39}" destId="{A5F57F5F-9EF6-4548-ACE9-723B21A983E9}" srcOrd="0" destOrd="0" presId="urn:microsoft.com/office/officeart/2005/8/layout/vList2"/>
    <dgm:cxn modelId="{DB3746B3-6D36-4DD2-818E-57361159B2AD}" type="presParOf" srcId="{EE811C98-688C-4A20-BEE2-A94F3CB30B39}" destId="{D2EBD267-EE67-4407-9D0C-449762A398CA}" srcOrd="1" destOrd="0" presId="urn:microsoft.com/office/officeart/2005/8/layout/vList2"/>
    <dgm:cxn modelId="{A21B9C72-A4FA-48A4-8CC3-035AC5627A87}" type="presParOf" srcId="{EE811C98-688C-4A20-BEE2-A94F3CB30B39}" destId="{F6B400A8-2241-4FF1-B071-6B9AAB4C5963}" srcOrd="2" destOrd="0" presId="urn:microsoft.com/office/officeart/2005/8/layout/vList2"/>
    <dgm:cxn modelId="{C8DD0291-6064-4EA8-8C47-73F3EA2E8099}" type="presParOf" srcId="{EE811C98-688C-4A20-BEE2-A94F3CB30B39}" destId="{BCE0738E-E268-4267-A583-18336B325BEF}" srcOrd="3" destOrd="0" presId="urn:microsoft.com/office/officeart/2005/8/layout/vList2"/>
    <dgm:cxn modelId="{84ECE044-A7AC-43D9-84A4-27EF94D91F88}" type="presParOf" srcId="{EE811C98-688C-4A20-BEE2-A94F3CB30B39}" destId="{885FC030-6D04-4594-82E9-5B7CB3C5D81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4D445D-DB4E-491F-B4E5-95C38226EA68}"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11012EEE-B01C-442B-BE4B-3CED692D6CAA}">
      <dgm:prSet/>
      <dgm:spPr/>
      <dgm:t>
        <a:bodyPr/>
        <a:lstStyle/>
        <a:p>
          <a:r>
            <a:rPr lang="en-US" baseline="0"/>
            <a:t>Data and Services</a:t>
          </a:r>
          <a:endParaRPr lang="en-US"/>
        </a:p>
      </dgm:t>
    </dgm:pt>
    <dgm:pt modelId="{ACE37C33-DE99-4981-AA4F-B66267AFCBD1}" type="parTrans" cxnId="{EC64E8CA-385A-4205-8F25-C9AC81D94F62}">
      <dgm:prSet/>
      <dgm:spPr/>
      <dgm:t>
        <a:bodyPr/>
        <a:lstStyle/>
        <a:p>
          <a:endParaRPr lang="en-US"/>
        </a:p>
      </dgm:t>
    </dgm:pt>
    <dgm:pt modelId="{3A3200D5-0057-48F7-AD6A-621E429BF2DA}" type="sibTrans" cxnId="{EC64E8CA-385A-4205-8F25-C9AC81D94F62}">
      <dgm:prSet/>
      <dgm:spPr/>
      <dgm:t>
        <a:bodyPr/>
        <a:lstStyle/>
        <a:p>
          <a:endParaRPr lang="en-US"/>
        </a:p>
      </dgm:t>
    </dgm:pt>
    <dgm:pt modelId="{B30F13CE-F561-4850-82E8-00A5DD7D792D}">
      <dgm:prSet/>
      <dgm:spPr/>
      <dgm:t>
        <a:bodyPr/>
        <a:lstStyle/>
        <a:p>
          <a:r>
            <a:rPr lang="en-US" baseline="0"/>
            <a:t>Agile Best Practices</a:t>
          </a:r>
          <a:endParaRPr lang="en-US"/>
        </a:p>
      </dgm:t>
    </dgm:pt>
    <dgm:pt modelId="{6AFE6175-8D95-4369-AAAF-0FC86AEA2FBE}" type="parTrans" cxnId="{DCC0B5FA-03FE-4BB0-B3AA-A21E86156AB3}">
      <dgm:prSet/>
      <dgm:spPr/>
      <dgm:t>
        <a:bodyPr/>
        <a:lstStyle/>
        <a:p>
          <a:endParaRPr lang="en-US"/>
        </a:p>
      </dgm:t>
    </dgm:pt>
    <dgm:pt modelId="{D43DA894-DA8E-4B30-8BF8-10BBB1E3F46B}" type="sibTrans" cxnId="{DCC0B5FA-03FE-4BB0-B3AA-A21E86156AB3}">
      <dgm:prSet/>
      <dgm:spPr/>
      <dgm:t>
        <a:bodyPr/>
        <a:lstStyle/>
        <a:p>
          <a:endParaRPr lang="en-US"/>
        </a:p>
      </dgm:t>
    </dgm:pt>
    <dgm:pt modelId="{CB2A657A-4C6F-421D-A7C4-BA4DBDCDD7A5}">
      <dgm:prSet/>
      <dgm:spPr/>
      <dgm:t>
        <a:bodyPr/>
        <a:lstStyle/>
        <a:p>
          <a:r>
            <a:rPr lang="en-US" baseline="0"/>
            <a:t>Automation</a:t>
          </a:r>
          <a:endParaRPr lang="en-US"/>
        </a:p>
      </dgm:t>
    </dgm:pt>
    <dgm:pt modelId="{A3F1DB9D-3020-4B38-9370-D3B6C2FEE937}" type="parTrans" cxnId="{7AC5DE23-BC97-48A4-86D4-0307C083ACBA}">
      <dgm:prSet/>
      <dgm:spPr/>
      <dgm:t>
        <a:bodyPr/>
        <a:lstStyle/>
        <a:p>
          <a:endParaRPr lang="en-US"/>
        </a:p>
      </dgm:t>
    </dgm:pt>
    <dgm:pt modelId="{253F25A8-6DC8-4325-9B2D-9F0CDC76550E}" type="sibTrans" cxnId="{7AC5DE23-BC97-48A4-86D4-0307C083ACBA}">
      <dgm:prSet/>
      <dgm:spPr/>
      <dgm:t>
        <a:bodyPr/>
        <a:lstStyle/>
        <a:p>
          <a:endParaRPr lang="en-US"/>
        </a:p>
      </dgm:t>
    </dgm:pt>
    <dgm:pt modelId="{D11A82F9-D965-430A-B30C-9F9564FC78FD}">
      <dgm:prSet/>
      <dgm:spPr/>
      <dgm:t>
        <a:bodyPr/>
        <a:lstStyle/>
        <a:p>
          <a:r>
            <a:rPr lang="en-US" baseline="0"/>
            <a:t>Manage Infrastructure Resources</a:t>
          </a:r>
          <a:endParaRPr lang="en-US"/>
        </a:p>
      </dgm:t>
    </dgm:pt>
    <dgm:pt modelId="{EC4A16C7-5088-409B-8653-F18A966F504B}" type="parTrans" cxnId="{E72907B9-E067-441F-9DAA-542A01014705}">
      <dgm:prSet/>
      <dgm:spPr/>
      <dgm:t>
        <a:bodyPr/>
        <a:lstStyle/>
        <a:p>
          <a:endParaRPr lang="en-US"/>
        </a:p>
      </dgm:t>
    </dgm:pt>
    <dgm:pt modelId="{00F1F038-61EE-40E6-96B9-C5602A195BF6}" type="sibTrans" cxnId="{E72907B9-E067-441F-9DAA-542A01014705}">
      <dgm:prSet/>
      <dgm:spPr/>
      <dgm:t>
        <a:bodyPr/>
        <a:lstStyle/>
        <a:p>
          <a:endParaRPr lang="en-US"/>
        </a:p>
      </dgm:t>
    </dgm:pt>
    <dgm:pt modelId="{8C7FC438-ED45-4819-85AD-A684DC7E604E}" type="pres">
      <dgm:prSet presAssocID="{EB4D445D-DB4E-491F-B4E5-95C38226EA68}" presName="matrix" presStyleCnt="0">
        <dgm:presLayoutVars>
          <dgm:chMax val="1"/>
          <dgm:dir/>
          <dgm:resizeHandles val="exact"/>
        </dgm:presLayoutVars>
      </dgm:prSet>
      <dgm:spPr/>
    </dgm:pt>
    <dgm:pt modelId="{861072E5-E8C1-476D-94EC-D14DA3343FEE}" type="pres">
      <dgm:prSet presAssocID="{EB4D445D-DB4E-491F-B4E5-95C38226EA68}" presName="diamond" presStyleLbl="bgShp" presStyleIdx="0" presStyleCnt="1"/>
      <dgm:spPr/>
    </dgm:pt>
    <dgm:pt modelId="{6837B35C-3BF7-4B87-A45E-FF29A43B6084}" type="pres">
      <dgm:prSet presAssocID="{EB4D445D-DB4E-491F-B4E5-95C38226EA68}" presName="quad1" presStyleLbl="node1" presStyleIdx="0" presStyleCnt="4">
        <dgm:presLayoutVars>
          <dgm:chMax val="0"/>
          <dgm:chPref val="0"/>
          <dgm:bulletEnabled val="1"/>
        </dgm:presLayoutVars>
      </dgm:prSet>
      <dgm:spPr/>
    </dgm:pt>
    <dgm:pt modelId="{8ABDA5F3-FD3A-4A3E-8963-38AD192072C9}" type="pres">
      <dgm:prSet presAssocID="{EB4D445D-DB4E-491F-B4E5-95C38226EA68}" presName="quad2" presStyleLbl="node1" presStyleIdx="1" presStyleCnt="4">
        <dgm:presLayoutVars>
          <dgm:chMax val="0"/>
          <dgm:chPref val="0"/>
          <dgm:bulletEnabled val="1"/>
        </dgm:presLayoutVars>
      </dgm:prSet>
      <dgm:spPr/>
    </dgm:pt>
    <dgm:pt modelId="{7B6F5101-096E-4992-9E6A-33A8754BF277}" type="pres">
      <dgm:prSet presAssocID="{EB4D445D-DB4E-491F-B4E5-95C38226EA68}" presName="quad3" presStyleLbl="node1" presStyleIdx="2" presStyleCnt="4">
        <dgm:presLayoutVars>
          <dgm:chMax val="0"/>
          <dgm:chPref val="0"/>
          <dgm:bulletEnabled val="1"/>
        </dgm:presLayoutVars>
      </dgm:prSet>
      <dgm:spPr/>
    </dgm:pt>
    <dgm:pt modelId="{7F4A7634-20A9-46EB-9F9C-6D039BC72049}" type="pres">
      <dgm:prSet presAssocID="{EB4D445D-DB4E-491F-B4E5-95C38226EA68}" presName="quad4" presStyleLbl="node1" presStyleIdx="3" presStyleCnt="4">
        <dgm:presLayoutVars>
          <dgm:chMax val="0"/>
          <dgm:chPref val="0"/>
          <dgm:bulletEnabled val="1"/>
        </dgm:presLayoutVars>
      </dgm:prSet>
      <dgm:spPr/>
    </dgm:pt>
  </dgm:ptLst>
  <dgm:cxnLst>
    <dgm:cxn modelId="{7AC5DE23-BC97-48A4-86D4-0307C083ACBA}" srcId="{EB4D445D-DB4E-491F-B4E5-95C38226EA68}" destId="{CB2A657A-4C6F-421D-A7C4-BA4DBDCDD7A5}" srcOrd="2" destOrd="0" parTransId="{A3F1DB9D-3020-4B38-9370-D3B6C2FEE937}" sibTransId="{253F25A8-6DC8-4325-9B2D-9F0CDC76550E}"/>
    <dgm:cxn modelId="{A0D20539-FEAD-4C37-B3CC-2ABEF7E20890}" type="presOf" srcId="{EB4D445D-DB4E-491F-B4E5-95C38226EA68}" destId="{8C7FC438-ED45-4819-85AD-A684DC7E604E}" srcOrd="0" destOrd="0" presId="urn:microsoft.com/office/officeart/2005/8/layout/matrix3"/>
    <dgm:cxn modelId="{E72907B9-E067-441F-9DAA-542A01014705}" srcId="{EB4D445D-DB4E-491F-B4E5-95C38226EA68}" destId="{D11A82F9-D965-430A-B30C-9F9564FC78FD}" srcOrd="3" destOrd="0" parTransId="{EC4A16C7-5088-409B-8653-F18A966F504B}" sibTransId="{00F1F038-61EE-40E6-96B9-C5602A195BF6}"/>
    <dgm:cxn modelId="{B54851C0-1C13-4CA6-9909-6D64950BD76C}" type="presOf" srcId="{11012EEE-B01C-442B-BE4B-3CED692D6CAA}" destId="{6837B35C-3BF7-4B87-A45E-FF29A43B6084}" srcOrd="0" destOrd="0" presId="urn:microsoft.com/office/officeart/2005/8/layout/matrix3"/>
    <dgm:cxn modelId="{EC64E8CA-385A-4205-8F25-C9AC81D94F62}" srcId="{EB4D445D-DB4E-491F-B4E5-95C38226EA68}" destId="{11012EEE-B01C-442B-BE4B-3CED692D6CAA}" srcOrd="0" destOrd="0" parTransId="{ACE37C33-DE99-4981-AA4F-B66267AFCBD1}" sibTransId="{3A3200D5-0057-48F7-AD6A-621E429BF2DA}"/>
    <dgm:cxn modelId="{6DB26FD1-0C48-4327-B66C-6D9220DA4D4E}" type="presOf" srcId="{D11A82F9-D965-430A-B30C-9F9564FC78FD}" destId="{7F4A7634-20A9-46EB-9F9C-6D039BC72049}" srcOrd="0" destOrd="0" presId="urn:microsoft.com/office/officeart/2005/8/layout/matrix3"/>
    <dgm:cxn modelId="{02CFFEE6-27A5-4E3D-9B62-AFB64506EFCA}" type="presOf" srcId="{B30F13CE-F561-4850-82E8-00A5DD7D792D}" destId="{8ABDA5F3-FD3A-4A3E-8963-38AD192072C9}" srcOrd="0" destOrd="0" presId="urn:microsoft.com/office/officeart/2005/8/layout/matrix3"/>
    <dgm:cxn modelId="{269973EC-5ABD-41C2-82E1-F7BDEE0A6145}" type="presOf" srcId="{CB2A657A-4C6F-421D-A7C4-BA4DBDCDD7A5}" destId="{7B6F5101-096E-4992-9E6A-33A8754BF277}" srcOrd="0" destOrd="0" presId="urn:microsoft.com/office/officeart/2005/8/layout/matrix3"/>
    <dgm:cxn modelId="{DCC0B5FA-03FE-4BB0-B3AA-A21E86156AB3}" srcId="{EB4D445D-DB4E-491F-B4E5-95C38226EA68}" destId="{B30F13CE-F561-4850-82E8-00A5DD7D792D}" srcOrd="1" destOrd="0" parTransId="{6AFE6175-8D95-4369-AAAF-0FC86AEA2FBE}" sibTransId="{D43DA894-DA8E-4B30-8BF8-10BBB1E3F46B}"/>
    <dgm:cxn modelId="{6A29231A-A45C-4D2A-8325-D8D2DCB48713}" type="presParOf" srcId="{8C7FC438-ED45-4819-85AD-A684DC7E604E}" destId="{861072E5-E8C1-476D-94EC-D14DA3343FEE}" srcOrd="0" destOrd="0" presId="urn:microsoft.com/office/officeart/2005/8/layout/matrix3"/>
    <dgm:cxn modelId="{BF6F6B57-65DF-427E-874E-C74F353F723A}" type="presParOf" srcId="{8C7FC438-ED45-4819-85AD-A684DC7E604E}" destId="{6837B35C-3BF7-4B87-A45E-FF29A43B6084}" srcOrd="1" destOrd="0" presId="urn:microsoft.com/office/officeart/2005/8/layout/matrix3"/>
    <dgm:cxn modelId="{1C2AA36A-97F7-48ED-B63E-1932DA67EBFD}" type="presParOf" srcId="{8C7FC438-ED45-4819-85AD-A684DC7E604E}" destId="{8ABDA5F3-FD3A-4A3E-8963-38AD192072C9}" srcOrd="2" destOrd="0" presId="urn:microsoft.com/office/officeart/2005/8/layout/matrix3"/>
    <dgm:cxn modelId="{7A42D403-B4DA-4068-B146-BDD1B5409832}" type="presParOf" srcId="{8C7FC438-ED45-4819-85AD-A684DC7E604E}" destId="{7B6F5101-096E-4992-9E6A-33A8754BF277}" srcOrd="3" destOrd="0" presId="urn:microsoft.com/office/officeart/2005/8/layout/matrix3"/>
    <dgm:cxn modelId="{4D368D85-A2B5-4872-B7FC-C3D76AEEC50C}" type="presParOf" srcId="{8C7FC438-ED45-4819-85AD-A684DC7E604E}" destId="{7F4A7634-20A9-46EB-9F9C-6D039BC72049}"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D5AE64-C01F-4EC4-8364-F6D00E02F3FD}" type="doc">
      <dgm:prSet loTypeId="urn:microsoft.com/office/officeart/2005/8/layout/venn3" loCatId="relationship" qsTypeId="urn:microsoft.com/office/officeart/2005/8/quickstyle/simple1" qsCatId="simple" csTypeId="urn:microsoft.com/office/officeart/2005/8/colors/accent1_5" csCatId="accent1"/>
      <dgm:spPr/>
      <dgm:t>
        <a:bodyPr/>
        <a:lstStyle/>
        <a:p>
          <a:endParaRPr lang="en-US"/>
        </a:p>
      </dgm:t>
    </dgm:pt>
    <dgm:pt modelId="{2804F004-F87A-4DED-B1C5-4577DE16A1F4}">
      <dgm:prSet/>
      <dgm:spPr/>
      <dgm:t>
        <a:bodyPr/>
        <a:lstStyle/>
        <a:p>
          <a:r>
            <a:rPr lang="en-US"/>
            <a:t>Reproducibility</a:t>
          </a:r>
        </a:p>
      </dgm:t>
    </dgm:pt>
    <dgm:pt modelId="{A4D7CBF4-D5CB-44C6-9B4F-88226F89385E}" type="parTrans" cxnId="{EC010F5D-573D-4D3E-B706-E16F594EE0E4}">
      <dgm:prSet/>
      <dgm:spPr/>
      <dgm:t>
        <a:bodyPr/>
        <a:lstStyle/>
        <a:p>
          <a:endParaRPr lang="en-US"/>
        </a:p>
      </dgm:t>
    </dgm:pt>
    <dgm:pt modelId="{F51C0552-2033-4FD5-8768-1B9400A94583}" type="sibTrans" cxnId="{EC010F5D-573D-4D3E-B706-E16F594EE0E4}">
      <dgm:prSet/>
      <dgm:spPr/>
      <dgm:t>
        <a:bodyPr/>
        <a:lstStyle/>
        <a:p>
          <a:endParaRPr lang="en-US"/>
        </a:p>
      </dgm:t>
    </dgm:pt>
    <dgm:pt modelId="{CE10050C-CD67-4E1F-8CC4-1183F50B3FD1}">
      <dgm:prSet/>
      <dgm:spPr/>
      <dgm:t>
        <a:bodyPr/>
        <a:lstStyle/>
        <a:p>
          <a:r>
            <a:rPr lang="en-US"/>
            <a:t>Reusability</a:t>
          </a:r>
        </a:p>
      </dgm:t>
    </dgm:pt>
    <dgm:pt modelId="{469A85F9-3EBD-42E8-BBBB-B7884283A69D}" type="parTrans" cxnId="{D9C5FAD3-3768-4EE2-9926-EFF543207D13}">
      <dgm:prSet/>
      <dgm:spPr/>
      <dgm:t>
        <a:bodyPr/>
        <a:lstStyle/>
        <a:p>
          <a:endParaRPr lang="en-US"/>
        </a:p>
      </dgm:t>
    </dgm:pt>
    <dgm:pt modelId="{DEA35C1C-42C3-4A8B-BC3C-42AEAD63C20E}" type="sibTrans" cxnId="{D9C5FAD3-3768-4EE2-9926-EFF543207D13}">
      <dgm:prSet/>
      <dgm:spPr/>
      <dgm:t>
        <a:bodyPr/>
        <a:lstStyle/>
        <a:p>
          <a:endParaRPr lang="en-US"/>
        </a:p>
      </dgm:t>
    </dgm:pt>
    <dgm:pt modelId="{2813651C-B821-4107-8454-B5FD39A2FF6F}">
      <dgm:prSet/>
      <dgm:spPr/>
      <dgm:t>
        <a:bodyPr/>
        <a:lstStyle/>
        <a:p>
          <a:r>
            <a:rPr lang="en-US"/>
            <a:t>Manageability</a:t>
          </a:r>
        </a:p>
      </dgm:t>
    </dgm:pt>
    <dgm:pt modelId="{478996E8-BE99-40C6-B096-726783546F4D}" type="parTrans" cxnId="{26E74180-BFD5-4EEC-844E-E53ABE7E7220}">
      <dgm:prSet/>
      <dgm:spPr/>
      <dgm:t>
        <a:bodyPr/>
        <a:lstStyle/>
        <a:p>
          <a:endParaRPr lang="en-US"/>
        </a:p>
      </dgm:t>
    </dgm:pt>
    <dgm:pt modelId="{E7E76CBA-7E8A-4228-945B-F7EA8892CD35}" type="sibTrans" cxnId="{26E74180-BFD5-4EEC-844E-E53ABE7E7220}">
      <dgm:prSet/>
      <dgm:spPr/>
      <dgm:t>
        <a:bodyPr/>
        <a:lstStyle/>
        <a:p>
          <a:endParaRPr lang="en-US"/>
        </a:p>
      </dgm:t>
    </dgm:pt>
    <dgm:pt modelId="{A2A390E6-F64B-46F5-9994-87FC8A3012EF}">
      <dgm:prSet/>
      <dgm:spPr/>
      <dgm:t>
        <a:bodyPr/>
        <a:lstStyle/>
        <a:p>
          <a:r>
            <a:rPr lang="en-US"/>
            <a:t>Automation</a:t>
          </a:r>
        </a:p>
      </dgm:t>
    </dgm:pt>
    <dgm:pt modelId="{58463CE3-604D-4DEF-9426-619CB5DA9660}" type="parTrans" cxnId="{9DA42151-9150-48F6-9D19-FF9215316399}">
      <dgm:prSet/>
      <dgm:spPr/>
      <dgm:t>
        <a:bodyPr/>
        <a:lstStyle/>
        <a:p>
          <a:endParaRPr lang="en-US"/>
        </a:p>
      </dgm:t>
    </dgm:pt>
    <dgm:pt modelId="{344FBCE0-289B-4B00-A281-44F121B1AA67}" type="sibTrans" cxnId="{9DA42151-9150-48F6-9D19-FF9215316399}">
      <dgm:prSet/>
      <dgm:spPr/>
      <dgm:t>
        <a:bodyPr/>
        <a:lstStyle/>
        <a:p>
          <a:endParaRPr lang="en-US"/>
        </a:p>
      </dgm:t>
    </dgm:pt>
    <dgm:pt modelId="{550B000B-C6CD-4ACF-9895-88C0A65C6C6A}" type="pres">
      <dgm:prSet presAssocID="{9DD5AE64-C01F-4EC4-8364-F6D00E02F3FD}" presName="Name0" presStyleCnt="0">
        <dgm:presLayoutVars>
          <dgm:dir/>
          <dgm:resizeHandles val="exact"/>
        </dgm:presLayoutVars>
      </dgm:prSet>
      <dgm:spPr/>
    </dgm:pt>
    <dgm:pt modelId="{50601B54-E90B-4061-9B87-C004F899DEFA}" type="pres">
      <dgm:prSet presAssocID="{2804F004-F87A-4DED-B1C5-4577DE16A1F4}" presName="Name5" presStyleLbl="vennNode1" presStyleIdx="0" presStyleCnt="4">
        <dgm:presLayoutVars>
          <dgm:bulletEnabled val="1"/>
        </dgm:presLayoutVars>
      </dgm:prSet>
      <dgm:spPr/>
    </dgm:pt>
    <dgm:pt modelId="{4007E8E0-51F6-491F-81E9-7FD87AF53A59}" type="pres">
      <dgm:prSet presAssocID="{F51C0552-2033-4FD5-8768-1B9400A94583}" presName="space" presStyleCnt="0"/>
      <dgm:spPr/>
    </dgm:pt>
    <dgm:pt modelId="{9C30055F-F88E-4D4B-85D4-D473B825E38F}" type="pres">
      <dgm:prSet presAssocID="{CE10050C-CD67-4E1F-8CC4-1183F50B3FD1}" presName="Name5" presStyleLbl="vennNode1" presStyleIdx="1" presStyleCnt="4">
        <dgm:presLayoutVars>
          <dgm:bulletEnabled val="1"/>
        </dgm:presLayoutVars>
      </dgm:prSet>
      <dgm:spPr/>
    </dgm:pt>
    <dgm:pt modelId="{41C9F44E-0760-4BDA-A0AC-5A25BC7ACD94}" type="pres">
      <dgm:prSet presAssocID="{DEA35C1C-42C3-4A8B-BC3C-42AEAD63C20E}" presName="space" presStyleCnt="0"/>
      <dgm:spPr/>
    </dgm:pt>
    <dgm:pt modelId="{4D38F1DB-4F3C-4D6C-9023-FD97AE970627}" type="pres">
      <dgm:prSet presAssocID="{2813651C-B821-4107-8454-B5FD39A2FF6F}" presName="Name5" presStyleLbl="vennNode1" presStyleIdx="2" presStyleCnt="4">
        <dgm:presLayoutVars>
          <dgm:bulletEnabled val="1"/>
        </dgm:presLayoutVars>
      </dgm:prSet>
      <dgm:spPr/>
    </dgm:pt>
    <dgm:pt modelId="{AE1D2D86-DCCC-4A7C-B6D5-E2236D221581}" type="pres">
      <dgm:prSet presAssocID="{E7E76CBA-7E8A-4228-945B-F7EA8892CD35}" presName="space" presStyleCnt="0"/>
      <dgm:spPr/>
    </dgm:pt>
    <dgm:pt modelId="{A97469A4-CD32-43BA-A6AC-26DF939E8E83}" type="pres">
      <dgm:prSet presAssocID="{A2A390E6-F64B-46F5-9994-87FC8A3012EF}" presName="Name5" presStyleLbl="vennNode1" presStyleIdx="3" presStyleCnt="4">
        <dgm:presLayoutVars>
          <dgm:bulletEnabled val="1"/>
        </dgm:presLayoutVars>
      </dgm:prSet>
      <dgm:spPr/>
    </dgm:pt>
  </dgm:ptLst>
  <dgm:cxnLst>
    <dgm:cxn modelId="{EC010F5D-573D-4D3E-B706-E16F594EE0E4}" srcId="{9DD5AE64-C01F-4EC4-8364-F6D00E02F3FD}" destId="{2804F004-F87A-4DED-B1C5-4577DE16A1F4}" srcOrd="0" destOrd="0" parTransId="{A4D7CBF4-D5CB-44C6-9B4F-88226F89385E}" sibTransId="{F51C0552-2033-4FD5-8768-1B9400A94583}"/>
    <dgm:cxn modelId="{7A84ED4F-6F9C-4C90-87A0-B3824BCBFBC0}" type="presOf" srcId="{CE10050C-CD67-4E1F-8CC4-1183F50B3FD1}" destId="{9C30055F-F88E-4D4B-85D4-D473B825E38F}" srcOrd="0" destOrd="0" presId="urn:microsoft.com/office/officeart/2005/8/layout/venn3"/>
    <dgm:cxn modelId="{9DA42151-9150-48F6-9D19-FF9215316399}" srcId="{9DD5AE64-C01F-4EC4-8364-F6D00E02F3FD}" destId="{A2A390E6-F64B-46F5-9994-87FC8A3012EF}" srcOrd="3" destOrd="0" parTransId="{58463CE3-604D-4DEF-9426-619CB5DA9660}" sibTransId="{344FBCE0-289B-4B00-A281-44F121B1AA67}"/>
    <dgm:cxn modelId="{26E74180-BFD5-4EEC-844E-E53ABE7E7220}" srcId="{9DD5AE64-C01F-4EC4-8364-F6D00E02F3FD}" destId="{2813651C-B821-4107-8454-B5FD39A2FF6F}" srcOrd="2" destOrd="0" parTransId="{478996E8-BE99-40C6-B096-726783546F4D}" sibTransId="{E7E76CBA-7E8A-4228-945B-F7EA8892CD35}"/>
    <dgm:cxn modelId="{98672288-3555-475D-BDFC-C7727AFB7393}" type="presOf" srcId="{2804F004-F87A-4DED-B1C5-4577DE16A1F4}" destId="{50601B54-E90B-4061-9B87-C004F899DEFA}" srcOrd="0" destOrd="0" presId="urn:microsoft.com/office/officeart/2005/8/layout/venn3"/>
    <dgm:cxn modelId="{9197A48F-CE5E-4C42-A425-A508F19EBAAC}" type="presOf" srcId="{9DD5AE64-C01F-4EC4-8364-F6D00E02F3FD}" destId="{550B000B-C6CD-4ACF-9895-88C0A65C6C6A}" srcOrd="0" destOrd="0" presId="urn:microsoft.com/office/officeart/2005/8/layout/venn3"/>
    <dgm:cxn modelId="{B0AD0CB7-CC1D-4201-A903-609A2398CFCE}" type="presOf" srcId="{2813651C-B821-4107-8454-B5FD39A2FF6F}" destId="{4D38F1DB-4F3C-4D6C-9023-FD97AE970627}" srcOrd="0" destOrd="0" presId="urn:microsoft.com/office/officeart/2005/8/layout/venn3"/>
    <dgm:cxn modelId="{D9C5FAD3-3768-4EE2-9926-EFF543207D13}" srcId="{9DD5AE64-C01F-4EC4-8364-F6D00E02F3FD}" destId="{CE10050C-CD67-4E1F-8CC4-1183F50B3FD1}" srcOrd="1" destOrd="0" parTransId="{469A85F9-3EBD-42E8-BBBB-B7884283A69D}" sibTransId="{DEA35C1C-42C3-4A8B-BC3C-42AEAD63C20E}"/>
    <dgm:cxn modelId="{923E17FE-6C8D-4925-8BDD-B864E4AE7FE3}" type="presOf" srcId="{A2A390E6-F64B-46F5-9994-87FC8A3012EF}" destId="{A97469A4-CD32-43BA-A6AC-26DF939E8E83}" srcOrd="0" destOrd="0" presId="urn:microsoft.com/office/officeart/2005/8/layout/venn3"/>
    <dgm:cxn modelId="{9AEEFA8A-38D7-4BF9-9F10-EE55CCF26386}" type="presParOf" srcId="{550B000B-C6CD-4ACF-9895-88C0A65C6C6A}" destId="{50601B54-E90B-4061-9B87-C004F899DEFA}" srcOrd="0" destOrd="0" presId="urn:microsoft.com/office/officeart/2005/8/layout/venn3"/>
    <dgm:cxn modelId="{C94E00AC-5650-44E2-A204-1D47D3C4C1C6}" type="presParOf" srcId="{550B000B-C6CD-4ACF-9895-88C0A65C6C6A}" destId="{4007E8E0-51F6-491F-81E9-7FD87AF53A59}" srcOrd="1" destOrd="0" presId="urn:microsoft.com/office/officeart/2005/8/layout/venn3"/>
    <dgm:cxn modelId="{548E99EF-47D5-45A8-8F9F-55A500D738F4}" type="presParOf" srcId="{550B000B-C6CD-4ACF-9895-88C0A65C6C6A}" destId="{9C30055F-F88E-4D4B-85D4-D473B825E38F}" srcOrd="2" destOrd="0" presId="urn:microsoft.com/office/officeart/2005/8/layout/venn3"/>
    <dgm:cxn modelId="{D336CEFB-7903-49FB-A71E-723434AE5BCE}" type="presParOf" srcId="{550B000B-C6CD-4ACF-9895-88C0A65C6C6A}" destId="{41C9F44E-0760-4BDA-A0AC-5A25BC7ACD94}" srcOrd="3" destOrd="0" presId="urn:microsoft.com/office/officeart/2005/8/layout/venn3"/>
    <dgm:cxn modelId="{31F85442-EB0C-4F27-86CE-FD62885683AB}" type="presParOf" srcId="{550B000B-C6CD-4ACF-9895-88C0A65C6C6A}" destId="{4D38F1DB-4F3C-4D6C-9023-FD97AE970627}" srcOrd="4" destOrd="0" presId="urn:microsoft.com/office/officeart/2005/8/layout/venn3"/>
    <dgm:cxn modelId="{06833958-BF57-42BC-8431-ECD672DB777A}" type="presParOf" srcId="{550B000B-C6CD-4ACF-9895-88C0A65C6C6A}" destId="{AE1D2D86-DCCC-4A7C-B6D5-E2236D221581}" srcOrd="5" destOrd="0" presId="urn:microsoft.com/office/officeart/2005/8/layout/venn3"/>
    <dgm:cxn modelId="{F964F463-7A90-47EC-B979-35298950BA4B}" type="presParOf" srcId="{550B000B-C6CD-4ACF-9895-88C0A65C6C6A}" destId="{A97469A4-CD32-43BA-A6AC-26DF939E8E83}" srcOrd="6"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6F10AD-A57C-4E26-A934-7D1B09B39E6E}"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n-US"/>
        </a:p>
      </dgm:t>
    </dgm:pt>
    <dgm:pt modelId="{EBE8F289-03B8-4C44-BDE5-6FDC1E546D1A}">
      <dgm:prSet/>
      <dgm:spPr/>
      <dgm:t>
        <a:bodyPr/>
        <a:lstStyle/>
        <a:p>
          <a:r>
            <a:rPr lang="en-US"/>
            <a:t>Machine Learning Model Management</a:t>
          </a:r>
        </a:p>
      </dgm:t>
    </dgm:pt>
    <dgm:pt modelId="{820158ED-1AB6-45F9-A521-E73BAC5AFD71}" type="parTrans" cxnId="{5349854A-4FEF-4BA6-9731-F73ABB44564B}">
      <dgm:prSet/>
      <dgm:spPr/>
      <dgm:t>
        <a:bodyPr/>
        <a:lstStyle/>
        <a:p>
          <a:endParaRPr lang="en-US"/>
        </a:p>
      </dgm:t>
    </dgm:pt>
    <dgm:pt modelId="{2E937662-20BF-44DC-8396-16F3B82198EE}" type="sibTrans" cxnId="{5349854A-4FEF-4BA6-9731-F73ABB44564B}">
      <dgm:prSet/>
      <dgm:spPr/>
      <dgm:t>
        <a:bodyPr/>
        <a:lstStyle/>
        <a:p>
          <a:endParaRPr lang="en-US"/>
        </a:p>
      </dgm:t>
    </dgm:pt>
    <dgm:pt modelId="{500F9F1C-CE8C-4931-A62D-DDC282EC8FDC}">
      <dgm:prSet/>
      <dgm:spPr/>
      <dgm:t>
        <a:bodyPr/>
        <a:lstStyle/>
        <a:p>
          <a:r>
            <a:rPr lang="en-US" dirty="0"/>
            <a:t>Model Validation</a:t>
          </a:r>
        </a:p>
      </dgm:t>
    </dgm:pt>
    <dgm:pt modelId="{2DB3CF97-5FBA-49EE-A2BE-243837231958}" type="parTrans" cxnId="{CC6E12BB-4A82-4C04-8DED-49F5B2A444CA}">
      <dgm:prSet/>
      <dgm:spPr/>
      <dgm:t>
        <a:bodyPr/>
        <a:lstStyle/>
        <a:p>
          <a:endParaRPr lang="en-US"/>
        </a:p>
      </dgm:t>
    </dgm:pt>
    <dgm:pt modelId="{E16FC2FE-502F-46AE-9A21-1EF42593366A}" type="sibTrans" cxnId="{CC6E12BB-4A82-4C04-8DED-49F5B2A444CA}">
      <dgm:prSet/>
      <dgm:spPr/>
      <dgm:t>
        <a:bodyPr/>
        <a:lstStyle/>
        <a:p>
          <a:endParaRPr lang="en-US"/>
        </a:p>
      </dgm:t>
    </dgm:pt>
    <dgm:pt modelId="{21945664-CA80-42E4-A024-40166E09F6F5}">
      <dgm:prSet/>
      <dgm:spPr/>
      <dgm:t>
        <a:bodyPr/>
        <a:lstStyle/>
        <a:p>
          <a:r>
            <a:rPr lang="en-US" dirty="0"/>
            <a:t>Lack of abstraction for the whole ML Pipeline</a:t>
          </a:r>
        </a:p>
      </dgm:t>
    </dgm:pt>
    <dgm:pt modelId="{198A33F3-1924-40EF-9E58-E6F4D757E1AC}" type="parTrans" cxnId="{E011FD34-53CE-441E-8E28-4D93A019EE15}">
      <dgm:prSet/>
      <dgm:spPr/>
      <dgm:t>
        <a:bodyPr/>
        <a:lstStyle/>
        <a:p>
          <a:endParaRPr lang="en-US"/>
        </a:p>
      </dgm:t>
    </dgm:pt>
    <dgm:pt modelId="{D3721B26-FC9E-413D-821B-2175D1AD2193}" type="sibTrans" cxnId="{E011FD34-53CE-441E-8E28-4D93A019EE15}">
      <dgm:prSet/>
      <dgm:spPr/>
      <dgm:t>
        <a:bodyPr/>
        <a:lstStyle/>
        <a:p>
          <a:endParaRPr lang="en-US"/>
        </a:p>
      </dgm:t>
    </dgm:pt>
    <dgm:pt modelId="{75F02C2A-2428-4884-B66B-B0EFC8B52F2E}">
      <dgm:prSet/>
      <dgm:spPr/>
      <dgm:t>
        <a:bodyPr/>
        <a:lstStyle/>
        <a:p>
          <a:r>
            <a:rPr lang="en-US" dirty="0"/>
            <a:t>Querying Model Metadata</a:t>
          </a:r>
        </a:p>
      </dgm:t>
    </dgm:pt>
    <dgm:pt modelId="{3D632ECA-4BB8-4CAF-B3C1-039D4BF94AB0}" type="parTrans" cxnId="{B206062E-3816-4107-802C-3FEB62ABD5A7}">
      <dgm:prSet/>
      <dgm:spPr/>
      <dgm:t>
        <a:bodyPr/>
        <a:lstStyle/>
        <a:p>
          <a:endParaRPr lang="en-US"/>
        </a:p>
      </dgm:t>
    </dgm:pt>
    <dgm:pt modelId="{139D2599-F353-4C5C-95CC-DF510D4E751D}" type="sibTrans" cxnId="{B206062E-3816-4107-802C-3FEB62ABD5A7}">
      <dgm:prSet/>
      <dgm:spPr/>
      <dgm:t>
        <a:bodyPr/>
        <a:lstStyle/>
        <a:p>
          <a:endParaRPr lang="en-US"/>
        </a:p>
      </dgm:t>
    </dgm:pt>
    <dgm:pt modelId="{5BBF7ECE-7FDA-49A9-B553-3D02EC66F9F0}">
      <dgm:prSet/>
      <dgm:spPr/>
      <dgm:t>
        <a:bodyPr/>
        <a:lstStyle/>
        <a:p>
          <a:r>
            <a:rPr lang="en-US" dirty="0"/>
            <a:t>Multi-Language Smell</a:t>
          </a:r>
        </a:p>
      </dgm:t>
    </dgm:pt>
    <dgm:pt modelId="{CB3D0272-385E-4BC9-96C5-057CB42B2C30}" type="parTrans" cxnId="{11E9D4C3-7187-468A-BB86-21348617141A}">
      <dgm:prSet/>
      <dgm:spPr/>
      <dgm:t>
        <a:bodyPr/>
        <a:lstStyle/>
        <a:p>
          <a:endParaRPr lang="en-US"/>
        </a:p>
      </dgm:t>
    </dgm:pt>
    <dgm:pt modelId="{2E5C1EEF-5F8B-486B-BEE0-A62B9F336C63}" type="sibTrans" cxnId="{11E9D4C3-7187-468A-BB86-21348617141A}">
      <dgm:prSet/>
      <dgm:spPr/>
      <dgm:t>
        <a:bodyPr/>
        <a:lstStyle/>
        <a:p>
          <a:endParaRPr lang="en-US"/>
        </a:p>
      </dgm:t>
    </dgm:pt>
    <dgm:pt modelId="{7B05EE6B-F613-420A-80C4-9F161E4A9EF3}">
      <dgm:prSet/>
      <dgm:spPr/>
      <dgm:t>
        <a:bodyPr/>
        <a:lstStyle/>
        <a:p>
          <a:r>
            <a:rPr lang="en-US" dirty="0"/>
            <a:t>Backwards Compatibility of Trained Models</a:t>
          </a:r>
        </a:p>
      </dgm:t>
    </dgm:pt>
    <dgm:pt modelId="{6641BF8D-6F32-459F-B08C-A9A4F023111F}" type="parTrans" cxnId="{C458EB3F-E6BD-478E-97EA-2B8BA147B66A}">
      <dgm:prSet/>
      <dgm:spPr/>
      <dgm:t>
        <a:bodyPr/>
        <a:lstStyle/>
        <a:p>
          <a:endParaRPr lang="en-US"/>
        </a:p>
      </dgm:t>
    </dgm:pt>
    <dgm:pt modelId="{1B05CFE2-CDD8-4765-9EEA-863B26FC6154}" type="sibTrans" cxnId="{C458EB3F-E6BD-478E-97EA-2B8BA147B66A}">
      <dgm:prSet/>
      <dgm:spPr/>
      <dgm:t>
        <a:bodyPr/>
        <a:lstStyle/>
        <a:p>
          <a:endParaRPr lang="en-US"/>
        </a:p>
      </dgm:t>
    </dgm:pt>
    <dgm:pt modelId="{B07F0441-515F-4A7B-8C27-E2C1CC13EAE8}" type="pres">
      <dgm:prSet presAssocID="{9F6F10AD-A57C-4E26-A934-7D1B09B39E6E}" presName="linear" presStyleCnt="0">
        <dgm:presLayoutVars>
          <dgm:animLvl val="lvl"/>
          <dgm:resizeHandles val="exact"/>
        </dgm:presLayoutVars>
      </dgm:prSet>
      <dgm:spPr/>
    </dgm:pt>
    <dgm:pt modelId="{1D124D04-11C3-4C18-BA35-00C332FB0051}" type="pres">
      <dgm:prSet presAssocID="{EBE8F289-03B8-4C44-BDE5-6FDC1E546D1A}" presName="parentText" presStyleLbl="node1" presStyleIdx="0" presStyleCnt="6">
        <dgm:presLayoutVars>
          <dgm:chMax val="0"/>
          <dgm:bulletEnabled val="1"/>
        </dgm:presLayoutVars>
      </dgm:prSet>
      <dgm:spPr/>
    </dgm:pt>
    <dgm:pt modelId="{752870B3-365C-400A-90CE-69351BCA2A8F}" type="pres">
      <dgm:prSet presAssocID="{2E937662-20BF-44DC-8396-16F3B82198EE}" presName="spacer" presStyleCnt="0"/>
      <dgm:spPr/>
    </dgm:pt>
    <dgm:pt modelId="{E283B717-E304-4AA5-8C3F-0E742F5E0DA4}" type="pres">
      <dgm:prSet presAssocID="{500F9F1C-CE8C-4931-A62D-DDC282EC8FDC}" presName="parentText" presStyleLbl="node1" presStyleIdx="1" presStyleCnt="6">
        <dgm:presLayoutVars>
          <dgm:chMax val="0"/>
          <dgm:bulletEnabled val="1"/>
        </dgm:presLayoutVars>
      </dgm:prSet>
      <dgm:spPr/>
    </dgm:pt>
    <dgm:pt modelId="{4EFD336F-8F85-4AE2-AA3D-CBE23D4CCF5C}" type="pres">
      <dgm:prSet presAssocID="{E16FC2FE-502F-46AE-9A21-1EF42593366A}" presName="spacer" presStyleCnt="0"/>
      <dgm:spPr/>
    </dgm:pt>
    <dgm:pt modelId="{12C392A9-8750-4B94-9D8F-1FAD3072657D}" type="pres">
      <dgm:prSet presAssocID="{21945664-CA80-42E4-A024-40166E09F6F5}" presName="parentText" presStyleLbl="node1" presStyleIdx="2" presStyleCnt="6">
        <dgm:presLayoutVars>
          <dgm:chMax val="0"/>
          <dgm:bulletEnabled val="1"/>
        </dgm:presLayoutVars>
      </dgm:prSet>
      <dgm:spPr/>
    </dgm:pt>
    <dgm:pt modelId="{18981B40-1EA8-413F-892F-3D40A4613FA8}" type="pres">
      <dgm:prSet presAssocID="{D3721B26-FC9E-413D-821B-2175D1AD2193}" presName="spacer" presStyleCnt="0"/>
      <dgm:spPr/>
    </dgm:pt>
    <dgm:pt modelId="{26B496A8-919C-4E50-95A9-0BF85FCCA6AE}" type="pres">
      <dgm:prSet presAssocID="{75F02C2A-2428-4884-B66B-B0EFC8B52F2E}" presName="parentText" presStyleLbl="node1" presStyleIdx="3" presStyleCnt="6">
        <dgm:presLayoutVars>
          <dgm:chMax val="0"/>
          <dgm:bulletEnabled val="1"/>
        </dgm:presLayoutVars>
      </dgm:prSet>
      <dgm:spPr/>
    </dgm:pt>
    <dgm:pt modelId="{8976C73E-3DC2-415C-A6B9-E2AC573E7473}" type="pres">
      <dgm:prSet presAssocID="{139D2599-F353-4C5C-95CC-DF510D4E751D}" presName="spacer" presStyleCnt="0"/>
      <dgm:spPr/>
    </dgm:pt>
    <dgm:pt modelId="{4351E951-5055-4DB9-981A-5BA9558E9D55}" type="pres">
      <dgm:prSet presAssocID="{5BBF7ECE-7FDA-49A9-B553-3D02EC66F9F0}" presName="parentText" presStyleLbl="node1" presStyleIdx="4" presStyleCnt="6" custLinFactNeighborX="-2769" custLinFactNeighborY="-20657">
        <dgm:presLayoutVars>
          <dgm:chMax val="0"/>
          <dgm:bulletEnabled val="1"/>
        </dgm:presLayoutVars>
      </dgm:prSet>
      <dgm:spPr/>
    </dgm:pt>
    <dgm:pt modelId="{1EB6650E-9D45-473C-AE2D-E88D57BBFA49}" type="pres">
      <dgm:prSet presAssocID="{2E5C1EEF-5F8B-486B-BEE0-A62B9F336C63}" presName="spacer" presStyleCnt="0"/>
      <dgm:spPr/>
    </dgm:pt>
    <dgm:pt modelId="{7435ED4A-E8BD-4E17-8276-D6E1C2BA7424}" type="pres">
      <dgm:prSet presAssocID="{7B05EE6B-F613-420A-80C4-9F161E4A9EF3}" presName="parentText" presStyleLbl="node1" presStyleIdx="5" presStyleCnt="6">
        <dgm:presLayoutVars>
          <dgm:chMax val="0"/>
          <dgm:bulletEnabled val="1"/>
        </dgm:presLayoutVars>
      </dgm:prSet>
      <dgm:spPr/>
    </dgm:pt>
  </dgm:ptLst>
  <dgm:cxnLst>
    <dgm:cxn modelId="{22871527-BB76-4BE2-9699-2ECE5E5154C9}" type="presOf" srcId="{EBE8F289-03B8-4C44-BDE5-6FDC1E546D1A}" destId="{1D124D04-11C3-4C18-BA35-00C332FB0051}" srcOrd="0" destOrd="0" presId="urn:microsoft.com/office/officeart/2005/8/layout/vList2"/>
    <dgm:cxn modelId="{B206062E-3816-4107-802C-3FEB62ABD5A7}" srcId="{9F6F10AD-A57C-4E26-A934-7D1B09B39E6E}" destId="{75F02C2A-2428-4884-B66B-B0EFC8B52F2E}" srcOrd="3" destOrd="0" parTransId="{3D632ECA-4BB8-4CAF-B3C1-039D4BF94AB0}" sibTransId="{139D2599-F353-4C5C-95CC-DF510D4E751D}"/>
    <dgm:cxn modelId="{E011FD34-53CE-441E-8E28-4D93A019EE15}" srcId="{9F6F10AD-A57C-4E26-A934-7D1B09B39E6E}" destId="{21945664-CA80-42E4-A024-40166E09F6F5}" srcOrd="2" destOrd="0" parTransId="{198A33F3-1924-40EF-9E58-E6F4D757E1AC}" sibTransId="{D3721B26-FC9E-413D-821B-2175D1AD2193}"/>
    <dgm:cxn modelId="{C458EB3F-E6BD-478E-97EA-2B8BA147B66A}" srcId="{9F6F10AD-A57C-4E26-A934-7D1B09B39E6E}" destId="{7B05EE6B-F613-420A-80C4-9F161E4A9EF3}" srcOrd="5" destOrd="0" parTransId="{6641BF8D-6F32-459F-B08C-A9A4F023111F}" sibTransId="{1B05CFE2-CDD8-4765-9EEA-863B26FC6154}"/>
    <dgm:cxn modelId="{160BE962-C5F6-4C9B-8529-5235D2AC4FBC}" type="presOf" srcId="{75F02C2A-2428-4884-B66B-B0EFC8B52F2E}" destId="{26B496A8-919C-4E50-95A9-0BF85FCCA6AE}" srcOrd="0" destOrd="0" presId="urn:microsoft.com/office/officeart/2005/8/layout/vList2"/>
    <dgm:cxn modelId="{5349854A-4FEF-4BA6-9731-F73ABB44564B}" srcId="{9F6F10AD-A57C-4E26-A934-7D1B09B39E6E}" destId="{EBE8F289-03B8-4C44-BDE5-6FDC1E546D1A}" srcOrd="0" destOrd="0" parTransId="{820158ED-1AB6-45F9-A521-E73BAC5AFD71}" sibTransId="{2E937662-20BF-44DC-8396-16F3B82198EE}"/>
    <dgm:cxn modelId="{BB9E326F-C7BE-408C-841C-395ABA9EEED3}" type="presOf" srcId="{500F9F1C-CE8C-4931-A62D-DDC282EC8FDC}" destId="{E283B717-E304-4AA5-8C3F-0E742F5E0DA4}" srcOrd="0" destOrd="0" presId="urn:microsoft.com/office/officeart/2005/8/layout/vList2"/>
    <dgm:cxn modelId="{6CA00D57-F21B-4891-9FCB-C3EF38C9B828}" type="presOf" srcId="{7B05EE6B-F613-420A-80C4-9F161E4A9EF3}" destId="{7435ED4A-E8BD-4E17-8276-D6E1C2BA7424}" srcOrd="0" destOrd="0" presId="urn:microsoft.com/office/officeart/2005/8/layout/vList2"/>
    <dgm:cxn modelId="{74167683-0E9B-40CF-AF4C-114626411C92}" type="presOf" srcId="{5BBF7ECE-7FDA-49A9-B553-3D02EC66F9F0}" destId="{4351E951-5055-4DB9-981A-5BA9558E9D55}" srcOrd="0" destOrd="0" presId="urn:microsoft.com/office/officeart/2005/8/layout/vList2"/>
    <dgm:cxn modelId="{CC6E12BB-4A82-4C04-8DED-49F5B2A444CA}" srcId="{9F6F10AD-A57C-4E26-A934-7D1B09B39E6E}" destId="{500F9F1C-CE8C-4931-A62D-DDC282EC8FDC}" srcOrd="1" destOrd="0" parTransId="{2DB3CF97-5FBA-49EE-A2BE-243837231958}" sibTransId="{E16FC2FE-502F-46AE-9A21-1EF42593366A}"/>
    <dgm:cxn modelId="{11E9D4C3-7187-468A-BB86-21348617141A}" srcId="{9F6F10AD-A57C-4E26-A934-7D1B09B39E6E}" destId="{5BBF7ECE-7FDA-49A9-B553-3D02EC66F9F0}" srcOrd="4" destOrd="0" parTransId="{CB3D0272-385E-4BC9-96C5-057CB42B2C30}" sibTransId="{2E5C1EEF-5F8B-486B-BEE0-A62B9F336C63}"/>
    <dgm:cxn modelId="{E40AEEDA-98AE-48B2-B76B-A7E9199F43DF}" type="presOf" srcId="{9F6F10AD-A57C-4E26-A934-7D1B09B39E6E}" destId="{B07F0441-515F-4A7B-8C27-E2C1CC13EAE8}" srcOrd="0" destOrd="0" presId="urn:microsoft.com/office/officeart/2005/8/layout/vList2"/>
    <dgm:cxn modelId="{65778BF1-1F50-4563-B043-68A564A6C983}" type="presOf" srcId="{21945664-CA80-42E4-A024-40166E09F6F5}" destId="{12C392A9-8750-4B94-9D8F-1FAD3072657D}" srcOrd="0" destOrd="0" presId="urn:microsoft.com/office/officeart/2005/8/layout/vList2"/>
    <dgm:cxn modelId="{D16E967E-1E82-471A-8CAB-7402CBBD9BDE}" type="presParOf" srcId="{B07F0441-515F-4A7B-8C27-E2C1CC13EAE8}" destId="{1D124D04-11C3-4C18-BA35-00C332FB0051}" srcOrd="0" destOrd="0" presId="urn:microsoft.com/office/officeart/2005/8/layout/vList2"/>
    <dgm:cxn modelId="{AA5BEED2-9C10-4EB6-AB76-340C5E3F7116}" type="presParOf" srcId="{B07F0441-515F-4A7B-8C27-E2C1CC13EAE8}" destId="{752870B3-365C-400A-90CE-69351BCA2A8F}" srcOrd="1" destOrd="0" presId="urn:microsoft.com/office/officeart/2005/8/layout/vList2"/>
    <dgm:cxn modelId="{A9CD2D52-591C-4845-AF2D-3B845D091366}" type="presParOf" srcId="{B07F0441-515F-4A7B-8C27-E2C1CC13EAE8}" destId="{E283B717-E304-4AA5-8C3F-0E742F5E0DA4}" srcOrd="2" destOrd="0" presId="urn:microsoft.com/office/officeart/2005/8/layout/vList2"/>
    <dgm:cxn modelId="{FE1EA3DF-5FFB-4D83-A2BB-62D5E47A9017}" type="presParOf" srcId="{B07F0441-515F-4A7B-8C27-E2C1CC13EAE8}" destId="{4EFD336F-8F85-4AE2-AA3D-CBE23D4CCF5C}" srcOrd="3" destOrd="0" presId="urn:microsoft.com/office/officeart/2005/8/layout/vList2"/>
    <dgm:cxn modelId="{2F95606C-3C67-4763-B528-3F62C10B7EB1}" type="presParOf" srcId="{B07F0441-515F-4A7B-8C27-E2C1CC13EAE8}" destId="{12C392A9-8750-4B94-9D8F-1FAD3072657D}" srcOrd="4" destOrd="0" presId="urn:microsoft.com/office/officeart/2005/8/layout/vList2"/>
    <dgm:cxn modelId="{4BD06B97-B952-4C02-B21E-A5E03B0053E6}" type="presParOf" srcId="{B07F0441-515F-4A7B-8C27-E2C1CC13EAE8}" destId="{18981B40-1EA8-413F-892F-3D40A4613FA8}" srcOrd="5" destOrd="0" presId="urn:microsoft.com/office/officeart/2005/8/layout/vList2"/>
    <dgm:cxn modelId="{6D53E9E2-CF63-4B9B-A5FC-B6BCF9CD9886}" type="presParOf" srcId="{B07F0441-515F-4A7B-8C27-E2C1CC13EAE8}" destId="{26B496A8-919C-4E50-95A9-0BF85FCCA6AE}" srcOrd="6" destOrd="0" presId="urn:microsoft.com/office/officeart/2005/8/layout/vList2"/>
    <dgm:cxn modelId="{C6673C1C-4EF9-4D16-A7EE-39BE17A16D91}" type="presParOf" srcId="{B07F0441-515F-4A7B-8C27-E2C1CC13EAE8}" destId="{8976C73E-3DC2-415C-A6B9-E2AC573E7473}" srcOrd="7" destOrd="0" presId="urn:microsoft.com/office/officeart/2005/8/layout/vList2"/>
    <dgm:cxn modelId="{CE5BD855-E722-4204-A52E-7977CDA931E6}" type="presParOf" srcId="{B07F0441-515F-4A7B-8C27-E2C1CC13EAE8}" destId="{4351E951-5055-4DB9-981A-5BA9558E9D55}" srcOrd="8" destOrd="0" presId="urn:microsoft.com/office/officeart/2005/8/layout/vList2"/>
    <dgm:cxn modelId="{8AAF2F3E-E314-411C-8DF0-8602360F1962}" type="presParOf" srcId="{B07F0441-515F-4A7B-8C27-E2C1CC13EAE8}" destId="{1EB6650E-9D45-473C-AE2D-E88D57BBFA49}" srcOrd="9" destOrd="0" presId="urn:microsoft.com/office/officeart/2005/8/layout/vList2"/>
    <dgm:cxn modelId="{5FBC5DF4-1A2F-4B67-8864-B2E03F0A7DB3}" type="presParOf" srcId="{B07F0441-515F-4A7B-8C27-E2C1CC13EAE8}" destId="{7435ED4A-E8BD-4E17-8276-D6E1C2BA7424}"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33F329-365D-4FA9-99A2-7618B630A6D2}"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en-US"/>
        </a:p>
      </dgm:t>
    </dgm:pt>
    <dgm:pt modelId="{B9646471-BF86-4FE0-A4DB-FA5753F06CCB}">
      <dgm:prSet/>
      <dgm:spPr/>
      <dgm:t>
        <a:bodyPr/>
        <a:lstStyle/>
        <a:p>
          <a:r>
            <a:rPr lang="en-US"/>
            <a:t>Pipeline</a:t>
          </a:r>
        </a:p>
      </dgm:t>
    </dgm:pt>
    <dgm:pt modelId="{66C3FA2E-B545-4EC5-A2B9-6F777ADAD36F}" type="parTrans" cxnId="{72A7B3F2-D1FD-4308-8DDE-3117AFACE18A}">
      <dgm:prSet/>
      <dgm:spPr/>
      <dgm:t>
        <a:bodyPr/>
        <a:lstStyle/>
        <a:p>
          <a:endParaRPr lang="en-US"/>
        </a:p>
      </dgm:t>
    </dgm:pt>
    <dgm:pt modelId="{BDDA3D8E-B7FA-4A0D-8C17-378C97412479}" type="sibTrans" cxnId="{72A7B3F2-D1FD-4308-8DDE-3117AFACE18A}">
      <dgm:prSet/>
      <dgm:spPr/>
      <dgm:t>
        <a:bodyPr/>
        <a:lstStyle/>
        <a:p>
          <a:endParaRPr lang="en-US"/>
        </a:p>
      </dgm:t>
    </dgm:pt>
    <dgm:pt modelId="{5F3E41D2-51CC-483A-89D6-45CE24CADC10}">
      <dgm:prSet/>
      <dgm:spPr/>
      <dgm:t>
        <a:bodyPr/>
        <a:lstStyle/>
        <a:p>
          <a:r>
            <a:rPr lang="en-US"/>
            <a:t>Data Store</a:t>
          </a:r>
        </a:p>
      </dgm:t>
    </dgm:pt>
    <dgm:pt modelId="{77DCCB73-940A-4E3C-8AB2-EBC5A04C7FCC}" type="parTrans" cxnId="{B743FD6C-9923-4C85-AA34-14C638656CC2}">
      <dgm:prSet/>
      <dgm:spPr/>
      <dgm:t>
        <a:bodyPr/>
        <a:lstStyle/>
        <a:p>
          <a:endParaRPr lang="en-US"/>
        </a:p>
      </dgm:t>
    </dgm:pt>
    <dgm:pt modelId="{B15CF051-DF44-49B5-B8E1-6C6984691F67}" type="sibTrans" cxnId="{B743FD6C-9923-4C85-AA34-14C638656CC2}">
      <dgm:prSet/>
      <dgm:spPr/>
      <dgm:t>
        <a:bodyPr/>
        <a:lstStyle/>
        <a:p>
          <a:endParaRPr lang="en-US"/>
        </a:p>
      </dgm:t>
    </dgm:pt>
    <dgm:pt modelId="{458C2E85-F606-4AB0-A6A2-9500EC0A5482}">
      <dgm:prSet/>
      <dgm:spPr/>
      <dgm:t>
        <a:bodyPr/>
        <a:lstStyle/>
        <a:p>
          <a:r>
            <a:rPr lang="en-US"/>
            <a:t>DataSet</a:t>
          </a:r>
        </a:p>
      </dgm:t>
    </dgm:pt>
    <dgm:pt modelId="{06160280-262E-4E82-8BF4-DD05137B37BC}" type="parTrans" cxnId="{1DD37C5E-FB55-48A2-88AE-BFBD1D024A20}">
      <dgm:prSet/>
      <dgm:spPr/>
      <dgm:t>
        <a:bodyPr/>
        <a:lstStyle/>
        <a:p>
          <a:endParaRPr lang="en-US"/>
        </a:p>
      </dgm:t>
    </dgm:pt>
    <dgm:pt modelId="{093567CE-5210-4983-B4F7-3DBDED854559}" type="sibTrans" cxnId="{1DD37C5E-FB55-48A2-88AE-BFBD1D024A20}">
      <dgm:prSet/>
      <dgm:spPr/>
      <dgm:t>
        <a:bodyPr/>
        <a:lstStyle/>
        <a:p>
          <a:endParaRPr lang="en-US"/>
        </a:p>
      </dgm:t>
    </dgm:pt>
    <dgm:pt modelId="{43E1CAD8-B21C-4F09-8850-6EA4A10C9B89}">
      <dgm:prSet/>
      <dgm:spPr/>
      <dgm:t>
        <a:bodyPr/>
        <a:lstStyle/>
        <a:p>
          <a:r>
            <a:rPr lang="en-US"/>
            <a:t>Repository</a:t>
          </a:r>
        </a:p>
      </dgm:t>
    </dgm:pt>
    <dgm:pt modelId="{2118D8DE-E094-47E7-AB69-7C34E775E1E8}" type="parTrans" cxnId="{93970A5C-9DBB-4691-B1E6-D248964AA7FC}">
      <dgm:prSet/>
      <dgm:spPr/>
      <dgm:t>
        <a:bodyPr/>
        <a:lstStyle/>
        <a:p>
          <a:endParaRPr lang="en-US"/>
        </a:p>
      </dgm:t>
    </dgm:pt>
    <dgm:pt modelId="{352816B7-7916-481B-9DBA-FABB787639C7}" type="sibTrans" cxnId="{93970A5C-9DBB-4691-B1E6-D248964AA7FC}">
      <dgm:prSet/>
      <dgm:spPr/>
      <dgm:t>
        <a:bodyPr/>
        <a:lstStyle/>
        <a:p>
          <a:endParaRPr lang="en-US"/>
        </a:p>
      </dgm:t>
    </dgm:pt>
    <dgm:pt modelId="{BC324161-1F14-4021-902D-CAFB5653619F}">
      <dgm:prSet/>
      <dgm:spPr/>
      <dgm:t>
        <a:bodyPr/>
        <a:lstStyle/>
        <a:p>
          <a:r>
            <a:rPr lang="en-US"/>
            <a:t>Model</a:t>
          </a:r>
        </a:p>
      </dgm:t>
    </dgm:pt>
    <dgm:pt modelId="{C717DABA-0BDA-491F-9B3A-D162B0C82D47}" type="parTrans" cxnId="{9A0D875C-EFDC-40ED-AA22-3CFE348FC693}">
      <dgm:prSet/>
      <dgm:spPr/>
      <dgm:t>
        <a:bodyPr/>
        <a:lstStyle/>
        <a:p>
          <a:endParaRPr lang="en-US"/>
        </a:p>
      </dgm:t>
    </dgm:pt>
    <dgm:pt modelId="{F436B5D7-BA4A-4C9A-88E9-B1DE947D7CF6}" type="sibTrans" cxnId="{9A0D875C-EFDC-40ED-AA22-3CFE348FC693}">
      <dgm:prSet/>
      <dgm:spPr/>
      <dgm:t>
        <a:bodyPr/>
        <a:lstStyle/>
        <a:p>
          <a:endParaRPr lang="en-US"/>
        </a:p>
      </dgm:t>
    </dgm:pt>
    <dgm:pt modelId="{768B25C9-95BF-4979-A17C-78AEFC6D263E}">
      <dgm:prSet/>
      <dgm:spPr/>
      <dgm:t>
        <a:bodyPr/>
        <a:lstStyle/>
        <a:p>
          <a:r>
            <a:rPr lang="en-US"/>
            <a:t>Model Registry</a:t>
          </a:r>
        </a:p>
      </dgm:t>
    </dgm:pt>
    <dgm:pt modelId="{FFD6ED90-0813-473F-B352-422D44357E5F}" type="parTrans" cxnId="{C40FACD8-96DB-405E-8200-9CFEA4785526}">
      <dgm:prSet/>
      <dgm:spPr/>
      <dgm:t>
        <a:bodyPr/>
        <a:lstStyle/>
        <a:p>
          <a:endParaRPr lang="en-US"/>
        </a:p>
      </dgm:t>
    </dgm:pt>
    <dgm:pt modelId="{60A2091A-C424-4366-900F-11D19BDA5004}" type="sibTrans" cxnId="{C40FACD8-96DB-405E-8200-9CFEA4785526}">
      <dgm:prSet/>
      <dgm:spPr/>
      <dgm:t>
        <a:bodyPr/>
        <a:lstStyle/>
        <a:p>
          <a:endParaRPr lang="en-US"/>
        </a:p>
      </dgm:t>
    </dgm:pt>
    <dgm:pt modelId="{83821986-C428-4AD6-9384-254CBBDF3823}">
      <dgm:prSet/>
      <dgm:spPr/>
      <dgm:t>
        <a:bodyPr/>
        <a:lstStyle/>
        <a:p>
          <a:r>
            <a:rPr lang="en-US"/>
            <a:t>Workspace</a:t>
          </a:r>
        </a:p>
      </dgm:t>
    </dgm:pt>
    <dgm:pt modelId="{2C5410E3-048D-4715-A8ED-02E72A36D5A4}" type="parTrans" cxnId="{12FFF452-27AE-4B5B-B487-9B16B010ADDC}">
      <dgm:prSet/>
      <dgm:spPr/>
      <dgm:t>
        <a:bodyPr/>
        <a:lstStyle/>
        <a:p>
          <a:endParaRPr lang="en-US"/>
        </a:p>
      </dgm:t>
    </dgm:pt>
    <dgm:pt modelId="{9EF1A09A-ACBA-420C-A7AB-72405CECC876}" type="sibTrans" cxnId="{12FFF452-27AE-4B5B-B487-9B16B010ADDC}">
      <dgm:prSet/>
      <dgm:spPr/>
      <dgm:t>
        <a:bodyPr/>
        <a:lstStyle/>
        <a:p>
          <a:endParaRPr lang="en-US"/>
        </a:p>
      </dgm:t>
    </dgm:pt>
    <dgm:pt modelId="{1CC1F6FB-C023-4043-8A07-586FC4B9C8A0}">
      <dgm:prSet/>
      <dgm:spPr/>
    </dgm:pt>
    <dgm:pt modelId="{E1D129E9-3D59-48EE-B931-9FC2337026E5}" type="parTrans" cxnId="{1A35C6F1-E5BD-4AFC-AACD-6D9F1C734548}">
      <dgm:prSet/>
      <dgm:spPr/>
      <dgm:t>
        <a:bodyPr/>
        <a:lstStyle/>
        <a:p>
          <a:endParaRPr lang="en-US"/>
        </a:p>
      </dgm:t>
    </dgm:pt>
    <dgm:pt modelId="{80725970-331E-4D7A-B010-48384D767A6A}" type="sibTrans" cxnId="{1A35C6F1-E5BD-4AFC-AACD-6D9F1C734548}">
      <dgm:prSet/>
      <dgm:spPr/>
      <dgm:t>
        <a:bodyPr/>
        <a:lstStyle/>
        <a:p>
          <a:endParaRPr lang="en-US"/>
        </a:p>
      </dgm:t>
    </dgm:pt>
    <dgm:pt modelId="{A4147ADE-84D1-4582-99E1-12FEDF19E651}">
      <dgm:prSet/>
      <dgm:spPr/>
    </dgm:pt>
    <dgm:pt modelId="{AE6BA74E-3396-4CD4-905F-1695527D66AB}" type="parTrans" cxnId="{095E5EAD-D2E4-4F19-875C-20387E70170E}">
      <dgm:prSet/>
      <dgm:spPr/>
      <dgm:t>
        <a:bodyPr/>
        <a:lstStyle/>
        <a:p>
          <a:endParaRPr lang="en-US"/>
        </a:p>
      </dgm:t>
    </dgm:pt>
    <dgm:pt modelId="{521972BE-57AC-4184-B9E7-0E64243F6347}" type="sibTrans" cxnId="{095E5EAD-D2E4-4F19-875C-20387E70170E}">
      <dgm:prSet/>
      <dgm:spPr/>
      <dgm:t>
        <a:bodyPr/>
        <a:lstStyle/>
        <a:p>
          <a:endParaRPr lang="en-US"/>
        </a:p>
      </dgm:t>
    </dgm:pt>
    <dgm:pt modelId="{7AFF361A-D5CD-42BF-B11F-5990C8459601}" type="pres">
      <dgm:prSet presAssocID="{9B33F329-365D-4FA9-99A2-7618B630A6D2}" presName="Name0" presStyleCnt="0">
        <dgm:presLayoutVars>
          <dgm:chMax val="7"/>
          <dgm:chPref val="7"/>
          <dgm:dir/>
        </dgm:presLayoutVars>
      </dgm:prSet>
      <dgm:spPr/>
    </dgm:pt>
    <dgm:pt modelId="{45F06762-2655-49AA-98E2-58E52DD8589F}" type="pres">
      <dgm:prSet presAssocID="{9B33F329-365D-4FA9-99A2-7618B630A6D2}" presName="Name1" presStyleCnt="0"/>
      <dgm:spPr/>
    </dgm:pt>
    <dgm:pt modelId="{E53FCEC9-D1C0-46DB-9F7F-3881EAFDC83F}" type="pres">
      <dgm:prSet presAssocID="{9B33F329-365D-4FA9-99A2-7618B630A6D2}" presName="cycle" presStyleCnt="0"/>
      <dgm:spPr/>
    </dgm:pt>
    <dgm:pt modelId="{98C3813C-80DA-41F2-9384-1AC463582949}" type="pres">
      <dgm:prSet presAssocID="{9B33F329-365D-4FA9-99A2-7618B630A6D2}" presName="srcNode" presStyleLbl="node1" presStyleIdx="0" presStyleCnt="7"/>
      <dgm:spPr/>
    </dgm:pt>
    <dgm:pt modelId="{03976D4B-D67D-433C-8018-167FDE7D6480}" type="pres">
      <dgm:prSet presAssocID="{9B33F329-365D-4FA9-99A2-7618B630A6D2}" presName="conn" presStyleLbl="parChTrans1D2" presStyleIdx="0" presStyleCnt="1"/>
      <dgm:spPr/>
    </dgm:pt>
    <dgm:pt modelId="{CF43EB09-6A3A-4B29-AF23-CA155B31E17D}" type="pres">
      <dgm:prSet presAssocID="{9B33F329-365D-4FA9-99A2-7618B630A6D2}" presName="extraNode" presStyleLbl="node1" presStyleIdx="0" presStyleCnt="7"/>
      <dgm:spPr/>
    </dgm:pt>
    <dgm:pt modelId="{50D597A4-CD48-47A1-BD34-90E7A23AA6EF}" type="pres">
      <dgm:prSet presAssocID="{9B33F329-365D-4FA9-99A2-7618B630A6D2}" presName="dstNode" presStyleLbl="node1" presStyleIdx="0" presStyleCnt="7"/>
      <dgm:spPr/>
    </dgm:pt>
    <dgm:pt modelId="{188D0B73-030F-42B4-A5EA-F6A5E10BFDFC}" type="pres">
      <dgm:prSet presAssocID="{B9646471-BF86-4FE0-A4DB-FA5753F06CCB}" presName="text_1" presStyleLbl="node1" presStyleIdx="0" presStyleCnt="7">
        <dgm:presLayoutVars>
          <dgm:bulletEnabled val="1"/>
        </dgm:presLayoutVars>
      </dgm:prSet>
      <dgm:spPr/>
    </dgm:pt>
    <dgm:pt modelId="{13BC19A0-1274-44EC-A107-CEF1F757BF21}" type="pres">
      <dgm:prSet presAssocID="{B9646471-BF86-4FE0-A4DB-FA5753F06CCB}" presName="accent_1" presStyleCnt="0"/>
      <dgm:spPr/>
    </dgm:pt>
    <dgm:pt modelId="{91F6E1FC-9A05-4A2C-9374-B2255C8F54BC}" type="pres">
      <dgm:prSet presAssocID="{B9646471-BF86-4FE0-A4DB-FA5753F06CCB}" presName="accentRepeatNode" presStyleLbl="solidFgAcc1" presStyleIdx="0" presStyleCnt="7"/>
      <dgm:spPr/>
    </dgm:pt>
    <dgm:pt modelId="{ED409194-D535-4097-A3FE-8C9AA62575D0}" type="pres">
      <dgm:prSet presAssocID="{5F3E41D2-51CC-483A-89D6-45CE24CADC10}" presName="text_2" presStyleLbl="node1" presStyleIdx="1" presStyleCnt="7">
        <dgm:presLayoutVars>
          <dgm:bulletEnabled val="1"/>
        </dgm:presLayoutVars>
      </dgm:prSet>
      <dgm:spPr/>
    </dgm:pt>
    <dgm:pt modelId="{96DC0ECA-E6B9-45C0-A363-355F43211124}" type="pres">
      <dgm:prSet presAssocID="{5F3E41D2-51CC-483A-89D6-45CE24CADC10}" presName="accent_2" presStyleCnt="0"/>
      <dgm:spPr/>
    </dgm:pt>
    <dgm:pt modelId="{7C6D3204-662C-4CE2-8969-742A341B539B}" type="pres">
      <dgm:prSet presAssocID="{5F3E41D2-51CC-483A-89D6-45CE24CADC10}" presName="accentRepeatNode" presStyleLbl="solidFgAcc1" presStyleIdx="1" presStyleCnt="7"/>
      <dgm:spPr/>
    </dgm:pt>
    <dgm:pt modelId="{6666A764-124A-411F-98FA-F61324B14DC4}" type="pres">
      <dgm:prSet presAssocID="{458C2E85-F606-4AB0-A6A2-9500EC0A5482}" presName="text_3" presStyleLbl="node1" presStyleIdx="2" presStyleCnt="7">
        <dgm:presLayoutVars>
          <dgm:bulletEnabled val="1"/>
        </dgm:presLayoutVars>
      </dgm:prSet>
      <dgm:spPr/>
    </dgm:pt>
    <dgm:pt modelId="{8180309E-1916-42D9-896C-E37649535FCA}" type="pres">
      <dgm:prSet presAssocID="{458C2E85-F606-4AB0-A6A2-9500EC0A5482}" presName="accent_3" presStyleCnt="0"/>
      <dgm:spPr/>
    </dgm:pt>
    <dgm:pt modelId="{A13B87DB-5BF8-4BCA-8C8F-5BDF655473D5}" type="pres">
      <dgm:prSet presAssocID="{458C2E85-F606-4AB0-A6A2-9500EC0A5482}" presName="accentRepeatNode" presStyleLbl="solidFgAcc1" presStyleIdx="2" presStyleCnt="7"/>
      <dgm:spPr/>
    </dgm:pt>
    <dgm:pt modelId="{A62F7239-FC7D-41DD-A40F-1F363ACAE9AC}" type="pres">
      <dgm:prSet presAssocID="{43E1CAD8-B21C-4F09-8850-6EA4A10C9B89}" presName="text_4" presStyleLbl="node1" presStyleIdx="3" presStyleCnt="7">
        <dgm:presLayoutVars>
          <dgm:bulletEnabled val="1"/>
        </dgm:presLayoutVars>
      </dgm:prSet>
      <dgm:spPr/>
    </dgm:pt>
    <dgm:pt modelId="{2751FB0D-F6FA-4CCF-AED9-F1837CAFB073}" type="pres">
      <dgm:prSet presAssocID="{43E1CAD8-B21C-4F09-8850-6EA4A10C9B89}" presName="accent_4" presStyleCnt="0"/>
      <dgm:spPr/>
    </dgm:pt>
    <dgm:pt modelId="{7FF5B395-48DA-430C-852C-5266B61FDF16}" type="pres">
      <dgm:prSet presAssocID="{43E1CAD8-B21C-4F09-8850-6EA4A10C9B89}" presName="accentRepeatNode" presStyleLbl="solidFgAcc1" presStyleIdx="3" presStyleCnt="7"/>
      <dgm:spPr/>
    </dgm:pt>
    <dgm:pt modelId="{D69E5E46-5EC4-466C-AC47-8F215DE07F93}" type="pres">
      <dgm:prSet presAssocID="{BC324161-1F14-4021-902D-CAFB5653619F}" presName="text_5" presStyleLbl="node1" presStyleIdx="4" presStyleCnt="7">
        <dgm:presLayoutVars>
          <dgm:bulletEnabled val="1"/>
        </dgm:presLayoutVars>
      </dgm:prSet>
      <dgm:spPr/>
    </dgm:pt>
    <dgm:pt modelId="{F26447C0-1490-4D5E-86BC-5C775E97AEE1}" type="pres">
      <dgm:prSet presAssocID="{BC324161-1F14-4021-902D-CAFB5653619F}" presName="accent_5" presStyleCnt="0"/>
      <dgm:spPr/>
    </dgm:pt>
    <dgm:pt modelId="{87895FE0-0AD4-4258-821A-86C06094FEA3}" type="pres">
      <dgm:prSet presAssocID="{BC324161-1F14-4021-902D-CAFB5653619F}" presName="accentRepeatNode" presStyleLbl="solidFgAcc1" presStyleIdx="4" presStyleCnt="7"/>
      <dgm:spPr/>
    </dgm:pt>
    <dgm:pt modelId="{41C8FAE8-FFF0-4CF8-B547-BD20AD956BCD}" type="pres">
      <dgm:prSet presAssocID="{768B25C9-95BF-4979-A17C-78AEFC6D263E}" presName="text_6" presStyleLbl="node1" presStyleIdx="5" presStyleCnt="7">
        <dgm:presLayoutVars>
          <dgm:bulletEnabled val="1"/>
        </dgm:presLayoutVars>
      </dgm:prSet>
      <dgm:spPr/>
    </dgm:pt>
    <dgm:pt modelId="{E2D4C1E1-922E-4F66-BFFD-317CE4CED20C}" type="pres">
      <dgm:prSet presAssocID="{768B25C9-95BF-4979-A17C-78AEFC6D263E}" presName="accent_6" presStyleCnt="0"/>
      <dgm:spPr/>
    </dgm:pt>
    <dgm:pt modelId="{40929E4C-EFE9-4B8A-A909-3DA228258439}" type="pres">
      <dgm:prSet presAssocID="{768B25C9-95BF-4979-A17C-78AEFC6D263E}" presName="accentRepeatNode" presStyleLbl="solidFgAcc1" presStyleIdx="5" presStyleCnt="7"/>
      <dgm:spPr/>
    </dgm:pt>
    <dgm:pt modelId="{CF5E6368-7D1F-4819-BF1E-3056FD261931}" type="pres">
      <dgm:prSet presAssocID="{83821986-C428-4AD6-9384-254CBBDF3823}" presName="text_7" presStyleLbl="node1" presStyleIdx="6" presStyleCnt="7">
        <dgm:presLayoutVars>
          <dgm:bulletEnabled val="1"/>
        </dgm:presLayoutVars>
      </dgm:prSet>
      <dgm:spPr/>
    </dgm:pt>
    <dgm:pt modelId="{6C06BDAF-EAED-4C83-A9A9-0E436BE158B1}" type="pres">
      <dgm:prSet presAssocID="{83821986-C428-4AD6-9384-254CBBDF3823}" presName="accent_7" presStyleCnt="0"/>
      <dgm:spPr/>
    </dgm:pt>
    <dgm:pt modelId="{D3F9820E-466C-4B13-A872-94BCFA735791}" type="pres">
      <dgm:prSet presAssocID="{83821986-C428-4AD6-9384-254CBBDF3823}" presName="accentRepeatNode" presStyleLbl="solidFgAcc1" presStyleIdx="6" presStyleCnt="7"/>
      <dgm:spPr/>
    </dgm:pt>
  </dgm:ptLst>
  <dgm:cxnLst>
    <dgm:cxn modelId="{172B5502-B243-49BE-AE11-291E6398247F}" type="presOf" srcId="{BDDA3D8E-B7FA-4A0D-8C17-378C97412479}" destId="{03976D4B-D67D-433C-8018-167FDE7D6480}" srcOrd="0" destOrd="0" presId="urn:microsoft.com/office/officeart/2008/layout/VerticalCurvedList"/>
    <dgm:cxn modelId="{40267F1E-0CFF-4457-A31C-062E01E672E4}" type="presOf" srcId="{83821986-C428-4AD6-9384-254CBBDF3823}" destId="{CF5E6368-7D1F-4819-BF1E-3056FD261931}" srcOrd="0" destOrd="0" presId="urn:microsoft.com/office/officeart/2008/layout/VerticalCurvedList"/>
    <dgm:cxn modelId="{78A72433-BA94-4C99-B2AB-09EEFF5DE30B}" type="presOf" srcId="{9B33F329-365D-4FA9-99A2-7618B630A6D2}" destId="{7AFF361A-D5CD-42BF-B11F-5990C8459601}" srcOrd="0" destOrd="0" presId="urn:microsoft.com/office/officeart/2008/layout/VerticalCurvedList"/>
    <dgm:cxn modelId="{30BA203B-7E07-4F50-B027-F1C400F38C55}" type="presOf" srcId="{768B25C9-95BF-4979-A17C-78AEFC6D263E}" destId="{41C8FAE8-FFF0-4CF8-B547-BD20AD956BCD}" srcOrd="0" destOrd="0" presId="urn:microsoft.com/office/officeart/2008/layout/VerticalCurvedList"/>
    <dgm:cxn modelId="{93970A5C-9DBB-4691-B1E6-D248964AA7FC}" srcId="{9B33F329-365D-4FA9-99A2-7618B630A6D2}" destId="{43E1CAD8-B21C-4F09-8850-6EA4A10C9B89}" srcOrd="3" destOrd="0" parTransId="{2118D8DE-E094-47E7-AB69-7C34E775E1E8}" sibTransId="{352816B7-7916-481B-9DBA-FABB787639C7}"/>
    <dgm:cxn modelId="{9A0D875C-EFDC-40ED-AA22-3CFE348FC693}" srcId="{9B33F329-365D-4FA9-99A2-7618B630A6D2}" destId="{BC324161-1F14-4021-902D-CAFB5653619F}" srcOrd="4" destOrd="0" parTransId="{C717DABA-0BDA-491F-9B3A-D162B0C82D47}" sibTransId="{F436B5D7-BA4A-4C9A-88E9-B1DE947D7CF6}"/>
    <dgm:cxn modelId="{1DD37C5E-FB55-48A2-88AE-BFBD1D024A20}" srcId="{9B33F329-365D-4FA9-99A2-7618B630A6D2}" destId="{458C2E85-F606-4AB0-A6A2-9500EC0A5482}" srcOrd="2" destOrd="0" parTransId="{06160280-262E-4E82-8BF4-DD05137B37BC}" sibTransId="{093567CE-5210-4983-B4F7-3DBDED854559}"/>
    <dgm:cxn modelId="{B743FD6C-9923-4C85-AA34-14C638656CC2}" srcId="{9B33F329-365D-4FA9-99A2-7618B630A6D2}" destId="{5F3E41D2-51CC-483A-89D6-45CE24CADC10}" srcOrd="1" destOrd="0" parTransId="{77DCCB73-940A-4E3C-8AB2-EBC5A04C7FCC}" sibTransId="{B15CF051-DF44-49B5-B8E1-6C6984691F67}"/>
    <dgm:cxn modelId="{12FFF452-27AE-4B5B-B487-9B16B010ADDC}" srcId="{9B33F329-365D-4FA9-99A2-7618B630A6D2}" destId="{83821986-C428-4AD6-9384-254CBBDF3823}" srcOrd="6" destOrd="0" parTransId="{2C5410E3-048D-4715-A8ED-02E72A36D5A4}" sibTransId="{9EF1A09A-ACBA-420C-A7AB-72405CECC876}"/>
    <dgm:cxn modelId="{8319D974-0EA2-4AE5-B953-917F92BB636D}" type="presOf" srcId="{BC324161-1F14-4021-902D-CAFB5653619F}" destId="{D69E5E46-5EC4-466C-AC47-8F215DE07F93}" srcOrd="0" destOrd="0" presId="urn:microsoft.com/office/officeart/2008/layout/VerticalCurvedList"/>
    <dgm:cxn modelId="{93BEB17A-FCA1-4F4C-9F9C-972648891F6E}" type="presOf" srcId="{43E1CAD8-B21C-4F09-8850-6EA4A10C9B89}" destId="{A62F7239-FC7D-41DD-A40F-1F363ACAE9AC}" srcOrd="0" destOrd="0" presId="urn:microsoft.com/office/officeart/2008/layout/VerticalCurvedList"/>
    <dgm:cxn modelId="{095E5EAD-D2E4-4F19-875C-20387E70170E}" srcId="{9B33F329-365D-4FA9-99A2-7618B630A6D2}" destId="{A4147ADE-84D1-4582-99E1-12FEDF19E651}" srcOrd="8" destOrd="0" parTransId="{AE6BA74E-3396-4CD4-905F-1695527D66AB}" sibTransId="{521972BE-57AC-4184-B9E7-0E64243F6347}"/>
    <dgm:cxn modelId="{C40FACD8-96DB-405E-8200-9CFEA4785526}" srcId="{9B33F329-365D-4FA9-99A2-7618B630A6D2}" destId="{768B25C9-95BF-4979-A17C-78AEFC6D263E}" srcOrd="5" destOrd="0" parTransId="{FFD6ED90-0813-473F-B352-422D44357E5F}" sibTransId="{60A2091A-C424-4366-900F-11D19BDA5004}"/>
    <dgm:cxn modelId="{1088F6DA-772E-4B6D-99CD-03A530FC438D}" type="presOf" srcId="{5F3E41D2-51CC-483A-89D6-45CE24CADC10}" destId="{ED409194-D535-4097-A3FE-8C9AA62575D0}" srcOrd="0" destOrd="0" presId="urn:microsoft.com/office/officeart/2008/layout/VerticalCurvedList"/>
    <dgm:cxn modelId="{06F20AE8-08B0-4366-968B-7D3693CF221E}" type="presOf" srcId="{458C2E85-F606-4AB0-A6A2-9500EC0A5482}" destId="{6666A764-124A-411F-98FA-F61324B14DC4}" srcOrd="0" destOrd="0" presId="urn:microsoft.com/office/officeart/2008/layout/VerticalCurvedList"/>
    <dgm:cxn modelId="{1A35C6F1-E5BD-4AFC-AACD-6D9F1C734548}" srcId="{9B33F329-365D-4FA9-99A2-7618B630A6D2}" destId="{1CC1F6FB-C023-4043-8A07-586FC4B9C8A0}" srcOrd="7" destOrd="0" parTransId="{E1D129E9-3D59-48EE-B931-9FC2337026E5}" sibTransId="{80725970-331E-4D7A-B010-48384D767A6A}"/>
    <dgm:cxn modelId="{77B1F8F1-7FEA-43EE-9876-0FC426543E23}" type="presOf" srcId="{B9646471-BF86-4FE0-A4DB-FA5753F06CCB}" destId="{188D0B73-030F-42B4-A5EA-F6A5E10BFDFC}" srcOrd="0" destOrd="0" presId="urn:microsoft.com/office/officeart/2008/layout/VerticalCurvedList"/>
    <dgm:cxn modelId="{72A7B3F2-D1FD-4308-8DDE-3117AFACE18A}" srcId="{9B33F329-365D-4FA9-99A2-7618B630A6D2}" destId="{B9646471-BF86-4FE0-A4DB-FA5753F06CCB}" srcOrd="0" destOrd="0" parTransId="{66C3FA2E-B545-4EC5-A2B9-6F777ADAD36F}" sibTransId="{BDDA3D8E-B7FA-4A0D-8C17-378C97412479}"/>
    <dgm:cxn modelId="{8F8EE7F9-8CF6-4CA4-9D54-B818672D324D}" type="presParOf" srcId="{7AFF361A-D5CD-42BF-B11F-5990C8459601}" destId="{45F06762-2655-49AA-98E2-58E52DD8589F}" srcOrd="0" destOrd="0" presId="urn:microsoft.com/office/officeart/2008/layout/VerticalCurvedList"/>
    <dgm:cxn modelId="{9C38AAED-9CD1-41B1-A8F5-A836E2691159}" type="presParOf" srcId="{45F06762-2655-49AA-98E2-58E52DD8589F}" destId="{E53FCEC9-D1C0-46DB-9F7F-3881EAFDC83F}" srcOrd="0" destOrd="0" presId="urn:microsoft.com/office/officeart/2008/layout/VerticalCurvedList"/>
    <dgm:cxn modelId="{29C0F015-F1E8-4B56-936E-E3A0A63CAE66}" type="presParOf" srcId="{E53FCEC9-D1C0-46DB-9F7F-3881EAFDC83F}" destId="{98C3813C-80DA-41F2-9384-1AC463582949}" srcOrd="0" destOrd="0" presId="urn:microsoft.com/office/officeart/2008/layout/VerticalCurvedList"/>
    <dgm:cxn modelId="{998A1E2C-BDD7-4C42-8EB1-1DD21EA1A1E7}" type="presParOf" srcId="{E53FCEC9-D1C0-46DB-9F7F-3881EAFDC83F}" destId="{03976D4B-D67D-433C-8018-167FDE7D6480}" srcOrd="1" destOrd="0" presId="urn:microsoft.com/office/officeart/2008/layout/VerticalCurvedList"/>
    <dgm:cxn modelId="{2A69A306-92FA-46D5-8947-29C94CFC08D2}" type="presParOf" srcId="{E53FCEC9-D1C0-46DB-9F7F-3881EAFDC83F}" destId="{CF43EB09-6A3A-4B29-AF23-CA155B31E17D}" srcOrd="2" destOrd="0" presId="urn:microsoft.com/office/officeart/2008/layout/VerticalCurvedList"/>
    <dgm:cxn modelId="{F8357494-D361-4D00-A3BE-970F30136A68}" type="presParOf" srcId="{E53FCEC9-D1C0-46DB-9F7F-3881EAFDC83F}" destId="{50D597A4-CD48-47A1-BD34-90E7A23AA6EF}" srcOrd="3" destOrd="0" presId="urn:microsoft.com/office/officeart/2008/layout/VerticalCurvedList"/>
    <dgm:cxn modelId="{1B6DF177-C964-4E32-A25A-FC6261FF9BA2}" type="presParOf" srcId="{45F06762-2655-49AA-98E2-58E52DD8589F}" destId="{188D0B73-030F-42B4-A5EA-F6A5E10BFDFC}" srcOrd="1" destOrd="0" presId="urn:microsoft.com/office/officeart/2008/layout/VerticalCurvedList"/>
    <dgm:cxn modelId="{D5ECD887-FCB1-4DAC-90FF-04DEAE748834}" type="presParOf" srcId="{45F06762-2655-49AA-98E2-58E52DD8589F}" destId="{13BC19A0-1274-44EC-A107-CEF1F757BF21}" srcOrd="2" destOrd="0" presId="urn:microsoft.com/office/officeart/2008/layout/VerticalCurvedList"/>
    <dgm:cxn modelId="{86B9CAD3-3C80-4862-943C-9DB0736BD2B5}" type="presParOf" srcId="{13BC19A0-1274-44EC-A107-CEF1F757BF21}" destId="{91F6E1FC-9A05-4A2C-9374-B2255C8F54BC}" srcOrd="0" destOrd="0" presId="urn:microsoft.com/office/officeart/2008/layout/VerticalCurvedList"/>
    <dgm:cxn modelId="{654790E7-77EF-4ADA-97BF-F51E755A7B6B}" type="presParOf" srcId="{45F06762-2655-49AA-98E2-58E52DD8589F}" destId="{ED409194-D535-4097-A3FE-8C9AA62575D0}" srcOrd="3" destOrd="0" presId="urn:microsoft.com/office/officeart/2008/layout/VerticalCurvedList"/>
    <dgm:cxn modelId="{158931E4-1D0E-49B7-B655-DAF716088CD8}" type="presParOf" srcId="{45F06762-2655-49AA-98E2-58E52DD8589F}" destId="{96DC0ECA-E6B9-45C0-A363-355F43211124}" srcOrd="4" destOrd="0" presId="urn:microsoft.com/office/officeart/2008/layout/VerticalCurvedList"/>
    <dgm:cxn modelId="{C05404DC-8938-4CA2-9FFA-7A14F379C70E}" type="presParOf" srcId="{96DC0ECA-E6B9-45C0-A363-355F43211124}" destId="{7C6D3204-662C-4CE2-8969-742A341B539B}" srcOrd="0" destOrd="0" presId="urn:microsoft.com/office/officeart/2008/layout/VerticalCurvedList"/>
    <dgm:cxn modelId="{EF483CF2-B087-4472-A14C-7F4BF27DAE09}" type="presParOf" srcId="{45F06762-2655-49AA-98E2-58E52DD8589F}" destId="{6666A764-124A-411F-98FA-F61324B14DC4}" srcOrd="5" destOrd="0" presId="urn:microsoft.com/office/officeart/2008/layout/VerticalCurvedList"/>
    <dgm:cxn modelId="{919F4472-E17C-484E-8514-A972AB696E50}" type="presParOf" srcId="{45F06762-2655-49AA-98E2-58E52DD8589F}" destId="{8180309E-1916-42D9-896C-E37649535FCA}" srcOrd="6" destOrd="0" presId="urn:microsoft.com/office/officeart/2008/layout/VerticalCurvedList"/>
    <dgm:cxn modelId="{10235E59-8667-4204-A1FE-CD5A8AE16958}" type="presParOf" srcId="{8180309E-1916-42D9-896C-E37649535FCA}" destId="{A13B87DB-5BF8-4BCA-8C8F-5BDF655473D5}" srcOrd="0" destOrd="0" presId="urn:microsoft.com/office/officeart/2008/layout/VerticalCurvedList"/>
    <dgm:cxn modelId="{0E5C16FD-82B5-463B-B13B-5512780461B9}" type="presParOf" srcId="{45F06762-2655-49AA-98E2-58E52DD8589F}" destId="{A62F7239-FC7D-41DD-A40F-1F363ACAE9AC}" srcOrd="7" destOrd="0" presId="urn:microsoft.com/office/officeart/2008/layout/VerticalCurvedList"/>
    <dgm:cxn modelId="{1897ADE4-15BB-4525-964A-B01E6935498C}" type="presParOf" srcId="{45F06762-2655-49AA-98E2-58E52DD8589F}" destId="{2751FB0D-F6FA-4CCF-AED9-F1837CAFB073}" srcOrd="8" destOrd="0" presId="urn:microsoft.com/office/officeart/2008/layout/VerticalCurvedList"/>
    <dgm:cxn modelId="{37A25DB1-FD16-4AB6-806A-34E1B6618FF8}" type="presParOf" srcId="{2751FB0D-F6FA-4CCF-AED9-F1837CAFB073}" destId="{7FF5B395-48DA-430C-852C-5266B61FDF16}" srcOrd="0" destOrd="0" presId="urn:microsoft.com/office/officeart/2008/layout/VerticalCurvedList"/>
    <dgm:cxn modelId="{AF03CC1C-5470-4B26-A9AF-6945BAEBBB15}" type="presParOf" srcId="{45F06762-2655-49AA-98E2-58E52DD8589F}" destId="{D69E5E46-5EC4-466C-AC47-8F215DE07F93}" srcOrd="9" destOrd="0" presId="urn:microsoft.com/office/officeart/2008/layout/VerticalCurvedList"/>
    <dgm:cxn modelId="{FD6977CB-7BDD-4EBC-B512-8A841D07741E}" type="presParOf" srcId="{45F06762-2655-49AA-98E2-58E52DD8589F}" destId="{F26447C0-1490-4D5E-86BC-5C775E97AEE1}" srcOrd="10" destOrd="0" presId="urn:microsoft.com/office/officeart/2008/layout/VerticalCurvedList"/>
    <dgm:cxn modelId="{14BD0D9B-F956-4342-BA38-972418837BB9}" type="presParOf" srcId="{F26447C0-1490-4D5E-86BC-5C775E97AEE1}" destId="{87895FE0-0AD4-4258-821A-86C06094FEA3}" srcOrd="0" destOrd="0" presId="urn:microsoft.com/office/officeart/2008/layout/VerticalCurvedList"/>
    <dgm:cxn modelId="{59E440B2-CB35-40AC-A15A-2601A3E67910}" type="presParOf" srcId="{45F06762-2655-49AA-98E2-58E52DD8589F}" destId="{41C8FAE8-FFF0-4CF8-B547-BD20AD956BCD}" srcOrd="11" destOrd="0" presId="urn:microsoft.com/office/officeart/2008/layout/VerticalCurvedList"/>
    <dgm:cxn modelId="{7ED9AD34-9729-4671-8379-5A8874F6A932}" type="presParOf" srcId="{45F06762-2655-49AA-98E2-58E52DD8589F}" destId="{E2D4C1E1-922E-4F66-BFFD-317CE4CED20C}" srcOrd="12" destOrd="0" presId="urn:microsoft.com/office/officeart/2008/layout/VerticalCurvedList"/>
    <dgm:cxn modelId="{A1887FFF-D582-49CF-A649-94A58D9107AE}" type="presParOf" srcId="{E2D4C1E1-922E-4F66-BFFD-317CE4CED20C}" destId="{40929E4C-EFE9-4B8A-A909-3DA228258439}" srcOrd="0" destOrd="0" presId="urn:microsoft.com/office/officeart/2008/layout/VerticalCurvedList"/>
    <dgm:cxn modelId="{6278BE5B-4323-4315-B881-E4F6A777D81C}" type="presParOf" srcId="{45F06762-2655-49AA-98E2-58E52DD8589F}" destId="{CF5E6368-7D1F-4819-BF1E-3056FD261931}" srcOrd="13" destOrd="0" presId="urn:microsoft.com/office/officeart/2008/layout/VerticalCurvedList"/>
    <dgm:cxn modelId="{55F6F6F8-47B1-4F4B-9FA5-7B8FC128689B}" type="presParOf" srcId="{45F06762-2655-49AA-98E2-58E52DD8589F}" destId="{6C06BDAF-EAED-4C83-A9A9-0E436BE158B1}" srcOrd="14" destOrd="0" presId="urn:microsoft.com/office/officeart/2008/layout/VerticalCurvedList"/>
    <dgm:cxn modelId="{DEA49F55-2D4C-4C38-B9F8-74D0A08C4B68}" type="presParOf" srcId="{6C06BDAF-EAED-4C83-A9A9-0E436BE158B1}" destId="{D3F9820E-466C-4B13-A872-94BCFA73579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F57F5F-9EF6-4548-ACE9-723B21A983E9}">
      <dsp:nvSpPr>
        <dsp:cNvPr id="0" name=""/>
        <dsp:cNvSpPr/>
      </dsp:nvSpPr>
      <dsp:spPr>
        <a:xfrm>
          <a:off x="0" y="4023"/>
          <a:ext cx="10880725" cy="15347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baseline="0"/>
            <a:t>Faster time to market of ML-based solutions </a:t>
          </a:r>
          <a:endParaRPr lang="en-US" sz="3600" kern="1200"/>
        </a:p>
      </dsp:txBody>
      <dsp:txXfrm>
        <a:off x="74920" y="78943"/>
        <a:ext cx="10730885" cy="1384907"/>
      </dsp:txXfrm>
    </dsp:sp>
    <dsp:sp modelId="{F6B400A8-2241-4FF1-B071-6B9AAB4C5963}">
      <dsp:nvSpPr>
        <dsp:cNvPr id="0" name=""/>
        <dsp:cNvSpPr/>
      </dsp:nvSpPr>
      <dsp:spPr>
        <a:xfrm>
          <a:off x="0" y="1642451"/>
          <a:ext cx="10880725" cy="15347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baseline="0"/>
            <a:t>More rapid rate of experimentation, driving innovation </a:t>
          </a:r>
          <a:endParaRPr lang="en-US" sz="3600" kern="1200"/>
        </a:p>
      </dsp:txBody>
      <dsp:txXfrm>
        <a:off x="74920" y="1717371"/>
        <a:ext cx="10730885" cy="1384907"/>
      </dsp:txXfrm>
    </dsp:sp>
    <dsp:sp modelId="{885FC030-6D04-4594-82E9-5B7CB3C5D81A}">
      <dsp:nvSpPr>
        <dsp:cNvPr id="0" name=""/>
        <dsp:cNvSpPr/>
      </dsp:nvSpPr>
      <dsp:spPr>
        <a:xfrm>
          <a:off x="0" y="3280878"/>
          <a:ext cx="10880725" cy="15347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baseline="0"/>
            <a:t>Assurance of quality, trustworthiness and ethical AI </a:t>
          </a:r>
          <a:endParaRPr lang="en-US" sz="3600" kern="1200"/>
        </a:p>
      </dsp:txBody>
      <dsp:txXfrm>
        <a:off x="74920" y="3355798"/>
        <a:ext cx="10730885" cy="13849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072E5-E8C1-476D-94EC-D14DA3343FEE}">
      <dsp:nvSpPr>
        <dsp:cNvPr id="0" name=""/>
        <dsp:cNvSpPr/>
      </dsp:nvSpPr>
      <dsp:spPr>
        <a:xfrm>
          <a:off x="691964" y="0"/>
          <a:ext cx="6617072" cy="6617072"/>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37B35C-3BF7-4B87-A45E-FF29A43B6084}">
      <dsp:nvSpPr>
        <dsp:cNvPr id="0" name=""/>
        <dsp:cNvSpPr/>
      </dsp:nvSpPr>
      <dsp:spPr>
        <a:xfrm>
          <a:off x="1320585" y="628621"/>
          <a:ext cx="2580658" cy="25806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a:t>Data and Services</a:t>
          </a:r>
          <a:endParaRPr lang="en-US" sz="2800" kern="1200"/>
        </a:p>
      </dsp:txBody>
      <dsp:txXfrm>
        <a:off x="1446562" y="754598"/>
        <a:ext cx="2328704" cy="2328704"/>
      </dsp:txXfrm>
    </dsp:sp>
    <dsp:sp modelId="{8ABDA5F3-FD3A-4A3E-8963-38AD192072C9}">
      <dsp:nvSpPr>
        <dsp:cNvPr id="0" name=""/>
        <dsp:cNvSpPr/>
      </dsp:nvSpPr>
      <dsp:spPr>
        <a:xfrm>
          <a:off x="4099756" y="628621"/>
          <a:ext cx="2580658" cy="25806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a:t>Agile Best Practices</a:t>
          </a:r>
          <a:endParaRPr lang="en-US" sz="2800" kern="1200"/>
        </a:p>
      </dsp:txBody>
      <dsp:txXfrm>
        <a:off x="4225733" y="754598"/>
        <a:ext cx="2328704" cy="2328704"/>
      </dsp:txXfrm>
    </dsp:sp>
    <dsp:sp modelId="{7B6F5101-096E-4992-9E6A-33A8754BF277}">
      <dsp:nvSpPr>
        <dsp:cNvPr id="0" name=""/>
        <dsp:cNvSpPr/>
      </dsp:nvSpPr>
      <dsp:spPr>
        <a:xfrm>
          <a:off x="1320585" y="3407792"/>
          <a:ext cx="2580658" cy="25806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a:t>Automation</a:t>
          </a:r>
          <a:endParaRPr lang="en-US" sz="2800" kern="1200"/>
        </a:p>
      </dsp:txBody>
      <dsp:txXfrm>
        <a:off x="1446562" y="3533769"/>
        <a:ext cx="2328704" cy="2328704"/>
      </dsp:txXfrm>
    </dsp:sp>
    <dsp:sp modelId="{7F4A7634-20A9-46EB-9F9C-6D039BC72049}">
      <dsp:nvSpPr>
        <dsp:cNvPr id="0" name=""/>
        <dsp:cNvSpPr/>
      </dsp:nvSpPr>
      <dsp:spPr>
        <a:xfrm>
          <a:off x="4099756" y="3407792"/>
          <a:ext cx="2580658" cy="25806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a:t>Manage Infrastructure Resources</a:t>
          </a:r>
          <a:endParaRPr lang="en-US" sz="2800" kern="1200"/>
        </a:p>
      </dsp:txBody>
      <dsp:txXfrm>
        <a:off x="4225733" y="3533769"/>
        <a:ext cx="2328704" cy="23287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01B54-E90B-4061-9B87-C004F899DEFA}">
      <dsp:nvSpPr>
        <dsp:cNvPr id="0" name=""/>
        <dsp:cNvSpPr/>
      </dsp:nvSpPr>
      <dsp:spPr>
        <a:xfrm>
          <a:off x="3268" y="1065566"/>
          <a:ext cx="3279066" cy="3279066"/>
        </a:xfrm>
        <a:prstGeom prst="ellipse">
          <a:avLst/>
        </a:prstGeom>
        <a:solidFill>
          <a:schemeClr val="accent1">
            <a:shade val="80000"/>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80458" tIns="29210" rIns="180458" bIns="29210" numCol="1" spcCol="1270" anchor="ctr" anchorCtr="0">
          <a:noAutofit/>
        </a:bodyPr>
        <a:lstStyle/>
        <a:p>
          <a:pPr marL="0" lvl="0" indent="0" algn="ctr" defTabSz="1022350">
            <a:lnSpc>
              <a:spcPct val="90000"/>
            </a:lnSpc>
            <a:spcBef>
              <a:spcPct val="0"/>
            </a:spcBef>
            <a:spcAft>
              <a:spcPct val="35000"/>
            </a:spcAft>
            <a:buNone/>
          </a:pPr>
          <a:r>
            <a:rPr lang="en-US" sz="2300" kern="1200"/>
            <a:t>Reproducibility</a:t>
          </a:r>
        </a:p>
      </dsp:txBody>
      <dsp:txXfrm>
        <a:off x="483476" y="1545774"/>
        <a:ext cx="2318650" cy="2318650"/>
      </dsp:txXfrm>
    </dsp:sp>
    <dsp:sp modelId="{9C30055F-F88E-4D4B-85D4-D473B825E38F}">
      <dsp:nvSpPr>
        <dsp:cNvPr id="0" name=""/>
        <dsp:cNvSpPr/>
      </dsp:nvSpPr>
      <dsp:spPr>
        <a:xfrm>
          <a:off x="2626521" y="1065566"/>
          <a:ext cx="3279066" cy="3279066"/>
        </a:xfrm>
        <a:prstGeom prst="ellipse">
          <a:avLst/>
        </a:prstGeom>
        <a:solidFill>
          <a:schemeClr val="accent1">
            <a:shade val="80000"/>
            <a:alpha val="50000"/>
            <a:hueOff val="-3372"/>
            <a:satOff val="0"/>
            <a:lumOff val="1311"/>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80458" tIns="29210" rIns="180458" bIns="29210" numCol="1" spcCol="1270" anchor="ctr" anchorCtr="0">
          <a:noAutofit/>
        </a:bodyPr>
        <a:lstStyle/>
        <a:p>
          <a:pPr marL="0" lvl="0" indent="0" algn="ctr" defTabSz="1022350">
            <a:lnSpc>
              <a:spcPct val="90000"/>
            </a:lnSpc>
            <a:spcBef>
              <a:spcPct val="0"/>
            </a:spcBef>
            <a:spcAft>
              <a:spcPct val="35000"/>
            </a:spcAft>
            <a:buNone/>
          </a:pPr>
          <a:r>
            <a:rPr lang="en-US" sz="2300" kern="1200"/>
            <a:t>Reusability</a:t>
          </a:r>
        </a:p>
      </dsp:txBody>
      <dsp:txXfrm>
        <a:off x="3106729" y="1545774"/>
        <a:ext cx="2318650" cy="2318650"/>
      </dsp:txXfrm>
    </dsp:sp>
    <dsp:sp modelId="{4D38F1DB-4F3C-4D6C-9023-FD97AE970627}">
      <dsp:nvSpPr>
        <dsp:cNvPr id="0" name=""/>
        <dsp:cNvSpPr/>
      </dsp:nvSpPr>
      <dsp:spPr>
        <a:xfrm>
          <a:off x="5249774" y="1065566"/>
          <a:ext cx="3279066" cy="3279066"/>
        </a:xfrm>
        <a:prstGeom prst="ellipse">
          <a:avLst/>
        </a:prstGeom>
        <a:solidFill>
          <a:schemeClr val="accent1">
            <a:shade val="80000"/>
            <a:alpha val="50000"/>
            <a:hueOff val="-6745"/>
            <a:satOff val="0"/>
            <a:lumOff val="2623"/>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80458" tIns="29210" rIns="180458" bIns="29210" numCol="1" spcCol="1270" anchor="ctr" anchorCtr="0">
          <a:noAutofit/>
        </a:bodyPr>
        <a:lstStyle/>
        <a:p>
          <a:pPr marL="0" lvl="0" indent="0" algn="ctr" defTabSz="1022350">
            <a:lnSpc>
              <a:spcPct val="90000"/>
            </a:lnSpc>
            <a:spcBef>
              <a:spcPct val="0"/>
            </a:spcBef>
            <a:spcAft>
              <a:spcPct val="35000"/>
            </a:spcAft>
            <a:buNone/>
          </a:pPr>
          <a:r>
            <a:rPr lang="en-US" sz="2300" kern="1200"/>
            <a:t>Manageability</a:t>
          </a:r>
        </a:p>
      </dsp:txBody>
      <dsp:txXfrm>
        <a:off x="5729982" y="1545774"/>
        <a:ext cx="2318650" cy="2318650"/>
      </dsp:txXfrm>
    </dsp:sp>
    <dsp:sp modelId="{A97469A4-CD32-43BA-A6AC-26DF939E8E83}">
      <dsp:nvSpPr>
        <dsp:cNvPr id="0" name=""/>
        <dsp:cNvSpPr/>
      </dsp:nvSpPr>
      <dsp:spPr>
        <a:xfrm>
          <a:off x="7873027" y="1065566"/>
          <a:ext cx="3279066" cy="3279066"/>
        </a:xfrm>
        <a:prstGeom prst="ellipse">
          <a:avLst/>
        </a:prstGeom>
        <a:solidFill>
          <a:schemeClr val="accent1">
            <a:shade val="80000"/>
            <a:alpha val="50000"/>
            <a:hueOff val="-10117"/>
            <a:satOff val="0"/>
            <a:lumOff val="3934"/>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80458" tIns="29210" rIns="180458" bIns="29210" numCol="1" spcCol="1270" anchor="ctr" anchorCtr="0">
          <a:noAutofit/>
        </a:bodyPr>
        <a:lstStyle/>
        <a:p>
          <a:pPr marL="0" lvl="0" indent="0" algn="ctr" defTabSz="1022350">
            <a:lnSpc>
              <a:spcPct val="90000"/>
            </a:lnSpc>
            <a:spcBef>
              <a:spcPct val="0"/>
            </a:spcBef>
            <a:spcAft>
              <a:spcPct val="35000"/>
            </a:spcAft>
            <a:buNone/>
          </a:pPr>
          <a:r>
            <a:rPr lang="en-US" sz="2300" kern="1200"/>
            <a:t>Automation</a:t>
          </a:r>
        </a:p>
      </dsp:txBody>
      <dsp:txXfrm>
        <a:off x="8353235" y="1545774"/>
        <a:ext cx="2318650" cy="23186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124D04-11C3-4C18-BA35-00C332FB0051}">
      <dsp:nvSpPr>
        <dsp:cNvPr id="0" name=""/>
        <dsp:cNvSpPr/>
      </dsp:nvSpPr>
      <dsp:spPr>
        <a:xfrm>
          <a:off x="0" y="47047"/>
          <a:ext cx="10178143" cy="74646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Machine Learning Model Management</a:t>
          </a:r>
        </a:p>
      </dsp:txBody>
      <dsp:txXfrm>
        <a:off x="36439" y="83486"/>
        <a:ext cx="10105265" cy="673582"/>
      </dsp:txXfrm>
    </dsp:sp>
    <dsp:sp modelId="{E283B717-E304-4AA5-8C3F-0E742F5E0DA4}">
      <dsp:nvSpPr>
        <dsp:cNvPr id="0" name=""/>
        <dsp:cNvSpPr/>
      </dsp:nvSpPr>
      <dsp:spPr>
        <a:xfrm>
          <a:off x="0" y="877027"/>
          <a:ext cx="10178143" cy="746460"/>
        </a:xfrm>
        <a:prstGeom prst="roundRect">
          <a:avLst/>
        </a:prstGeom>
        <a:solidFill>
          <a:schemeClr val="accent1">
            <a:shade val="80000"/>
            <a:hueOff val="157031"/>
            <a:satOff val="-8575"/>
            <a:lumOff val="7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Model Validation</a:t>
          </a:r>
        </a:p>
      </dsp:txBody>
      <dsp:txXfrm>
        <a:off x="36439" y="913466"/>
        <a:ext cx="10105265" cy="673582"/>
      </dsp:txXfrm>
    </dsp:sp>
    <dsp:sp modelId="{12C392A9-8750-4B94-9D8F-1FAD3072657D}">
      <dsp:nvSpPr>
        <dsp:cNvPr id="0" name=""/>
        <dsp:cNvSpPr/>
      </dsp:nvSpPr>
      <dsp:spPr>
        <a:xfrm>
          <a:off x="0" y="1707007"/>
          <a:ext cx="10178143" cy="746460"/>
        </a:xfrm>
        <a:prstGeom prst="roundRect">
          <a:avLst/>
        </a:prstGeom>
        <a:solidFill>
          <a:schemeClr val="accent1">
            <a:shade val="80000"/>
            <a:hueOff val="314062"/>
            <a:satOff val="-17149"/>
            <a:lumOff val="14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Lack of abstraction for the whole ML Pipeline</a:t>
          </a:r>
        </a:p>
      </dsp:txBody>
      <dsp:txXfrm>
        <a:off x="36439" y="1743446"/>
        <a:ext cx="10105265" cy="673582"/>
      </dsp:txXfrm>
    </dsp:sp>
    <dsp:sp modelId="{26B496A8-919C-4E50-95A9-0BF85FCCA6AE}">
      <dsp:nvSpPr>
        <dsp:cNvPr id="0" name=""/>
        <dsp:cNvSpPr/>
      </dsp:nvSpPr>
      <dsp:spPr>
        <a:xfrm>
          <a:off x="0" y="2536988"/>
          <a:ext cx="10178143" cy="746460"/>
        </a:xfrm>
        <a:prstGeom prst="roundRect">
          <a:avLst/>
        </a:prstGeom>
        <a:solidFill>
          <a:schemeClr val="accent1">
            <a:shade val="80000"/>
            <a:hueOff val="471093"/>
            <a:satOff val="-25724"/>
            <a:lumOff val="215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Querying Model Metadata</a:t>
          </a:r>
        </a:p>
      </dsp:txBody>
      <dsp:txXfrm>
        <a:off x="36439" y="2573427"/>
        <a:ext cx="10105265" cy="673582"/>
      </dsp:txXfrm>
    </dsp:sp>
    <dsp:sp modelId="{4351E951-5055-4DB9-981A-5BA9558E9D55}">
      <dsp:nvSpPr>
        <dsp:cNvPr id="0" name=""/>
        <dsp:cNvSpPr/>
      </dsp:nvSpPr>
      <dsp:spPr>
        <a:xfrm>
          <a:off x="0" y="3349715"/>
          <a:ext cx="10178143" cy="746460"/>
        </a:xfrm>
        <a:prstGeom prst="roundRect">
          <a:avLst/>
        </a:prstGeom>
        <a:solidFill>
          <a:schemeClr val="accent1">
            <a:shade val="80000"/>
            <a:hueOff val="628124"/>
            <a:satOff val="-34298"/>
            <a:lumOff val="287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Multi-Language Smell</a:t>
          </a:r>
        </a:p>
      </dsp:txBody>
      <dsp:txXfrm>
        <a:off x="36439" y="3386154"/>
        <a:ext cx="10105265" cy="673582"/>
      </dsp:txXfrm>
    </dsp:sp>
    <dsp:sp modelId="{7435ED4A-E8BD-4E17-8276-D6E1C2BA7424}">
      <dsp:nvSpPr>
        <dsp:cNvPr id="0" name=""/>
        <dsp:cNvSpPr/>
      </dsp:nvSpPr>
      <dsp:spPr>
        <a:xfrm>
          <a:off x="0" y="4196948"/>
          <a:ext cx="10178143" cy="746460"/>
        </a:xfrm>
        <a:prstGeom prst="roundRect">
          <a:avLst/>
        </a:prstGeom>
        <a:solidFill>
          <a:schemeClr val="accent1">
            <a:shade val="80000"/>
            <a:hueOff val="785154"/>
            <a:satOff val="-42873"/>
            <a:lumOff val="358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Backwards Compatibility of Trained Models</a:t>
          </a:r>
        </a:p>
      </dsp:txBody>
      <dsp:txXfrm>
        <a:off x="36439" y="4233387"/>
        <a:ext cx="10105265" cy="6735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976D4B-D67D-433C-8018-167FDE7D6480}">
      <dsp:nvSpPr>
        <dsp:cNvPr id="0" name=""/>
        <dsp:cNvSpPr/>
      </dsp:nvSpPr>
      <dsp:spPr>
        <a:xfrm>
          <a:off x="-6009949" y="-920226"/>
          <a:ext cx="7159213" cy="7159213"/>
        </a:xfrm>
        <a:prstGeom prst="blockArc">
          <a:avLst>
            <a:gd name="adj1" fmla="val 18900000"/>
            <a:gd name="adj2" fmla="val 2700000"/>
            <a:gd name="adj3" fmla="val 302"/>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8D0B73-030F-42B4-A5EA-F6A5E10BFDFC}">
      <dsp:nvSpPr>
        <dsp:cNvPr id="0" name=""/>
        <dsp:cNvSpPr/>
      </dsp:nvSpPr>
      <dsp:spPr>
        <a:xfrm>
          <a:off x="373111" y="241790"/>
          <a:ext cx="9385683" cy="4833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3674"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a:t>Pipeline</a:t>
          </a:r>
        </a:p>
      </dsp:txBody>
      <dsp:txXfrm>
        <a:off x="373111" y="241790"/>
        <a:ext cx="9385683" cy="483368"/>
      </dsp:txXfrm>
    </dsp:sp>
    <dsp:sp modelId="{91F6E1FC-9A05-4A2C-9374-B2255C8F54BC}">
      <dsp:nvSpPr>
        <dsp:cNvPr id="0" name=""/>
        <dsp:cNvSpPr/>
      </dsp:nvSpPr>
      <dsp:spPr>
        <a:xfrm>
          <a:off x="71005" y="181369"/>
          <a:ext cx="604211" cy="6042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409194-D535-4097-A3FE-8C9AA62575D0}">
      <dsp:nvSpPr>
        <dsp:cNvPr id="0" name=""/>
        <dsp:cNvSpPr/>
      </dsp:nvSpPr>
      <dsp:spPr>
        <a:xfrm>
          <a:off x="810844" y="967269"/>
          <a:ext cx="8947949" cy="4833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3674"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a:t>Data Store</a:t>
          </a:r>
        </a:p>
      </dsp:txBody>
      <dsp:txXfrm>
        <a:off x="810844" y="967269"/>
        <a:ext cx="8947949" cy="483368"/>
      </dsp:txXfrm>
    </dsp:sp>
    <dsp:sp modelId="{7C6D3204-662C-4CE2-8969-742A341B539B}">
      <dsp:nvSpPr>
        <dsp:cNvPr id="0" name=""/>
        <dsp:cNvSpPr/>
      </dsp:nvSpPr>
      <dsp:spPr>
        <a:xfrm>
          <a:off x="508739" y="906848"/>
          <a:ext cx="604211" cy="6042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66A764-124A-411F-98FA-F61324B14DC4}">
      <dsp:nvSpPr>
        <dsp:cNvPr id="0" name=""/>
        <dsp:cNvSpPr/>
      </dsp:nvSpPr>
      <dsp:spPr>
        <a:xfrm>
          <a:off x="1050721" y="1692216"/>
          <a:ext cx="8708073" cy="4833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3674"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a:t>DataSet</a:t>
          </a:r>
        </a:p>
      </dsp:txBody>
      <dsp:txXfrm>
        <a:off x="1050721" y="1692216"/>
        <a:ext cx="8708073" cy="483368"/>
      </dsp:txXfrm>
    </dsp:sp>
    <dsp:sp modelId="{A13B87DB-5BF8-4BCA-8C8F-5BDF655473D5}">
      <dsp:nvSpPr>
        <dsp:cNvPr id="0" name=""/>
        <dsp:cNvSpPr/>
      </dsp:nvSpPr>
      <dsp:spPr>
        <a:xfrm>
          <a:off x="748615" y="1631795"/>
          <a:ext cx="604211" cy="6042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2F7239-FC7D-41DD-A40F-1F363ACAE9AC}">
      <dsp:nvSpPr>
        <dsp:cNvPr id="0" name=""/>
        <dsp:cNvSpPr/>
      </dsp:nvSpPr>
      <dsp:spPr>
        <a:xfrm>
          <a:off x="1127311" y="2417695"/>
          <a:ext cx="8631483" cy="4833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3674"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a:t>Repository</a:t>
          </a:r>
        </a:p>
      </dsp:txBody>
      <dsp:txXfrm>
        <a:off x="1127311" y="2417695"/>
        <a:ext cx="8631483" cy="483368"/>
      </dsp:txXfrm>
    </dsp:sp>
    <dsp:sp modelId="{7FF5B395-48DA-430C-852C-5266B61FDF16}">
      <dsp:nvSpPr>
        <dsp:cNvPr id="0" name=""/>
        <dsp:cNvSpPr/>
      </dsp:nvSpPr>
      <dsp:spPr>
        <a:xfrm>
          <a:off x="825205" y="2357274"/>
          <a:ext cx="604211" cy="6042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9E5E46-5EC4-466C-AC47-8F215DE07F93}">
      <dsp:nvSpPr>
        <dsp:cNvPr id="0" name=""/>
        <dsp:cNvSpPr/>
      </dsp:nvSpPr>
      <dsp:spPr>
        <a:xfrm>
          <a:off x="1050721" y="3143174"/>
          <a:ext cx="8708073" cy="4833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3674"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a:t>Model</a:t>
          </a:r>
        </a:p>
      </dsp:txBody>
      <dsp:txXfrm>
        <a:off x="1050721" y="3143174"/>
        <a:ext cx="8708073" cy="483368"/>
      </dsp:txXfrm>
    </dsp:sp>
    <dsp:sp modelId="{87895FE0-0AD4-4258-821A-86C06094FEA3}">
      <dsp:nvSpPr>
        <dsp:cNvPr id="0" name=""/>
        <dsp:cNvSpPr/>
      </dsp:nvSpPr>
      <dsp:spPr>
        <a:xfrm>
          <a:off x="748615" y="3082753"/>
          <a:ext cx="604211" cy="6042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C8FAE8-FFF0-4CF8-B547-BD20AD956BCD}">
      <dsp:nvSpPr>
        <dsp:cNvPr id="0" name=""/>
        <dsp:cNvSpPr/>
      </dsp:nvSpPr>
      <dsp:spPr>
        <a:xfrm>
          <a:off x="810844" y="3868121"/>
          <a:ext cx="8947949" cy="4833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3674"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a:t>Model Registry</a:t>
          </a:r>
        </a:p>
      </dsp:txBody>
      <dsp:txXfrm>
        <a:off x="810844" y="3868121"/>
        <a:ext cx="8947949" cy="483368"/>
      </dsp:txXfrm>
    </dsp:sp>
    <dsp:sp modelId="{40929E4C-EFE9-4B8A-A909-3DA228258439}">
      <dsp:nvSpPr>
        <dsp:cNvPr id="0" name=""/>
        <dsp:cNvSpPr/>
      </dsp:nvSpPr>
      <dsp:spPr>
        <a:xfrm>
          <a:off x="508739" y="3807700"/>
          <a:ext cx="604211" cy="6042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5E6368-7D1F-4819-BF1E-3056FD261931}">
      <dsp:nvSpPr>
        <dsp:cNvPr id="0" name=""/>
        <dsp:cNvSpPr/>
      </dsp:nvSpPr>
      <dsp:spPr>
        <a:xfrm>
          <a:off x="373111" y="4593600"/>
          <a:ext cx="9385683" cy="4833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3674"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a:t>Workspace</a:t>
          </a:r>
        </a:p>
      </dsp:txBody>
      <dsp:txXfrm>
        <a:off x="373111" y="4593600"/>
        <a:ext cx="9385683" cy="483368"/>
      </dsp:txXfrm>
    </dsp:sp>
    <dsp:sp modelId="{D3F9820E-466C-4B13-A872-94BCFA735791}">
      <dsp:nvSpPr>
        <dsp:cNvPr id="0" name=""/>
        <dsp:cNvSpPr/>
      </dsp:nvSpPr>
      <dsp:spPr>
        <a:xfrm>
          <a:off x="71005" y="4533179"/>
          <a:ext cx="604211" cy="6042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E1BD7B-C992-4BE7-ABFB-5478334E97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EA0BE844-B451-451E-95BD-2217A0E9E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26A0C5-1737-4516-8613-63010B1547B8}" type="datetimeFigureOut">
              <a:rPr lang="de-DE" smtClean="0"/>
              <a:t>10.03.2022</a:t>
            </a:fld>
            <a:endParaRPr lang="de-DE"/>
          </a:p>
        </p:txBody>
      </p:sp>
      <p:sp>
        <p:nvSpPr>
          <p:cNvPr id="4" name="Footer Placeholder 3">
            <a:extLst>
              <a:ext uri="{FF2B5EF4-FFF2-40B4-BE49-F238E27FC236}">
                <a16:creationId xmlns:a16="http://schemas.microsoft.com/office/drawing/2014/main" id="{9BC6EC59-DF49-4DE8-A9D9-234D3F5E1A20}"/>
              </a:ext>
            </a:extLst>
          </p:cNvPr>
          <p:cNvSpPr>
            <a:spLocks noGrp="1"/>
          </p:cNvSpPr>
          <p:nvPr>
            <p:ph type="ftr" sz="quarter" idx="2"/>
          </p:nvPr>
        </p:nvSpPr>
        <p:spPr>
          <a:xfrm>
            <a:off x="0" y="8685214"/>
            <a:ext cx="5795010" cy="332434"/>
          </a:xfrm>
          <a:prstGeom prst="rect">
            <a:avLst/>
          </a:prstGeom>
        </p:spPr>
        <p:txBody>
          <a:bodyPr vert="horz" lIns="91440" tIns="45720" rIns="91440" bIns="45720" rtlCol="0" anchor="b"/>
          <a:lstStyle>
            <a:lvl1pPr algn="l">
              <a:defRPr sz="1200"/>
            </a:lvl1pPr>
          </a:lstStyle>
          <a:p>
            <a:pPr algn="ct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de-DE" sz="400" dirty="0"/>
          </a:p>
        </p:txBody>
      </p:sp>
      <p:sp>
        <p:nvSpPr>
          <p:cNvPr id="5" name="Slide Number Placeholder 4">
            <a:extLst>
              <a:ext uri="{FF2B5EF4-FFF2-40B4-BE49-F238E27FC236}">
                <a16:creationId xmlns:a16="http://schemas.microsoft.com/office/drawing/2014/main" id="{27A467BB-2561-49FB-8D9F-C9BD83C791AE}"/>
              </a:ext>
            </a:extLst>
          </p:cNvPr>
          <p:cNvSpPr>
            <a:spLocks noGrp="1"/>
          </p:cNvSpPr>
          <p:nvPr>
            <p:ph type="sldNum" sz="quarter" idx="3"/>
          </p:nvPr>
        </p:nvSpPr>
        <p:spPr>
          <a:xfrm>
            <a:off x="5795009" y="8685213"/>
            <a:ext cx="1061403" cy="458787"/>
          </a:xfrm>
          <a:prstGeom prst="rect">
            <a:avLst/>
          </a:prstGeom>
        </p:spPr>
        <p:txBody>
          <a:bodyPr vert="horz" lIns="91440" tIns="45720" rIns="91440" bIns="45720" rtlCol="0" anchor="b"/>
          <a:lstStyle>
            <a:lvl1pPr algn="r">
              <a:defRPr sz="1200"/>
            </a:lvl1pPr>
          </a:lstStyle>
          <a:p>
            <a:fld id="{D0CF5A6F-0D2E-47B9-A178-820DCEC0BE80}" type="slidenum">
              <a:rPr lang="de-DE" smtClean="0"/>
              <a:t>‹#›</a:t>
            </a:fld>
            <a:endParaRPr lang="de-DE"/>
          </a:p>
        </p:txBody>
      </p:sp>
    </p:spTree>
    <p:extLst>
      <p:ext uri="{BB962C8B-B14F-4D97-AF65-F5344CB8AC3E}">
        <p14:creationId xmlns:p14="http://schemas.microsoft.com/office/powerpoint/2010/main" val="776143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5393D-B028-4524-AF49-431A2D6FFD76}" type="datetimeFigureOut">
              <a:rPr lang="en-US" noProof="0" smtClean="0"/>
              <a:t>3/10/2022</a:t>
            </a:fld>
            <a:endParaRPr lang="en-US" noProof="0"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a:p>
            <a:pPr lvl="5"/>
            <a:r>
              <a:rPr lang="en-US" noProof="0" dirty="0"/>
              <a:t>6</a:t>
            </a:r>
          </a:p>
          <a:p>
            <a:pPr lvl="6"/>
            <a:r>
              <a:rPr lang="en-US" noProof="0" dirty="0"/>
              <a:t>7</a:t>
            </a:r>
          </a:p>
          <a:p>
            <a:pPr lvl="7"/>
            <a:r>
              <a:rPr lang="en-US" noProof="0" dirty="0"/>
              <a:t>8</a:t>
            </a:r>
          </a:p>
          <a:p>
            <a:pPr lvl="8"/>
            <a:r>
              <a:rPr lang="en-US" noProof="0" dirty="0"/>
              <a:t>9</a:t>
            </a:r>
          </a:p>
        </p:txBody>
      </p:sp>
      <p:sp>
        <p:nvSpPr>
          <p:cNvPr id="6" name="Fußzeilenplatzhalter 5"/>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algn="ctr">
              <a:defRPr sz="400"/>
            </a:lvl1p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7" name="Foliennummernplatzhalter 6"/>
          <p:cNvSpPr>
            <a:spLocks noGrp="1"/>
          </p:cNvSpPr>
          <p:nvPr>
            <p:ph type="sldNum" sz="quarter" idx="5"/>
          </p:nvPr>
        </p:nvSpPr>
        <p:spPr>
          <a:xfrm>
            <a:off x="5920740" y="8685213"/>
            <a:ext cx="935672" cy="458787"/>
          </a:xfrm>
          <a:prstGeom prst="rect">
            <a:avLst/>
          </a:prstGeom>
        </p:spPr>
        <p:txBody>
          <a:bodyPr vert="horz" lIns="91440" tIns="45720" rIns="91440" bIns="45720" rtlCol="0" anchor="b"/>
          <a:lstStyle>
            <a:lvl1pPr algn="r">
              <a:defRPr sz="1200"/>
            </a:lvl1pPr>
          </a:lstStyle>
          <a:p>
            <a:fld id="{2910A2D9-F064-48EF-99CB-A51108C1AB40}" type="slidenum">
              <a:rPr lang="en-US" noProof="0" smtClean="0"/>
              <a:t>‹#›</a:t>
            </a:fld>
            <a:endParaRPr lang="en-US" noProof="0" dirty="0"/>
          </a:p>
        </p:txBody>
      </p:sp>
    </p:spTree>
    <p:extLst>
      <p:ext uri="{BB962C8B-B14F-4D97-AF65-F5344CB8AC3E}">
        <p14:creationId xmlns:p14="http://schemas.microsoft.com/office/powerpoint/2010/main" val="2951971024"/>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Bef>
        <a:spcPts val="333"/>
      </a:spcBef>
      <a:defRPr sz="882" kern="1200" baseline="0">
        <a:solidFill>
          <a:schemeClr val="tx1"/>
        </a:solidFill>
        <a:latin typeface="+mn-lt"/>
        <a:ea typeface="+mn-ea"/>
        <a:cs typeface="+mn-cs"/>
      </a:defRPr>
    </a:lvl1pPr>
    <a:lvl2pPr marL="210312" indent="-109728"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2pPr>
    <a:lvl3pPr marL="329184"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3pPr>
    <a:lvl4pPr marL="484632" indent="-146304"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4pPr>
    <a:lvl5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5pPr>
    <a:lvl6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6pPr>
    <a:lvl7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7pPr>
    <a:lvl8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8pPr>
    <a:lvl9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a:t>
            </a:fld>
            <a:endParaRPr lang="en-US" noProof="0" dirty="0"/>
          </a:p>
        </p:txBody>
      </p:sp>
    </p:spTree>
    <p:extLst>
      <p:ext uri="{BB962C8B-B14F-4D97-AF65-F5344CB8AC3E}">
        <p14:creationId xmlns:p14="http://schemas.microsoft.com/office/powerpoint/2010/main" val="1081537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Pipeline – An ML-based application will follow a planned and automated series of steps. The pipeline itself can be put under configuration control, such that the steps can be reused. </a:t>
            </a:r>
          </a:p>
          <a:p>
            <a:r>
              <a:rPr lang="en-US" dirty="0"/>
              <a:t>• Datasets store/Datasets – MLOps relies on an easily accessible and scalable source of data, both during training and inference. While data may come from several sources, it will be prepared, cleaned, and accessed as a single resource. </a:t>
            </a:r>
          </a:p>
          <a:p>
            <a:r>
              <a:rPr lang="en-US" dirty="0"/>
              <a:t>• Repository – A common, version-controlled storage resource (e.g. Git) for data, model, and configuration schemas, managing dependencies between models, libraries, and other resources. </a:t>
            </a:r>
          </a:p>
          <a:p>
            <a:r>
              <a:rPr lang="en-US" dirty="0"/>
              <a:t>• Model Registry – A logical picture of all elements required to support a given ML model, across its development and operational pipeline. </a:t>
            </a:r>
          </a:p>
          <a:p>
            <a:r>
              <a:rPr lang="en-US" dirty="0"/>
              <a:t>• Workspace – Model and application developers conduct their activities collaboratively using shared workspaces, accessible graphically or via code (e.g. written in Python), with access control over data sets, models, and insights. </a:t>
            </a:r>
          </a:p>
          <a:p>
            <a:r>
              <a:rPr lang="en-US" dirty="0"/>
              <a:t>• Target Environment – A deployment environment for ML models and code, packaged, for example, as containers/microservices, which is often cloud-based but can include on-premises and edge-based environments. </a:t>
            </a:r>
          </a:p>
          <a:p>
            <a:r>
              <a:rPr lang="en-US" dirty="0"/>
              <a:t>• Experiment – An activity sequence that enables a hypothesis to be tested and validated iteratively. Outputs of a given iteration need to be stored so they can be assessed, compared, and monitored for audit purposes. </a:t>
            </a:r>
          </a:p>
          <a:p>
            <a:r>
              <a:rPr lang="en-US" dirty="0"/>
              <a:t>• Model – Packaged output of an experiment that can be used to predict values or built on top of (via transfer learning).</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10</a:t>
            </a:fld>
            <a:endParaRPr lang="en-US" noProof="0" dirty="0"/>
          </a:p>
        </p:txBody>
      </p:sp>
    </p:spTree>
    <p:extLst>
      <p:ext uri="{BB962C8B-B14F-4D97-AF65-F5344CB8AC3E}">
        <p14:creationId xmlns:p14="http://schemas.microsoft.com/office/powerpoint/2010/main" val="3425734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11</a:t>
            </a:fld>
            <a:endParaRPr lang="en-US" noProof="0" dirty="0"/>
          </a:p>
        </p:txBody>
      </p:sp>
    </p:spTree>
    <p:extLst>
      <p:ext uri="{BB962C8B-B14F-4D97-AF65-F5344CB8AC3E}">
        <p14:creationId xmlns:p14="http://schemas.microsoft.com/office/powerpoint/2010/main" val="731764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The purpose of this maturity model is to help clarify the Machine Learning Operations (MLOps) principles and practices. The maturity model shows the continuous improvement in the creation and operation of a production level machine learning application environment. You can use it as a metric for establishing the progressive requirements needed to measure the maturity of a machine learning production environment and its associated processes.</a:t>
            </a:r>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12</a:t>
            </a:fld>
            <a:endParaRPr lang="en-US" noProof="0" dirty="0"/>
          </a:p>
        </p:txBody>
      </p:sp>
    </p:spTree>
    <p:extLst>
      <p:ext uri="{BB962C8B-B14F-4D97-AF65-F5344CB8AC3E}">
        <p14:creationId xmlns:p14="http://schemas.microsoft.com/office/powerpoint/2010/main" val="3220012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13</a:t>
            </a:fld>
            <a:endParaRPr lang="en-US" noProof="0" dirty="0"/>
          </a:p>
        </p:txBody>
      </p:sp>
    </p:spTree>
    <p:extLst>
      <p:ext uri="{BB962C8B-B14F-4D97-AF65-F5344CB8AC3E}">
        <p14:creationId xmlns:p14="http://schemas.microsoft.com/office/powerpoint/2010/main" val="1675403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7087899-B757-42DD-BFAC-FD8FB960208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2A3279EF-EF08-4E77-A509-F922EC61A8AC}"/>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0F5A79-03C7-4F04-B936-1D8348BF7B8D}"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3/10/2022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71623331-4C35-4EFF-9868-F85DF8DB4AA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D4BB9EA6-88F5-449F-9E36-08AD1C866DB2}"/>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1B5D50AE-A09E-4DDD-9B13-A2619C0E3244}"/>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3161302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a:t>
            </a:fld>
            <a:endParaRPr lang="en-US" noProof="0" dirty="0"/>
          </a:p>
        </p:txBody>
      </p:sp>
    </p:spTree>
    <p:extLst>
      <p:ext uri="{BB962C8B-B14F-4D97-AF65-F5344CB8AC3E}">
        <p14:creationId xmlns:p14="http://schemas.microsoft.com/office/powerpoint/2010/main" val="859638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02122"/>
                </a:solidFill>
                <a:effectLst/>
                <a:latin typeface="Arial" panose="020B0604020202020204" pitchFamily="34" charset="0"/>
              </a:rPr>
              <a:t>MLOps is practiced between Data Scientists, DevOps, and Machine Learning engineers to transfer the trained model to production systems to serve. Similar to DevOps or </a:t>
            </a:r>
            <a:r>
              <a:rPr lang="en-US" b="0" i="0" dirty="0" err="1">
                <a:solidFill>
                  <a:srgbClr val="202122"/>
                </a:solidFill>
                <a:effectLst/>
                <a:latin typeface="Arial" panose="020B0604020202020204" pitchFamily="34" charset="0"/>
              </a:rPr>
              <a:t>DataOps</a:t>
            </a:r>
            <a:r>
              <a:rPr lang="en-US" b="0" i="0" dirty="0">
                <a:solidFill>
                  <a:srgbClr val="202122"/>
                </a:solidFill>
                <a:effectLst/>
                <a:latin typeface="Arial" panose="020B0604020202020204" pitchFamily="34" charset="0"/>
              </a:rPr>
              <a:t> approaches, MLOps seeks to increase automation and improve the quality of production models, while also focusing on business and regulatory requirements. While MLOps started as a set of best practices, it is slowly evolving into an independent approach to ML lifecycle management. MLOps applies to the entire lifecycle - from integrating with model, orchestration, and deployment, for monitoring, diagnostics, governance, and business metrics.</a:t>
            </a:r>
          </a:p>
          <a:p>
            <a:pPr algn="l"/>
            <a:r>
              <a:rPr lang="en-US" b="0" i="0" dirty="0">
                <a:solidFill>
                  <a:srgbClr val="202122"/>
                </a:solidFill>
                <a:effectLst/>
                <a:latin typeface="Arial" panose="020B0604020202020204" pitchFamily="34" charset="0"/>
              </a:rPr>
              <a:t>According to Gartner, MLOps is a subset of </a:t>
            </a:r>
            <a:r>
              <a:rPr lang="en-US" b="0" i="0" dirty="0" err="1">
                <a:solidFill>
                  <a:srgbClr val="202122"/>
                </a:solidFill>
                <a:effectLst/>
                <a:latin typeface="Arial" panose="020B0604020202020204" pitchFamily="34" charset="0"/>
              </a:rPr>
              <a:t>ModelOps</a:t>
            </a:r>
            <a:r>
              <a:rPr lang="en-US" b="0" i="0" dirty="0">
                <a:solidFill>
                  <a:srgbClr val="202122"/>
                </a:solidFill>
                <a:effectLst/>
                <a:latin typeface="Arial" panose="020B0604020202020204" pitchFamily="34" charset="0"/>
              </a:rPr>
              <a:t>. MLOps is focused on the operationalization of machine learning models, while </a:t>
            </a:r>
            <a:r>
              <a:rPr lang="en-US" b="0" i="0" dirty="0" err="1">
                <a:solidFill>
                  <a:srgbClr val="202122"/>
                </a:solidFill>
                <a:effectLst/>
                <a:latin typeface="Arial" panose="020B0604020202020204" pitchFamily="34" charset="0"/>
              </a:rPr>
              <a:t>ModelOps</a:t>
            </a:r>
            <a:r>
              <a:rPr lang="en-US" b="0" i="0" dirty="0">
                <a:solidFill>
                  <a:srgbClr val="202122"/>
                </a:solidFill>
                <a:effectLst/>
                <a:latin typeface="Arial" panose="020B0604020202020204" pitchFamily="34" charset="0"/>
              </a:rPr>
              <a:t> covers the operationalization of all types of AI models.</a:t>
            </a:r>
          </a:p>
          <a:p>
            <a:pPr algn="l"/>
            <a:endParaRPr lang="en-US" b="0" i="0" dirty="0">
              <a:solidFill>
                <a:srgbClr val="202122"/>
              </a:solidFill>
              <a:effectLst/>
              <a:latin typeface="Arial" panose="020B0604020202020204"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12:53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823225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a:t>
            </a:fld>
            <a:endParaRPr lang="en-US" noProof="0" dirty="0"/>
          </a:p>
        </p:txBody>
      </p:sp>
    </p:spTree>
    <p:extLst>
      <p:ext uri="{BB962C8B-B14F-4D97-AF65-F5344CB8AC3E}">
        <p14:creationId xmlns:p14="http://schemas.microsoft.com/office/powerpoint/2010/main" val="1845857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Connect Data and Services – DevOps success depends on how well platforms of data and existing/new services can be integrated, adapting to changing circumstances.</a:t>
            </a:r>
          </a:p>
          <a:p>
            <a:r>
              <a:rPr lang="en-US" dirty="0"/>
              <a:t> • Automation – Automation needs to be considered in the context of the above, to ensure constant, consistent, and efficient delivery of business value. </a:t>
            </a:r>
          </a:p>
          <a:p>
            <a:r>
              <a:rPr lang="en-US" dirty="0"/>
              <a:t>• Manage Infrastructure Resources – Applications will be deployed to an increasingly commoditized, flexible, target environment of infrastructure and platform-level services. </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a:t>
            </a:fld>
            <a:endParaRPr lang="en-US" noProof="0" dirty="0"/>
          </a:p>
        </p:txBody>
      </p:sp>
    </p:spTree>
    <p:extLst>
      <p:ext uri="{BB962C8B-B14F-4D97-AF65-F5344CB8AC3E}">
        <p14:creationId xmlns:p14="http://schemas.microsoft.com/office/powerpoint/2010/main" val="2618094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Reproducibility – as with software configuration management and continuous integration, ML pipelines and steps, together with their data sources, code, models, libraries, and SDKs, need to be versioned and maintained such that they can be reproduced exactly as previously. </a:t>
            </a:r>
          </a:p>
          <a:p>
            <a:r>
              <a:rPr lang="en-US" dirty="0"/>
              <a:t>Reusability – to fit with principles of continuous delivery, the pipeline needs to be able to package and deliver models and code consistently into training and target environments, such that the same configuration can be repeated with the same results. </a:t>
            </a:r>
          </a:p>
          <a:p>
            <a:r>
              <a:rPr lang="en-US" dirty="0"/>
              <a:t>Manageability – the ability to apply governance, tracking changes to models and code throughout the development lifecycle, project tracking (for example through sprints), and enabling managers to measure and oversee both progress and </a:t>
            </a:r>
            <a:r>
              <a:rPr lang="en-US" dirty="0" err="1"/>
              <a:t>valuedelivery</a:t>
            </a:r>
            <a:r>
              <a:rPr lang="en-US" dirty="0"/>
              <a:t>. </a:t>
            </a:r>
          </a:p>
          <a:p>
            <a:r>
              <a:rPr lang="en-US" dirty="0"/>
              <a:t>Automation – as with DevOps, continuous integration and delivery require automation to assure rapid and repeatable pipelines, particularly when these are augmented by governance and testing (which can otherwise create a bottleneck).</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7</a:t>
            </a:fld>
            <a:endParaRPr lang="en-US" noProof="0" dirty="0"/>
          </a:p>
        </p:txBody>
      </p:sp>
    </p:spTree>
    <p:extLst>
      <p:ext uri="{BB962C8B-B14F-4D97-AF65-F5344CB8AC3E}">
        <p14:creationId xmlns:p14="http://schemas.microsoft.com/office/powerpoint/2010/main" val="14517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3/10/2022 12:53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1098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000000"/>
              </a:solidFill>
              <a:effectLst/>
              <a:latin typeface="Merriweather"/>
            </a:endParaRPr>
          </a:p>
          <a:p>
            <a:r>
              <a:rPr lang="en-US" b="0" i="0" dirty="0">
                <a:solidFill>
                  <a:srgbClr val="000000"/>
                </a:solidFill>
                <a:effectLst/>
                <a:latin typeface="Merriweather"/>
              </a:rPr>
              <a:t>Here we highlight some of model management challenges. </a:t>
            </a:r>
          </a:p>
          <a:p>
            <a:r>
              <a:rPr lang="en-US" b="0" i="0" dirty="0">
                <a:solidFill>
                  <a:srgbClr val="000000"/>
                </a:solidFill>
                <a:effectLst/>
                <a:latin typeface="Merriweather"/>
              </a:rPr>
              <a:t>First challenge is Machine Learning Model Management, which considers how we  manage model parameters / weights.</a:t>
            </a:r>
          </a:p>
          <a:p>
            <a:endParaRPr lang="en-US" b="0" i="0" dirty="0">
              <a:solidFill>
                <a:srgbClr val="000000"/>
              </a:solidFill>
              <a:effectLst/>
              <a:latin typeface="Merriweather"/>
            </a:endParaRPr>
          </a:p>
          <a:p>
            <a:r>
              <a:rPr lang="en-US" b="0" i="0" dirty="0">
                <a:solidFill>
                  <a:srgbClr val="000000"/>
                </a:solidFill>
                <a:effectLst/>
                <a:latin typeface="Merriweather"/>
              </a:rPr>
              <a:t>Second, there is mode validation, t</a:t>
            </a:r>
            <a:r>
              <a:rPr lang="en-US" dirty="0"/>
              <a:t>he ability to able back-test the performance of models over time. Models evolve over time as  data changes, hardware improvement or algorithm changes. Every time such a change happens, model needs to be retrained and model performance must be re-validated. These validations introduce a number of challenges for example using the same code and same data across different models to be able to reproduce the same result.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1"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In real-world, there are cases where different systems need to be “glued” together in ML deployments, and often require external orchestration frameworks that coordinate the workloads. This situation has big negative impact for model management tasks: It complicates the extraction of metadata corresponding to a particular pipeline it makes </a:t>
            </a:r>
            <a:r>
              <a:rPr lang="en-US" dirty="0" err="1"/>
              <a:t>reproduciability</a:t>
            </a:r>
            <a:r>
              <a:rPr lang="en-US" dirty="0"/>
              <a:t> and automation of model selection difficult as many different systems have to be orchestrated, and as a consequence makes it hard to automate model validation.</a:t>
            </a:r>
            <a:endParaRPr lang="en-US" b="1"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1"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In order to automate and accelerate model lifecycle management, it is important to query metadata like  hyperparameters, evaluation scores as well as the datasets on which they were trained and validated). This metadata is required during models selection in order to decide which one to put into production, or for getting a review on training progress, or for identifying bottleneck so we can decide where we want to spend more time finetuning our model. Additionally, a centralized metadata store builds a </a:t>
            </a:r>
            <a:r>
              <a:rPr lang="en-US" dirty="0" err="1"/>
              <a:t>fundation</a:t>
            </a:r>
            <a:r>
              <a:rPr lang="en-US" dirty="0"/>
              <a:t> for a more efficient process in enterprise solution and can also be used to automate some steps or processes.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1"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Another hard challenge </a:t>
            </a:r>
            <a:r>
              <a:rPr lang="en-US" dirty="0"/>
              <a:t>in model management </a:t>
            </a:r>
            <a:r>
              <a:rPr lang="en-US" b="1" dirty="0"/>
              <a:t>is called “</a:t>
            </a:r>
            <a:r>
              <a:rPr lang="en-US" dirty="0"/>
              <a:t>Multiple-Language Smell”, it comes from the fact that end-to-end ML applications often  written in different programming languages with different frameworks. Many popular libraries are written in python with different  frameworks. It’s hard to keep heterogeneous code consistent as automatic tools </a:t>
            </a:r>
            <a:r>
              <a:rPr lang="en-US" dirty="0" err="1"/>
              <a:t>tools</a:t>
            </a:r>
            <a:r>
              <a:rPr lang="en-US" dirty="0"/>
              <a:t> can only inspect either the python or the JVM part of the code, and will not be able go across the language barrier. To make things even worse, this makes it even harder to deploy at later time, as they require setups with many different components that need to be orchestrated. For example., a Spark cluster must be started and running for pre-processing or feature engineering, afterwards the data might need be moved to a another virtual machine for model training, and the cluster must be shut down afterwards, we will then need another virtual machine to run inference. This raises the challenge of how to efficient and reliable exchange of code, data and model between the different components of the system written in different languages and different frameworks. </a:t>
            </a:r>
          </a:p>
          <a:p>
            <a:endParaRPr lang="en-US" dirty="0"/>
          </a:p>
          <a:p>
            <a:r>
              <a:rPr lang="en-US" b="0" dirty="0"/>
              <a:t>All trained models </a:t>
            </a:r>
            <a:r>
              <a:rPr lang="en-US" dirty="0"/>
              <a:t>require backwards compatibility. For example, a model that was trained last month or last quarter should still be working today, in particular when trained models might be used in production </a:t>
            </a:r>
            <a:r>
              <a:rPr lang="en-US" dirty="0" err="1"/>
              <a:t>deployments.In</a:t>
            </a:r>
            <a:r>
              <a:rPr lang="en-US" dirty="0"/>
              <a:t> the meantime, we also want to reproduce the exact same result, or a similar result can be achieved, or in the worst case that the model can still run. Ensuring these conditions comes with several challenges on model </a:t>
            </a:r>
            <a:r>
              <a:rPr lang="en-US" dirty="0" err="1"/>
              <a:t>management.For</a:t>
            </a:r>
            <a:r>
              <a:rPr lang="en-US" dirty="0"/>
              <a:t> example, when a model is deployed and served in production, making sure that the exact same result sometime can be retrieved is a strict requirement. According to this, storing all the components that trained a model is fundamental piece in being able to guarantee backwards compatibility and long-term usage. We need to store the data , data transformations, the code implementation, the inference code of calling the model, its configuration and its dependencies in details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12:53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408626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eg"/><Relationship Id="rId1" Type="http://schemas.openxmlformats.org/officeDocument/2006/relationships/slideMaster" Target="../slideMasters/slideMaster3.xml"/><Relationship Id="rId4" Type="http://schemas.openxmlformats.org/officeDocument/2006/relationships/image" Target="../media/image11.sv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jpeg"/><Relationship Id="rId1" Type="http://schemas.openxmlformats.org/officeDocument/2006/relationships/slideMaster" Target="../slideMasters/slideMaster3.xml"/><Relationship Id="rId4" Type="http://schemas.openxmlformats.org/officeDocument/2006/relationships/image" Target="../media/image11.sv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eg"/><Relationship Id="rId1" Type="http://schemas.openxmlformats.org/officeDocument/2006/relationships/slideMaster" Target="../slideMasters/slideMaster3.xml"/><Relationship Id="rId4" Type="http://schemas.openxmlformats.org/officeDocument/2006/relationships/image" Target="../media/image11.sv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eg"/><Relationship Id="rId1" Type="http://schemas.openxmlformats.org/officeDocument/2006/relationships/slideMaster" Target="../slideMasters/slideMaster3.xml"/><Relationship Id="rId4" Type="http://schemas.openxmlformats.org/officeDocument/2006/relationships/image" Target="../media/image11.sv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jpe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3.xml"/><Relationship Id="rId5" Type="http://schemas.openxmlformats.org/officeDocument/2006/relationships/image" Target="../media/image26.pn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 Id="rId6" Type="http://schemas.openxmlformats.org/officeDocument/2006/relationships/image" Target="../media/image4.png"/><Relationship Id="rId5" Type="http://schemas.openxmlformats.org/officeDocument/2006/relationships/image" Target="../media/image8.emf"/><Relationship Id="rId4" Type="http://schemas.openxmlformats.org/officeDocument/2006/relationships/image" Target="../media/image7.sv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jpe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147021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770818494"/>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normAutofit/>
          </a:body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97733438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normAutofit/>
          </a:bodyPr>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56413337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normAutofit/>
          </a:bodyP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pic>
        <p:nvPicPr>
          <p:cNvPr id="5" name="WC glyph" descr="WC logo">
            <a:extLst>
              <a:ext uri="{FF2B5EF4-FFF2-40B4-BE49-F238E27FC236}">
                <a16:creationId xmlns:a16="http://schemas.microsoft.com/office/drawing/2014/main" id="{6553D132-2973-4237-B56B-452E88F280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1047461" y="6399891"/>
            <a:ext cx="290657" cy="292608"/>
          </a:xfrm>
          <a:prstGeom prst="rect">
            <a:avLst/>
          </a:prstGeom>
        </p:spPr>
      </p:pic>
    </p:spTree>
    <p:extLst>
      <p:ext uri="{BB962C8B-B14F-4D97-AF65-F5344CB8AC3E}">
        <p14:creationId xmlns:p14="http://schemas.microsoft.com/office/powerpoint/2010/main" val="166297035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normAutofit/>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normAutofit/>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normAutofit/>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pic>
        <p:nvPicPr>
          <p:cNvPr id="10" name="WC glyph" descr="WC logo">
            <a:extLst>
              <a:ext uri="{FF2B5EF4-FFF2-40B4-BE49-F238E27FC236}">
                <a16:creationId xmlns:a16="http://schemas.microsoft.com/office/drawing/2014/main" id="{C5115706-B83A-4B30-97F2-9A1A6B7D812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0927820" y="6400800"/>
            <a:ext cx="290657" cy="292608"/>
          </a:xfrm>
          <a:prstGeom prst="rect">
            <a:avLst/>
          </a:prstGeom>
        </p:spPr>
      </p:pic>
    </p:spTree>
    <p:extLst>
      <p:ext uri="{BB962C8B-B14F-4D97-AF65-F5344CB8AC3E}">
        <p14:creationId xmlns:p14="http://schemas.microsoft.com/office/powerpoint/2010/main" val="274890067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normAutofit/>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normAutofit/>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normAutofit/>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normAutofit/>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pic>
        <p:nvPicPr>
          <p:cNvPr id="14" name="WC glyph" descr="WC logo">
            <a:extLst>
              <a:ext uri="{FF2B5EF4-FFF2-40B4-BE49-F238E27FC236}">
                <a16:creationId xmlns:a16="http://schemas.microsoft.com/office/drawing/2014/main" id="{89443C5A-A16A-4C47-9A67-3AF998A68DE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1013279" y="6400800"/>
            <a:ext cx="290657" cy="292608"/>
          </a:xfrm>
          <a:prstGeom prst="rect">
            <a:avLst/>
          </a:prstGeom>
        </p:spPr>
      </p:pic>
    </p:spTree>
    <p:extLst>
      <p:ext uri="{BB962C8B-B14F-4D97-AF65-F5344CB8AC3E}">
        <p14:creationId xmlns:p14="http://schemas.microsoft.com/office/powerpoint/2010/main" val="354488563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normAutofit/>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pic>
        <p:nvPicPr>
          <p:cNvPr id="16" name="WC glyph" descr="WC logo">
            <a:extLst>
              <a:ext uri="{FF2B5EF4-FFF2-40B4-BE49-F238E27FC236}">
                <a16:creationId xmlns:a16="http://schemas.microsoft.com/office/drawing/2014/main" id="{8245F684-24DB-4657-9AA3-3C3EE7144C5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1030370" y="6400800"/>
            <a:ext cx="290657" cy="292608"/>
          </a:xfrm>
          <a:prstGeom prst="rect">
            <a:avLst/>
          </a:prstGeom>
        </p:spPr>
      </p:pic>
    </p:spTree>
    <p:extLst>
      <p:ext uri="{BB962C8B-B14F-4D97-AF65-F5344CB8AC3E}">
        <p14:creationId xmlns:p14="http://schemas.microsoft.com/office/powerpoint/2010/main" val="121572922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rmAutofit/>
          </a:bodyP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rmAutofit/>
          </a:bodyP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 name="WC glyph" descr="WC logo">
            <a:extLst>
              <a:ext uri="{FF2B5EF4-FFF2-40B4-BE49-F238E27FC236}">
                <a16:creationId xmlns:a16="http://schemas.microsoft.com/office/drawing/2014/main" id="{D4F8CBAC-7F07-442C-B3F2-D0997AE23F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black">
          <a:xfrm>
            <a:off x="10987641" y="6416983"/>
            <a:ext cx="290657" cy="292608"/>
          </a:xfrm>
          <a:prstGeom prst="rect">
            <a:avLst/>
          </a:prstGeom>
        </p:spPr>
      </p:pic>
    </p:spTree>
    <p:extLst>
      <p:ext uri="{BB962C8B-B14F-4D97-AF65-F5344CB8AC3E}">
        <p14:creationId xmlns:p14="http://schemas.microsoft.com/office/powerpoint/2010/main" val="99383528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10" name="Picture 9" descr="A building next to a body of water">
            <a:extLst>
              <a:ext uri="{FF2B5EF4-FFF2-40B4-BE49-F238E27FC236}">
                <a16:creationId xmlns:a16="http://schemas.microsoft.com/office/drawing/2014/main" id="{12356880-928A-4C82-8970-B37FC0866B56}"/>
              </a:ext>
            </a:extLst>
          </p:cNvPr>
          <p:cNvPicPr>
            <a:picLocks noChangeAspect="1"/>
          </p:cNvPicPr>
          <p:nvPr userDrawn="1"/>
        </p:nvPicPr>
        <p:blipFill rotWithShape="1">
          <a:blip r:embed="rId2"/>
          <a:srcRect l="12263" r="12263"/>
          <a:stretch/>
        </p:blipFill>
        <p:spPr>
          <a:xfrm>
            <a:off x="8127999" y="0"/>
            <a:ext cx="4064002" cy="6858000"/>
          </a:xfrm>
          <a:prstGeom prst="rect">
            <a:avLst/>
          </a:prstGeom>
        </p:spPr>
      </p:pic>
      <p:pic>
        <p:nvPicPr>
          <p:cNvPr id="4" name="Picture 3" descr="SPARK Event logo">
            <a:extLst>
              <a:ext uri="{FF2B5EF4-FFF2-40B4-BE49-F238E27FC236}">
                <a16:creationId xmlns:a16="http://schemas.microsoft.com/office/drawing/2014/main" id="{9777C121-2291-4752-A54D-8815CDB9F01A}"/>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2728923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descr="A group of people walking in front of a building">
            <a:extLst>
              <a:ext uri="{FF2B5EF4-FFF2-40B4-BE49-F238E27FC236}">
                <a16:creationId xmlns:a16="http://schemas.microsoft.com/office/drawing/2014/main" id="{CBCB491C-2344-4ADB-8240-53852BD79B4B}"/>
              </a:ext>
            </a:extLst>
          </p:cNvPr>
          <p:cNvPicPr>
            <a:picLocks noChangeAspect="1"/>
          </p:cNvPicPr>
          <p:nvPr userDrawn="1"/>
        </p:nvPicPr>
        <p:blipFill rotWithShape="1">
          <a:blip r:embed="rId2"/>
          <a:srcRect l="13882" t="694" b="2483"/>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42F3DD34-FC92-4DA6-B82B-34FBD52D7C47}"/>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9876560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a:extLst>
              <a:ext uri="{FF2B5EF4-FFF2-40B4-BE49-F238E27FC236}">
                <a16:creationId xmlns:a16="http://schemas.microsoft.com/office/drawing/2014/main" id="{A184EEDC-EEFF-4BF1-8C36-0F1EC045FD06}"/>
              </a:ext>
            </a:extLst>
          </p:cNvPr>
          <p:cNvPicPr>
            <a:picLocks noChangeAspect="1"/>
          </p:cNvPicPr>
          <p:nvPr userDrawn="1"/>
        </p:nvPicPr>
        <p:blipFill rotWithShape="1">
          <a:blip r:embed="rId2"/>
          <a:srcRect l="26241" t="426"/>
          <a:stretch/>
        </p:blipFill>
        <p:spPr>
          <a:xfrm>
            <a:off x="8128000" y="-1"/>
            <a:ext cx="4064000" cy="6857999"/>
          </a:xfrm>
          <a:prstGeom prst="rect">
            <a:avLst/>
          </a:prstGeom>
        </p:spPr>
      </p:pic>
      <p:pic>
        <p:nvPicPr>
          <p:cNvPr id="3" name="Picture 2" descr="SPARK Event logo">
            <a:extLst>
              <a:ext uri="{FF2B5EF4-FFF2-40B4-BE49-F238E27FC236}">
                <a16:creationId xmlns:a16="http://schemas.microsoft.com/office/drawing/2014/main" id="{D3DE7FA7-2CDD-4402-9DD6-21978E0374AF}"/>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28541166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315430090"/>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Section Title 4">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5" name="Picture 4" descr="Building interior">
            <a:extLst>
              <a:ext uri="{FF2B5EF4-FFF2-40B4-BE49-F238E27FC236}">
                <a16:creationId xmlns:a16="http://schemas.microsoft.com/office/drawing/2014/main" id="{B699B570-B4DD-40CB-B922-88CB57977377}"/>
              </a:ext>
            </a:extLst>
          </p:cNvPr>
          <p:cNvPicPr>
            <a:picLocks noChangeAspect="1"/>
          </p:cNvPicPr>
          <p:nvPr userDrawn="1"/>
        </p:nvPicPr>
        <p:blipFill rotWithShape="1">
          <a:blip r:embed="rId2"/>
          <a:srcRect l="7234" r="3820"/>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7290F9B6-22CF-4237-84F0-AF5BB432FEE4}"/>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11509751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Section Title 5">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descr="Two people talking">
            <a:extLst>
              <a:ext uri="{FF2B5EF4-FFF2-40B4-BE49-F238E27FC236}">
                <a16:creationId xmlns:a16="http://schemas.microsoft.com/office/drawing/2014/main" id="{F74346D8-BFA4-49B0-9764-4330354D688F}"/>
              </a:ext>
            </a:extLst>
          </p:cNvPr>
          <p:cNvPicPr>
            <a:picLocks noChangeAspect="1"/>
          </p:cNvPicPr>
          <p:nvPr userDrawn="1"/>
        </p:nvPicPr>
        <p:blipFill rotWithShape="1">
          <a:blip r:embed="rId2"/>
          <a:srcRect l="50803" r="9691"/>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BF619DB2-9DD2-471A-B2CB-5C9A0B22DF5F}"/>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25466883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Section Title 6">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5" name="Picture 4" descr="People working in front of a window">
            <a:extLst>
              <a:ext uri="{FF2B5EF4-FFF2-40B4-BE49-F238E27FC236}">
                <a16:creationId xmlns:a16="http://schemas.microsoft.com/office/drawing/2014/main" id="{9C6CE9ED-4568-43C2-9DCC-0A4B173ADE42}"/>
              </a:ext>
            </a:extLst>
          </p:cNvPr>
          <p:cNvPicPr>
            <a:picLocks noChangeAspect="1"/>
          </p:cNvPicPr>
          <p:nvPr userDrawn="1"/>
        </p:nvPicPr>
        <p:blipFill rotWithShape="1">
          <a:blip r:embed="rId2"/>
          <a:srcRect l="26510" t="923" r="9411"/>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5D498427-9BB2-4620-A52B-C18FADFADF74}"/>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26191804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774863"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774863" cy="338554"/>
          </a:xfrm>
          <a:noFill/>
        </p:spPr>
        <p:txBody>
          <a:bodyPr wrap="square" lIns="0" tIns="0" rIns="0" bIns="0">
            <a:norm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pic>
        <p:nvPicPr>
          <p:cNvPr id="11" name="Picture 10" descr="Building interior">
            <a:extLst>
              <a:ext uri="{FF2B5EF4-FFF2-40B4-BE49-F238E27FC236}">
                <a16:creationId xmlns:a16="http://schemas.microsoft.com/office/drawing/2014/main" id="{4EF6E4B6-CE6C-4950-9E63-5502BD6DD104}"/>
              </a:ext>
            </a:extLst>
          </p:cNvPr>
          <p:cNvPicPr>
            <a:picLocks noChangeAspect="1"/>
          </p:cNvPicPr>
          <p:nvPr userDrawn="1"/>
        </p:nvPicPr>
        <p:blipFill rotWithShape="1">
          <a:blip r:embed="rId2"/>
          <a:srcRect l="16985" t="275" r="17261"/>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32480349-78FF-4757-847B-00D50804C2E0}"/>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40012943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66205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rgbClr val="2F2F2F"/>
        </a:solidFill>
        <a:effectLst/>
      </p:bgPr>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229772" y="6434717"/>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
        <p:nvSpPr>
          <p:cNvPr id="3" name="TextBox 2">
            <a:extLst>
              <a:ext uri="{FF2B5EF4-FFF2-40B4-BE49-F238E27FC236}">
                <a16:creationId xmlns:a16="http://schemas.microsoft.com/office/drawing/2014/main" id="{2FA08BFE-A681-433C-8674-858361FE3C9B}"/>
              </a:ext>
            </a:extLst>
          </p:cNvPr>
          <p:cNvSpPr txBox="1"/>
          <p:nvPr userDrawn="1"/>
        </p:nvSpPr>
        <p:spPr>
          <a:xfrm>
            <a:off x="229772" y="2794782"/>
            <a:ext cx="9303434" cy="1723549"/>
          </a:xfrm>
          <a:prstGeom prst="rect">
            <a:avLst/>
          </a:prstGeom>
          <a:noFill/>
        </p:spPr>
        <p:txBody>
          <a:bodyPr wrap="square" lIns="0" tIns="0" rIns="0" bIns="0" rtlCol="0">
            <a:spAutoFit/>
          </a:bodyPr>
          <a:lstStyle/>
          <a:p>
            <a:pPr algn="l"/>
            <a:r>
              <a:rPr lang="en-US" sz="2800">
                <a:gradFill>
                  <a:gsLst>
                    <a:gs pos="2917">
                      <a:schemeClr val="tx1"/>
                    </a:gs>
                    <a:gs pos="30000">
                      <a:schemeClr val="tx1"/>
                    </a:gs>
                  </a:gsLst>
                  <a:lin ang="5400000" scaled="0"/>
                </a:gradFill>
              </a:rPr>
              <a:t>Thank you for attending this Microsoft SPARK 3.0 session.</a:t>
            </a:r>
            <a:br>
              <a:rPr lang="en-US" sz="2800">
                <a:gradFill>
                  <a:gsLst>
                    <a:gs pos="2917">
                      <a:schemeClr val="tx1"/>
                    </a:gs>
                    <a:gs pos="30000">
                      <a:schemeClr val="tx1"/>
                    </a:gs>
                  </a:gsLst>
                  <a:lin ang="5400000" scaled="0"/>
                </a:gradFill>
              </a:rPr>
            </a:br>
            <a:br>
              <a:rPr lang="en-US" sz="2800">
                <a:gradFill>
                  <a:gsLst>
                    <a:gs pos="2917">
                      <a:schemeClr val="tx1"/>
                    </a:gs>
                    <a:gs pos="30000">
                      <a:schemeClr val="tx1"/>
                    </a:gs>
                  </a:gsLst>
                  <a:lin ang="5400000" scaled="0"/>
                </a:gradFill>
              </a:rPr>
            </a:br>
            <a:r>
              <a:rPr lang="en-US" sz="2800">
                <a:gradFill>
                  <a:gsLst>
                    <a:gs pos="2917">
                      <a:schemeClr val="tx1"/>
                    </a:gs>
                    <a:gs pos="30000">
                      <a:schemeClr val="tx1"/>
                    </a:gs>
                  </a:gsLst>
                  <a:lin ang="5400000" scaled="0"/>
                </a:gradFill>
              </a:rPr>
              <a:t>Please consider filling out our survey to help support the event and to provide feedback.</a:t>
            </a:r>
          </a:p>
        </p:txBody>
      </p:sp>
    </p:spTree>
    <p:extLst>
      <p:ext uri="{BB962C8B-B14F-4D97-AF65-F5344CB8AC3E}">
        <p14:creationId xmlns:p14="http://schemas.microsoft.com/office/powerpoint/2010/main" val="42040462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76588671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cSld name="NDA Slide - Do Not Alter">
    <p:bg>
      <p:bgPr>
        <a:solidFill>
          <a:srgbClr val="002050"/>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71A9524-7E03-49F3-B3F0-0B5EFC23BD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55297" y="2438285"/>
            <a:ext cx="2940541" cy="2940541"/>
          </a:xfrm>
          <a:prstGeom prst="rect">
            <a:avLst/>
          </a:prstGeom>
        </p:spPr>
      </p:pic>
      <p:pic>
        <p:nvPicPr>
          <p:cNvPr id="9" name="Picture 8">
            <a:extLst>
              <a:ext uri="{FF2B5EF4-FFF2-40B4-BE49-F238E27FC236}">
                <a16:creationId xmlns:a16="http://schemas.microsoft.com/office/drawing/2014/main" id="{062D61AB-7FDB-4188-878F-A38A5C088AF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7033" y="2438285"/>
            <a:ext cx="2940541" cy="2940541"/>
          </a:xfrm>
          <a:prstGeom prst="rect">
            <a:avLst/>
          </a:prstGeom>
        </p:spPr>
      </p:pic>
      <p:pic>
        <p:nvPicPr>
          <p:cNvPr id="10" name="Picture 9">
            <a:extLst>
              <a:ext uri="{FF2B5EF4-FFF2-40B4-BE49-F238E27FC236}">
                <a16:creationId xmlns:a16="http://schemas.microsoft.com/office/drawing/2014/main" id="{A522C919-265D-4079-8E2A-EFE703B1532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96166" y="2438285"/>
            <a:ext cx="2940541" cy="2940541"/>
          </a:xfrm>
          <a:prstGeom prst="rect">
            <a:avLst/>
          </a:prstGeom>
        </p:spPr>
      </p:pic>
      <p:pic>
        <p:nvPicPr>
          <p:cNvPr id="11" name="Picture 10">
            <a:extLst>
              <a:ext uri="{FF2B5EF4-FFF2-40B4-BE49-F238E27FC236}">
                <a16:creationId xmlns:a16="http://schemas.microsoft.com/office/drawing/2014/main" id="{1A307826-6852-4BE3-990E-01041A8BE8A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14430" y="2438285"/>
            <a:ext cx="2940541" cy="2940541"/>
          </a:xfrm>
          <a:prstGeom prst="rect">
            <a:avLst/>
          </a:prstGeom>
        </p:spPr>
      </p:pic>
      <p:sp>
        <p:nvSpPr>
          <p:cNvPr id="12" name="Content Placeholder 2">
            <a:extLst>
              <a:ext uri="{FF2B5EF4-FFF2-40B4-BE49-F238E27FC236}">
                <a16:creationId xmlns:a16="http://schemas.microsoft.com/office/drawing/2014/main" id="{942E73A8-E37F-4465-B77A-63683283F6F1}"/>
              </a:ext>
            </a:extLst>
          </p:cNvPr>
          <p:cNvSpPr txBox="1">
            <a:spLocks/>
          </p:cNvSpPr>
          <p:nvPr userDrawn="1"/>
        </p:nvSpPr>
        <p:spPr>
          <a:xfrm>
            <a:off x="214429" y="241958"/>
            <a:ext cx="11677333" cy="1799496"/>
          </a:xfrm>
          <a:prstGeom prst="rect">
            <a:avLst/>
          </a:prstGeom>
        </p:spPr>
        <p:txBody>
          <a:bodyPr lIns="243805" tIns="60952" rIns="243805" bIns="243805"/>
          <a:lstStyle>
            <a:lvl1pPr marL="0" indent="0">
              <a:spcBef>
                <a:spcPts val="1000"/>
              </a:spcBef>
              <a:buNone/>
              <a:defRPr sz="1800" baseline="0">
                <a:solidFill>
                  <a:srgbClr val="FFFFFF"/>
                </a:solidFill>
                <a:latin typeface="Segoe UI"/>
                <a:cs typeface="Segoe UI"/>
              </a:defRPr>
            </a:lvl1pPr>
            <a:lvl2pPr>
              <a:spcBef>
                <a:spcPts val="1000"/>
              </a:spcBef>
              <a:defRPr sz="1600">
                <a:solidFill>
                  <a:srgbClr val="FFFFFF"/>
                </a:solidFill>
                <a:latin typeface="Segoe UI"/>
                <a:cs typeface="Segoe UI"/>
              </a:defRPr>
            </a:lvl2pPr>
            <a:lvl3pPr>
              <a:spcBef>
                <a:spcPts val="1000"/>
              </a:spcBef>
              <a:defRPr sz="1400">
                <a:solidFill>
                  <a:srgbClr val="FFFFFF"/>
                </a:solidFill>
                <a:latin typeface="Segoe UI"/>
                <a:cs typeface="Segoe UI"/>
              </a:defRPr>
            </a:lvl3pPr>
            <a:lvl4pPr>
              <a:spcBef>
                <a:spcPts val="1000"/>
              </a:spcBef>
              <a:defRPr sz="1200">
                <a:solidFill>
                  <a:srgbClr val="FFFFFF"/>
                </a:solidFill>
                <a:latin typeface="Segoe UI"/>
                <a:cs typeface="Segoe UI"/>
              </a:defRPr>
            </a:lvl4pPr>
            <a:lvl5pPr>
              <a:spcBef>
                <a:spcPts val="1000"/>
              </a:spcBef>
              <a:defRPr sz="1000">
                <a:solidFill>
                  <a:srgbClr val="FFFFFF"/>
                </a:solidFill>
                <a:latin typeface="Segoe UI"/>
                <a:cs typeface="Segoe UI"/>
              </a:defRPr>
            </a:lvl5pPr>
          </a:lstStyle>
          <a:p>
            <a:pPr lvl="0">
              <a:defRPr/>
            </a:pPr>
            <a:r>
              <a:rPr lang="en-US" sz="5400" i="0">
                <a:solidFill>
                  <a:schemeClr val="bg1"/>
                </a:solidFill>
                <a:latin typeface="+mn-lt"/>
                <a:cs typeface="Segoe UI Light"/>
              </a:rPr>
              <a:t>Microsoft Confidential</a:t>
            </a:r>
          </a:p>
          <a:p>
            <a:pPr lvl="0">
              <a:spcBef>
                <a:spcPts val="0"/>
              </a:spcBef>
              <a:defRPr/>
            </a:pPr>
            <a:r>
              <a:rPr lang="en-US" sz="3600" i="1">
                <a:solidFill>
                  <a:schemeClr val="bg1"/>
                </a:solidFill>
                <a:latin typeface="+mn-lt"/>
                <a:cs typeface="Segoe UI Light"/>
              </a:rPr>
              <a:t>All content is NDA unless otherwise stated.</a:t>
            </a:r>
          </a:p>
        </p:txBody>
      </p:sp>
      <p:sp>
        <p:nvSpPr>
          <p:cNvPr id="13" name="TextBox 12">
            <a:extLst>
              <a:ext uri="{FF2B5EF4-FFF2-40B4-BE49-F238E27FC236}">
                <a16:creationId xmlns:a16="http://schemas.microsoft.com/office/drawing/2014/main" id="{89C95BDF-3890-4710-B440-1A01899FF4BB}"/>
              </a:ext>
            </a:extLst>
          </p:cNvPr>
          <p:cNvSpPr txBox="1"/>
          <p:nvPr userDrawn="1"/>
        </p:nvSpPr>
        <p:spPr>
          <a:xfrm>
            <a:off x="407010" y="6379834"/>
            <a:ext cx="1395659" cy="164212"/>
          </a:xfrm>
          <a:prstGeom prst="rect">
            <a:avLst/>
          </a:prstGeom>
          <a:noFill/>
        </p:spPr>
        <p:txBody>
          <a:bodyPr wrap="square" lIns="0" tIns="0" rIns="0" bIns="0" rtlCol="0" anchor="t">
            <a:spAutoFit/>
          </a:bodyPr>
          <a:lstStyle/>
          <a:p>
            <a:pPr algn="l"/>
            <a:r>
              <a:rPr lang="en-US" sz="1067">
                <a:solidFill>
                  <a:schemeClr val="bg1"/>
                </a:solidFill>
                <a:latin typeface="Segoe UI"/>
                <a:cs typeface="Segoe UI"/>
              </a:rPr>
              <a:t>Microsoft Confidential</a:t>
            </a:r>
          </a:p>
        </p:txBody>
      </p:sp>
    </p:spTree>
    <p:extLst>
      <p:ext uri="{BB962C8B-B14F-4D97-AF65-F5344CB8AC3E}">
        <p14:creationId xmlns:p14="http://schemas.microsoft.com/office/powerpoint/2010/main" val="265590039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3240914"/>
      </p:ext>
    </p:extLst>
  </p:cSld>
  <p:clrMapOvr>
    <a:masterClrMapping/>
  </p:clrMapOvr>
  <p:hf sldNum="0" hdr="0" ftr="0" dt="0"/>
  <p:extLst>
    <p:ext uri="{DCECCB84-F9BA-43D5-87BE-67443E8EF086}">
      <p15:sldGuideLst xmlns:p15="http://schemas.microsoft.com/office/powerpoint/2012/main">
        <p15:guide id="10" pos="413" userDrawn="1">
          <p15:clr>
            <a:srgbClr val="547EBF"/>
          </p15:clr>
        </p15:guide>
        <p15:guide id="11" orient="horz" pos="789" userDrawn="1">
          <p15:clr>
            <a:srgbClr val="547EBF"/>
          </p15:clr>
        </p15:guide>
        <p15:guide id="12" orient="horz" pos="887" userDrawn="1">
          <p15:clr>
            <a:srgbClr val="547EBF"/>
          </p15:clr>
        </p15:guide>
        <p15:guide id="13" pos="3742" userDrawn="1">
          <p15:clr>
            <a:srgbClr val="547EBF"/>
          </p15:clr>
        </p15:guide>
        <p15:guide id="14" pos="3938" userDrawn="1">
          <p15:clr>
            <a:srgbClr val="547EBF"/>
          </p15:clr>
        </p15:guide>
        <p15:guide id="15" pos="7267" userDrawn="1">
          <p15:clr>
            <a:srgbClr val="547EBF"/>
          </p15:clr>
        </p15:guide>
        <p15:guide id="16" orient="horz" pos="495" userDrawn="1">
          <p15:clr>
            <a:srgbClr val="547EBF"/>
          </p15:clr>
        </p15:guide>
        <p15:guide id="17" orient="horz" pos="202" userDrawn="1">
          <p15:clr>
            <a:srgbClr val="547EBF"/>
          </p15:clr>
        </p15:guide>
        <p15:guide id="18" orient="horz" pos="3923" userDrawn="1">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5153712"/>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3478427994"/>
      </p:ext>
    </p:extLst>
  </p:cSld>
  <p:clrMapOvr>
    <a:masterClrMapping/>
  </p:clrMapOvr>
  <p:hf sldNum="0" hdr="0" ftr="0" dt="0"/>
  <p:extLst>
    <p:ext uri="{DCECCB84-F9BA-43D5-87BE-67443E8EF086}">
      <p15:sldGuideLst xmlns:p15="http://schemas.microsoft.com/office/powerpoint/2012/main">
        <p15:guide id="30" pos="3742" userDrawn="1">
          <p15:clr>
            <a:srgbClr val="547EBF"/>
          </p15:clr>
        </p15:guide>
        <p15:guide id="31" orient="horz" pos="887" userDrawn="1">
          <p15:clr>
            <a:srgbClr val="547EBF"/>
          </p15:clr>
        </p15:guide>
        <p15:guide id="32" pos="3938" userDrawn="1">
          <p15:clr>
            <a:srgbClr val="547EBF"/>
          </p15:clr>
        </p15:guide>
        <p15:guide id="33" pos="3350" userDrawn="1">
          <p15:clr>
            <a:srgbClr val="A4A3A4"/>
          </p15:clr>
        </p15:guide>
        <p15:guide id="34" pos="3155" userDrawn="1">
          <p15:clr>
            <a:srgbClr val="A4A3A4"/>
          </p15:clr>
        </p15:guide>
        <p15:guide id="35" pos="2763" userDrawn="1">
          <p15:clr>
            <a:srgbClr val="A4A3A4"/>
          </p15:clr>
        </p15:guide>
        <p15:guide id="36" pos="2567" userDrawn="1">
          <p15:clr>
            <a:srgbClr val="A4A3A4"/>
          </p15:clr>
        </p15:guide>
        <p15:guide id="37" pos="2175" userDrawn="1">
          <p15:clr>
            <a:srgbClr val="A4A3A4"/>
          </p15:clr>
        </p15:guide>
        <p15:guide id="38" pos="1980" userDrawn="1">
          <p15:clr>
            <a:srgbClr val="A4A3A4"/>
          </p15:clr>
        </p15:guide>
        <p15:guide id="39" pos="1588" userDrawn="1">
          <p15:clr>
            <a:srgbClr val="A4A3A4"/>
          </p15:clr>
        </p15:guide>
        <p15:guide id="40" pos="1392" userDrawn="1">
          <p15:clr>
            <a:srgbClr val="A4A3A4"/>
          </p15:clr>
        </p15:guide>
        <p15:guide id="41" pos="1000" userDrawn="1">
          <p15:clr>
            <a:srgbClr val="A4A3A4"/>
          </p15:clr>
        </p15:guide>
        <p15:guide id="42" pos="804" userDrawn="1">
          <p15:clr>
            <a:srgbClr val="A4A3A4"/>
          </p15:clr>
        </p15:guide>
        <p15:guide id="43" pos="413" userDrawn="1">
          <p15:clr>
            <a:srgbClr val="547EBF"/>
          </p15:clr>
        </p15:guide>
        <p15:guide id="44" pos="4330" userDrawn="1">
          <p15:clr>
            <a:srgbClr val="A4A3A4"/>
          </p15:clr>
        </p15:guide>
        <p15:guide id="45" pos="4525" userDrawn="1">
          <p15:clr>
            <a:srgbClr val="A4A3A4"/>
          </p15:clr>
        </p15:guide>
        <p15:guide id="46" pos="5505" userDrawn="1">
          <p15:clr>
            <a:srgbClr val="A4A3A4"/>
          </p15:clr>
        </p15:guide>
        <p15:guide id="47" pos="5113" userDrawn="1">
          <p15:clr>
            <a:srgbClr val="A4A3A4"/>
          </p15:clr>
        </p15:guide>
        <p15:guide id="48" pos="4917" userDrawn="1">
          <p15:clr>
            <a:srgbClr val="A4A3A4"/>
          </p15:clr>
        </p15:guide>
        <p15:guide id="49" pos="5700" userDrawn="1">
          <p15:clr>
            <a:srgbClr val="A4A3A4"/>
          </p15:clr>
        </p15:guide>
        <p15:guide id="50" pos="6092" userDrawn="1">
          <p15:clr>
            <a:srgbClr val="A4A3A4"/>
          </p15:clr>
        </p15:guide>
        <p15:guide id="51" pos="6288" userDrawn="1">
          <p15:clr>
            <a:srgbClr val="A4A3A4"/>
          </p15:clr>
        </p15:guide>
        <p15:guide id="52" pos="6680" userDrawn="1">
          <p15:clr>
            <a:srgbClr val="A4A3A4"/>
          </p15:clr>
        </p15:guide>
        <p15:guide id="53" pos="6876" userDrawn="1">
          <p15:clr>
            <a:srgbClr val="A4A3A4"/>
          </p15:clr>
        </p15:guide>
        <p15:guide id="54" pos="7267" userDrawn="1">
          <p15:clr>
            <a:srgbClr val="547EBF"/>
          </p15:clr>
        </p15:guide>
        <p15:guide id="55" orient="horz" pos="3923" userDrawn="1">
          <p15:clr>
            <a:srgbClr val="547EBF"/>
          </p15:clr>
        </p15:guide>
        <p15:guide id="56" orient="horz" pos="789" userDrawn="1">
          <p15:clr>
            <a:srgbClr val="547EBF"/>
          </p15:clr>
        </p15:guide>
        <p15:guide id="57" orient="horz" pos="202" userDrawn="1">
          <p15:clr>
            <a:srgbClr val="547EBF"/>
          </p15:clr>
        </p15:guide>
        <p15:guide id="58" orient="horz" pos="495" userDrawn="1">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3082325972"/>
      </p:ext>
    </p:extLst>
  </p:cSld>
  <p:clrMapOvr>
    <a:masterClrMapping/>
  </p:clrMapOvr>
  <p:hf sldNum="0" hdr="0" ftr="0" dt="0"/>
  <p:extLst>
    <p:ext uri="{DCECCB84-F9BA-43D5-87BE-67443E8EF086}">
      <p15:sldGuideLst xmlns:p15="http://schemas.microsoft.com/office/powerpoint/2012/main">
        <p15:guide id="30" pos="413" userDrawn="1">
          <p15:clr>
            <a:srgbClr val="547EBF"/>
          </p15:clr>
        </p15:guide>
        <p15:guide id="31" orient="horz" pos="887" userDrawn="1">
          <p15:clr>
            <a:srgbClr val="547EBF"/>
          </p15:clr>
        </p15:guide>
        <p15:guide id="32" orient="horz" pos="789" userDrawn="1">
          <p15:clr>
            <a:srgbClr val="547EBF"/>
          </p15:clr>
        </p15:guide>
        <p15:guide id="33" orient="horz" pos="495" userDrawn="1">
          <p15:clr>
            <a:srgbClr val="547EBF"/>
          </p15:clr>
        </p15:guide>
        <p15:guide id="34" orient="horz" pos="202" userDrawn="1">
          <p15:clr>
            <a:srgbClr val="547EBF"/>
          </p15:clr>
        </p15:guide>
        <p15:guide id="35" orient="horz" pos="3923" userDrawn="1">
          <p15:clr>
            <a:srgbClr val="547EBF"/>
          </p15:clr>
        </p15:guide>
        <p15:guide id="36" pos="804" userDrawn="1">
          <p15:clr>
            <a:srgbClr val="A4A3A4"/>
          </p15:clr>
        </p15:guide>
        <p15:guide id="37" pos="1000" userDrawn="1">
          <p15:clr>
            <a:srgbClr val="A4A3A4"/>
          </p15:clr>
        </p15:guide>
        <p15:guide id="38" pos="1392" userDrawn="1">
          <p15:clr>
            <a:srgbClr val="A4A3A4"/>
          </p15:clr>
        </p15:guide>
        <p15:guide id="39" pos="1588" userDrawn="1">
          <p15:clr>
            <a:srgbClr val="A4A3A4"/>
          </p15:clr>
        </p15:guide>
        <p15:guide id="40" pos="1980" userDrawn="1">
          <p15:clr>
            <a:srgbClr val="A4A3A4"/>
          </p15:clr>
        </p15:guide>
        <p15:guide id="41" pos="2175" userDrawn="1">
          <p15:clr>
            <a:srgbClr val="A4A3A4"/>
          </p15:clr>
        </p15:guide>
        <p15:guide id="42" pos="2567" userDrawn="1">
          <p15:clr>
            <a:srgbClr val="A4A3A4"/>
          </p15:clr>
        </p15:guide>
        <p15:guide id="43" pos="2763" userDrawn="1">
          <p15:clr>
            <a:srgbClr val="A4A3A4"/>
          </p15:clr>
        </p15:guide>
        <p15:guide id="44" pos="3155" userDrawn="1">
          <p15:clr>
            <a:srgbClr val="A4A3A4"/>
          </p15:clr>
        </p15:guide>
        <p15:guide id="45" pos="3350" userDrawn="1">
          <p15:clr>
            <a:srgbClr val="A4A3A4"/>
          </p15:clr>
        </p15:guide>
        <p15:guide id="46" pos="3742" userDrawn="1">
          <p15:clr>
            <a:srgbClr val="547EBF"/>
          </p15:clr>
        </p15:guide>
        <p15:guide id="47" pos="3938" userDrawn="1">
          <p15:clr>
            <a:srgbClr val="547EBF"/>
          </p15:clr>
        </p15:guide>
        <p15:guide id="48" pos="4330" userDrawn="1">
          <p15:clr>
            <a:srgbClr val="A4A3A4"/>
          </p15:clr>
        </p15:guide>
        <p15:guide id="49" pos="4525" userDrawn="1">
          <p15:clr>
            <a:srgbClr val="A4A3A4"/>
          </p15:clr>
        </p15:guide>
        <p15:guide id="50" pos="5113" userDrawn="1">
          <p15:clr>
            <a:srgbClr val="A4A3A4"/>
          </p15:clr>
        </p15:guide>
        <p15:guide id="51" pos="4917" userDrawn="1">
          <p15:clr>
            <a:srgbClr val="A4A3A4"/>
          </p15:clr>
        </p15:guide>
        <p15:guide id="52" pos="5505" userDrawn="1">
          <p15:clr>
            <a:srgbClr val="A4A3A4"/>
          </p15:clr>
        </p15:guide>
        <p15:guide id="53" pos="5700" userDrawn="1">
          <p15:clr>
            <a:srgbClr val="A4A3A4"/>
          </p15:clr>
        </p15:guide>
        <p15:guide id="54" pos="6092" userDrawn="1">
          <p15:clr>
            <a:srgbClr val="A4A3A4"/>
          </p15:clr>
        </p15:guide>
        <p15:guide id="55" pos="6288" userDrawn="1">
          <p15:clr>
            <a:srgbClr val="A4A3A4"/>
          </p15:clr>
        </p15:guide>
        <p15:guide id="56" pos="6680" userDrawn="1">
          <p15:clr>
            <a:srgbClr val="A4A3A4"/>
          </p15:clr>
        </p15:guide>
        <p15:guide id="57" pos="6876" userDrawn="1">
          <p15:clr>
            <a:srgbClr val="A4A3A4"/>
          </p15:clr>
        </p15:guide>
        <p15:guide id="58" pos="7267" userDrawn="1">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dirty="0"/>
              <a:t>Click to edit Master title style</a:t>
            </a:r>
          </a:p>
        </p:txBody>
      </p:sp>
    </p:spTree>
    <p:extLst>
      <p:ext uri="{BB962C8B-B14F-4D97-AF65-F5344CB8AC3E}">
        <p14:creationId xmlns:p14="http://schemas.microsoft.com/office/powerpoint/2010/main" val="659626993"/>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541337545"/>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198557511"/>
      </p:ext>
    </p:extLst>
  </p:cSld>
  <p:clrMapOvr>
    <a:masterClrMapping/>
  </p:clrMapOvr>
  <p:hf sldNum="0" hdr="0" ftr="0" dt="0"/>
  <p:extLst>
    <p:ext uri="{DCECCB84-F9BA-43D5-87BE-67443E8EF086}">
      <p15:sldGuideLst xmlns:p15="http://schemas.microsoft.com/office/powerpoint/2012/main">
        <p15:guide id="6" pos="413" userDrawn="1">
          <p15:clr>
            <a:srgbClr val="547EBF"/>
          </p15:clr>
        </p15:guide>
        <p15:guide id="7" pos="6092" userDrawn="1">
          <p15:clr>
            <a:srgbClr val="547EBF"/>
          </p15:clr>
        </p15:guide>
        <p15:guide id="8" orient="horz" pos="2160" userDrawn="1">
          <p15:clr>
            <a:srgbClr val="547EBF"/>
          </p15:clr>
        </p15:guide>
        <p15:guide id="9" orient="horz" pos="2258" userDrawn="1">
          <p15:clr>
            <a:srgbClr val="547EBF"/>
          </p15:clr>
        </p15:guide>
        <p15:guide id="10" orient="horz" pos="1866" userDrawn="1">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90384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dirty="0"/>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dirty="0"/>
              <a:t>Presenter Name</a:t>
            </a:r>
          </a:p>
        </p:txBody>
      </p:sp>
    </p:spTree>
    <p:extLst>
      <p:ext uri="{BB962C8B-B14F-4D97-AF65-F5344CB8AC3E}">
        <p14:creationId xmlns:p14="http://schemas.microsoft.com/office/powerpoint/2010/main" val="26453520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dirty="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386417161"/>
      </p:ext>
    </p:extLst>
  </p:cSld>
  <p:clrMapOvr>
    <a:masterClrMapping/>
  </p:clrMapOvr>
  <p:hf sldNum="0" hdr="0" ftr="0" dt="0"/>
  <p:extLst>
    <p:ext uri="{DCECCB84-F9BA-43D5-87BE-67443E8EF086}">
      <p15:sldGuideLst xmlns:p15="http://schemas.microsoft.com/office/powerpoint/2012/main">
        <p15:guide id="17" orient="horz" pos="1964" userDrawn="1">
          <p15:clr>
            <a:srgbClr val="547EBF"/>
          </p15:clr>
        </p15:guide>
        <p15:guide id="18" orient="horz" pos="2258" userDrawn="1">
          <p15:clr>
            <a:srgbClr val="547EBF"/>
          </p15:clr>
        </p15:guide>
        <p15:guide id="19" pos="3350" userDrawn="1">
          <p15:clr>
            <a:srgbClr val="547EBF"/>
          </p15:clr>
        </p15:guide>
        <p15:guide id="20" pos="3155" userDrawn="1">
          <p15:clr>
            <a:srgbClr val="547EBF"/>
          </p15:clr>
        </p15:guide>
        <p15:guide id="21" pos="413" userDrawn="1">
          <p15:clr>
            <a:srgbClr val="547EBF"/>
          </p15:clr>
        </p15:guide>
        <p15:guide id="22" orient="horz" pos="397" userDrawn="1">
          <p15:clr>
            <a:srgbClr val="547EBF"/>
          </p15:clr>
        </p15:guide>
        <p15:guide id="23" orient="horz" pos="3923" userDrawn="1">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601684691"/>
      </p:ext>
    </p:extLst>
  </p:cSld>
  <p:clrMapOvr>
    <a:masterClrMapping/>
  </p:clrMapOvr>
  <p:hf sldNum="0" hdr="0" ftr="0" dt="0"/>
  <p:extLst>
    <p:ext uri="{DCECCB84-F9BA-43D5-87BE-67443E8EF086}">
      <p15:sldGuideLst xmlns:p15="http://schemas.microsoft.com/office/powerpoint/2012/main">
        <p15:guide id="17" orient="horz" pos="864" userDrawn="1">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318093227"/>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741822652"/>
      </p:ext>
    </p:extLst>
  </p:cSld>
  <p:clrMapOvr>
    <a:masterClrMapping/>
  </p:clrMapOvr>
  <p:hf sldNum="0" hdr="0" ftr="0" dt="0"/>
  <p:extLst>
    <p:ext uri="{DCECCB84-F9BA-43D5-87BE-67443E8EF086}">
      <p15:sldGuideLst xmlns:p15="http://schemas.microsoft.com/office/powerpoint/2012/main">
        <p15:guide id="10" orient="horz" pos="397" userDrawn="1">
          <p15:clr>
            <a:srgbClr val="547EBF"/>
          </p15:clr>
        </p15:guide>
        <p15:guide id="11" pos="3155" userDrawn="1">
          <p15:clr>
            <a:srgbClr val="547EBF"/>
          </p15:clr>
        </p15:guide>
        <p15:guide id="12" pos="3350" userDrawn="1">
          <p15:clr>
            <a:srgbClr val="547EBF"/>
          </p15:clr>
        </p15:guide>
        <p15:guide id="13" pos="413" userDrawn="1">
          <p15:clr>
            <a:srgbClr val="547EBF"/>
          </p15:clr>
        </p15:guide>
        <p15:guide id="14" orient="horz" pos="3923" userDrawn="1">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916159362"/>
      </p:ext>
    </p:extLst>
  </p:cSld>
  <p:clrMapOvr>
    <a:masterClrMapping/>
  </p:clrMapOvr>
  <p:hf sldNum="0" hdr="0" ftr="0" dt="0"/>
  <p:extLst>
    <p:ext uri="{DCECCB84-F9BA-43D5-87BE-67443E8EF086}">
      <p15:sldGuideLst xmlns:p15="http://schemas.microsoft.com/office/powerpoint/2012/main">
        <p15:guide id="8" orient="horz" pos="1877" userDrawn="1">
          <p15:clr>
            <a:srgbClr val="547EBF"/>
          </p15:clr>
        </p15:guide>
        <p15:guide id="9" orient="horz" pos="3923" userDrawn="1">
          <p15:clr>
            <a:srgbClr val="547EBF"/>
          </p15:clr>
        </p15:guide>
        <p15:guide id="10" pos="3350" userDrawn="1">
          <p15:clr>
            <a:srgbClr val="547EBF"/>
          </p15:clr>
        </p15:guide>
        <p15:guide id="11" pos="3155" userDrawn="1">
          <p15:clr>
            <a:srgbClr val="547EBF"/>
          </p15:clr>
        </p15:guide>
        <p15:guide id="12" pos="413" userDrawn="1">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603300898"/>
      </p:ext>
    </p:extLst>
  </p:cSld>
  <p:clrMapOvr>
    <a:masterClrMapping/>
  </p:clrMapOvr>
  <p:hf sldNum="0" hdr="0" ftr="0" dt="0"/>
  <p:extLst>
    <p:ext uri="{DCECCB84-F9BA-43D5-87BE-67443E8EF086}">
      <p15:sldGuideLst xmlns:p15="http://schemas.microsoft.com/office/powerpoint/2012/main">
        <p15:guide id="10" orient="horz" pos="2943" userDrawn="1">
          <p15:clr>
            <a:srgbClr val="547EBF"/>
          </p15:clr>
        </p15:guide>
        <p15:guide id="11" orient="horz" pos="3923" userDrawn="1">
          <p15:clr>
            <a:srgbClr val="547EBF"/>
          </p15:clr>
        </p15:guide>
        <p15:guide id="12" orient="horz" pos="3139" userDrawn="1">
          <p15:clr>
            <a:srgbClr val="547EBF"/>
          </p15:clr>
        </p15:guide>
        <p15:guide id="13" pos="413" userDrawn="1">
          <p15:clr>
            <a:srgbClr val="547EBF"/>
          </p15:clr>
        </p15:guide>
        <p15:guide id="14" pos="7267" userDrawn="1">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863496086"/>
      </p:ext>
    </p:extLst>
  </p:cSld>
  <p:clrMapOvr>
    <a:masterClrMapping/>
  </p:clrMapOvr>
  <p:hf sldNum="0" hdr="0" ftr="0" dt="0"/>
  <p:extLst>
    <p:ext uri="{DCECCB84-F9BA-43D5-87BE-67443E8EF086}">
      <p15:sldGuideLst xmlns:p15="http://schemas.microsoft.com/office/powerpoint/2012/main">
        <p15:guide id="10" orient="horz" pos="1279" userDrawn="1">
          <p15:clr>
            <a:srgbClr val="547EBF"/>
          </p15:clr>
        </p15:guide>
        <p15:guide id="11" orient="horz" pos="397" userDrawn="1">
          <p15:clr>
            <a:srgbClr val="547EBF"/>
          </p15:clr>
        </p15:guide>
        <p15:guide id="12" orient="horz" pos="1181" userDrawn="1">
          <p15:clr>
            <a:srgbClr val="547EBF"/>
          </p15:clr>
        </p15:guide>
        <p15:guide id="13" pos="413" userDrawn="1">
          <p15:clr>
            <a:srgbClr val="547EBF"/>
          </p15:clr>
        </p15:guide>
        <p15:guide id="14" pos="7267" userDrawn="1">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dirty="0"/>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714198284"/>
      </p:ext>
    </p:extLst>
  </p:cSld>
  <p:clrMapOvr>
    <a:masterClrMapping/>
  </p:clrMapOvr>
  <p:hf sldNum="0" hdr="0" ftr="0" dt="0"/>
  <p:extLst>
    <p:ext uri="{DCECCB84-F9BA-43D5-87BE-67443E8EF086}">
      <p15:sldGuideLst xmlns:p15="http://schemas.microsoft.com/office/powerpoint/2012/main">
        <p15:guide id="15" orient="horz" pos="3433" userDrawn="1">
          <p15:clr>
            <a:srgbClr val="547EBF"/>
          </p15:clr>
        </p15:guide>
        <p15:guide id="16" orient="horz" pos="1276" userDrawn="1">
          <p15:clr>
            <a:srgbClr val="547EBF"/>
          </p15:clr>
        </p15:guide>
        <p15:guide id="17" pos="3749" userDrawn="1">
          <p15:clr>
            <a:srgbClr val="547EBF"/>
          </p15:clr>
        </p15:guide>
        <p15:guide id="18" pos="3931" userDrawn="1">
          <p15:clr>
            <a:srgbClr val="547EBF"/>
          </p15:clr>
        </p15:guide>
        <p15:guide id="19" orient="horz" pos="3531" userDrawn="1">
          <p15:clr>
            <a:srgbClr val="547EBF"/>
          </p15:clr>
        </p15:guide>
        <p15:guide id="20" orient="horz" pos="3923" userDrawn="1">
          <p15:clr>
            <a:srgbClr val="547EBF"/>
          </p15:clr>
        </p15:guide>
        <p15:guide id="21" pos="413" userDrawn="1">
          <p15:clr>
            <a:srgbClr val="547EBF"/>
          </p15:clr>
        </p15:guide>
        <p15:guide id="22" pos="7267" userDrawn="1">
          <p15:clr>
            <a:srgbClr val="547EBF"/>
          </p15:clr>
        </p15:guide>
        <p15:guide id="23" orient="horz" pos="202" userDrawn="1">
          <p15:clr>
            <a:srgbClr val="547EBF"/>
          </p15:clr>
        </p15:guide>
        <p15:guide id="24" orient="horz" pos="495" userDrawn="1">
          <p15:clr>
            <a:srgbClr val="547EBF"/>
          </p15:clr>
        </p15:guide>
        <p15:guide id="25" orient="horz" pos="789" userDrawn="1">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dirty="0"/>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01445911"/>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708169698"/>
      </p:ext>
    </p:extLst>
  </p:cSld>
  <p:clrMapOvr>
    <a:masterClrMapping/>
  </p:clrMapOvr>
  <p:hf sldNum="0" hdr="0" ftr="0" dt="0"/>
  <p:extLst>
    <p:ext uri="{DCECCB84-F9BA-43D5-87BE-67443E8EF086}">
      <p15:sldGuideLst xmlns:p15="http://schemas.microsoft.com/office/powerpoint/2012/main">
        <p15:guide id="21" orient="horz" pos="3531" userDrawn="1">
          <p15:clr>
            <a:srgbClr val="547EBF"/>
          </p15:clr>
        </p15:guide>
        <p15:guide id="22" orient="horz" pos="1279" userDrawn="1">
          <p15:clr>
            <a:srgbClr val="547EBF"/>
          </p15:clr>
        </p15:guide>
        <p15:guide id="23" orient="horz" pos="3433" userDrawn="1">
          <p15:clr>
            <a:srgbClr val="547EBF"/>
          </p15:clr>
        </p15:guide>
        <p15:guide id="24" orient="horz" pos="202" userDrawn="1">
          <p15:clr>
            <a:srgbClr val="547EBF"/>
          </p15:clr>
        </p15:guide>
        <p15:guide id="25" orient="horz" pos="495" userDrawn="1">
          <p15:clr>
            <a:srgbClr val="547EBF"/>
          </p15:clr>
        </p15:guide>
        <p15:guide id="26" orient="horz" pos="789" userDrawn="1">
          <p15:clr>
            <a:srgbClr val="547EBF"/>
          </p15:clr>
        </p15:guide>
        <p15:guide id="27" pos="413" userDrawn="1">
          <p15:clr>
            <a:srgbClr val="547EBF"/>
          </p15:clr>
        </p15:guide>
        <p15:guide id="28" pos="7267" userDrawn="1">
          <p15:clr>
            <a:srgbClr val="547EBF"/>
          </p15:clr>
        </p15:guide>
        <p15:guide id="29" orient="horz" pos="3923" userDrawn="1">
          <p15:clr>
            <a:srgbClr val="547EBF"/>
          </p15:clr>
        </p15:guide>
        <p15:guide id="30" pos="2567" userDrawn="1">
          <p15:clr>
            <a:srgbClr val="547EBF"/>
          </p15:clr>
        </p15:guide>
        <p15:guide id="31" pos="2763" userDrawn="1">
          <p15:clr>
            <a:srgbClr val="547EBF"/>
          </p15:clr>
        </p15:guide>
        <p15:guide id="32" pos="4917" userDrawn="1">
          <p15:clr>
            <a:srgbClr val="547EBF"/>
          </p15:clr>
        </p15:guide>
        <p15:guide id="33" pos="5113" userDrawn="1">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dirty="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9527571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056462322"/>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380109012"/>
      </p:ext>
    </p:extLst>
  </p:cSld>
  <p:clrMapOvr>
    <a:masterClrMapping/>
  </p:clrMapOvr>
  <p:hf sldNum="0" hdr="0" ftr="0" dt="0"/>
  <p:extLst>
    <p:ext uri="{DCECCB84-F9BA-43D5-87BE-67443E8EF086}">
      <p15:sldGuideLst xmlns:p15="http://schemas.microsoft.com/office/powerpoint/2012/main">
        <p15:guide id="18" orient="horz" pos="2943" userDrawn="1">
          <p15:clr>
            <a:srgbClr val="547EBF"/>
          </p15:clr>
        </p15:guide>
        <p15:guide id="19" orient="horz" pos="1279" userDrawn="1">
          <p15:clr>
            <a:srgbClr val="547EBF"/>
          </p15:clr>
        </p15:guide>
        <p15:guide id="20" orient="horz" pos="2845" userDrawn="1">
          <p15:clr>
            <a:srgbClr val="547EBF"/>
          </p15:clr>
        </p15:guide>
        <p15:guide id="21" orient="horz" pos="3936" userDrawn="1">
          <p15:clr>
            <a:srgbClr val="547EBF"/>
          </p15:clr>
        </p15:guide>
        <p15:guide id="22" orient="horz" pos="202" userDrawn="1">
          <p15:clr>
            <a:srgbClr val="547EBF"/>
          </p15:clr>
        </p15:guide>
        <p15:guide id="23" orient="horz" pos="495" userDrawn="1">
          <p15:clr>
            <a:srgbClr val="547EBF"/>
          </p15:clr>
        </p15:guide>
        <p15:guide id="24" orient="horz" pos="789" userDrawn="1">
          <p15:clr>
            <a:srgbClr val="547EBF"/>
          </p15:clr>
        </p15:guide>
        <p15:guide id="25" pos="413" userDrawn="1">
          <p15:clr>
            <a:srgbClr val="547EBF"/>
          </p15:clr>
        </p15:guide>
        <p15:guide id="26" pos="7267" userDrawn="1">
          <p15:clr>
            <a:srgbClr val="547EBF"/>
          </p15:clr>
        </p15:guide>
        <p15:guide id="27" pos="1980" userDrawn="1">
          <p15:clr>
            <a:srgbClr val="547EBF"/>
          </p15:clr>
        </p15:guide>
        <p15:guide id="28" pos="2175" userDrawn="1">
          <p15:clr>
            <a:srgbClr val="547EBF"/>
          </p15:clr>
        </p15:guide>
        <p15:guide id="29" pos="3742" userDrawn="1">
          <p15:clr>
            <a:srgbClr val="547EBF"/>
          </p15:clr>
        </p15:guide>
        <p15:guide id="30" pos="3938" userDrawn="1">
          <p15:clr>
            <a:srgbClr val="547EBF"/>
          </p15:clr>
        </p15:guide>
        <p15:guide id="31" pos="5700" userDrawn="1">
          <p15:clr>
            <a:srgbClr val="547EBF"/>
          </p15:clr>
        </p15:guide>
        <p15:guide id="32" pos="5505" userDrawn="1">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404603587"/>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648333319"/>
      </p:ext>
    </p:extLst>
  </p:cSld>
  <p:clrMapOvr>
    <a:masterClrMapping/>
  </p:clrMapOvr>
  <p:extLst>
    <p:ext uri="{DCECCB84-F9BA-43D5-87BE-67443E8EF086}">
      <p15:sldGuideLst xmlns:p15="http://schemas.microsoft.com/office/powerpoint/2012/main">
        <p15:guide id="20" pos="4944" userDrawn="1">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98432684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572066686"/>
      </p:ext>
    </p:extLst>
  </p:cSld>
  <p:clrMapOvr>
    <a:masterClrMapping/>
  </p:clrMapOvr>
  <p:hf sldNum="0" hdr="0" ftr="0" dt="0"/>
  <p:extLst>
    <p:ext uri="{DCECCB84-F9BA-43D5-87BE-67443E8EF086}">
      <p15:sldGuideLst xmlns:p15="http://schemas.microsoft.com/office/powerpoint/2012/main">
        <p15:guide id="36" orient="horz" pos="3936" userDrawn="1">
          <p15:clr>
            <a:srgbClr val="547EBF"/>
          </p15:clr>
        </p15:guide>
        <p15:guide id="37" pos="2376" userDrawn="1">
          <p15:clr>
            <a:srgbClr val="FFFFFF"/>
          </p15:clr>
        </p15:guide>
        <p15:guide id="38" orient="horz" pos="880" userDrawn="1">
          <p15:clr>
            <a:srgbClr val="547EBF"/>
          </p15:clr>
        </p15:guide>
        <p15:guide id="39" pos="4656" userDrawn="1">
          <p15:clr>
            <a:srgbClr val="547EBF"/>
          </p15:clr>
        </p15:guide>
        <p15:guide id="40" pos="7267" userDrawn="1">
          <p15:clr>
            <a:srgbClr val="547EBF"/>
          </p15:clr>
        </p15:guide>
        <p15:guide id="41" pos="2763" userDrawn="1">
          <p15:clr>
            <a:srgbClr val="547EBF"/>
          </p15:clr>
        </p15:guide>
        <p15:guide id="42" pos="413" userDrawn="1">
          <p15:clr>
            <a:srgbClr val="FFFFFF"/>
          </p15:clr>
        </p15:guide>
        <p15:guide id="43" pos="480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dirty="0"/>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9689919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12049326"/>
      </p:ext>
    </p:extLst>
  </p:cSld>
  <p:clrMapOvr>
    <a:masterClrMapping/>
  </p:clrMapOvr>
  <p:hf sldNum="0" hdr="0" ftr="0" dt="0"/>
  <p:extLst>
    <p:ext uri="{DCECCB84-F9BA-43D5-87BE-67443E8EF086}">
      <p15:sldGuideLst xmlns:p15="http://schemas.microsoft.com/office/powerpoint/2012/main">
        <p15:guide id="37" orient="horz" pos="397" userDrawn="1">
          <p15:clr>
            <a:srgbClr val="547EBF"/>
          </p15:clr>
        </p15:guide>
        <p15:guide id="38" orient="horz" pos="3923" userDrawn="1">
          <p15:clr>
            <a:srgbClr val="547EBF"/>
          </p15:clr>
        </p15:guide>
        <p15:guide id="39" pos="2763" userDrawn="1">
          <p15:clr>
            <a:srgbClr val="547EBF"/>
          </p15:clr>
        </p15:guide>
        <p15:guide id="40" pos="413" userDrawn="1">
          <p15:clr>
            <a:srgbClr val="547EBF"/>
          </p15:clr>
        </p15:guide>
        <p15:guide id="41" pos="2371" userDrawn="1">
          <p15:clr>
            <a:srgbClr val="547EBF"/>
          </p15:clr>
        </p15:guide>
        <p15:guide id="42" pos="3155" userDrawn="1">
          <p15:clr>
            <a:srgbClr val="547EBF"/>
          </p15:clr>
        </p15:guide>
        <p15:guide id="43" pos="7267" userDrawn="1">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4263235"/>
      </p:ext>
    </p:extLst>
  </p:cSld>
  <p:clrMapOvr>
    <a:masterClrMapping/>
  </p:clrMapOvr>
  <p:hf sldNum="0" hdr="0" ftr="0" dt="0"/>
  <p:extLst>
    <p:ext uri="{DCECCB84-F9BA-43D5-87BE-67443E8EF086}">
      <p15:sldGuideLst xmlns:p15="http://schemas.microsoft.com/office/powerpoint/2012/main">
        <p15:guide id="8" pos="413" userDrawn="1">
          <p15:clr>
            <a:srgbClr val="547EBF"/>
          </p15:clr>
        </p15:guide>
        <p15:guide id="9" orient="horz" pos="495" userDrawn="1">
          <p15:clr>
            <a:srgbClr val="547EBF"/>
          </p15:clr>
        </p15:guide>
        <p15:guide id="10" pos="7267" userDrawn="1">
          <p15:clr>
            <a:srgbClr val="547EBF"/>
          </p15:clr>
        </p15:guide>
        <p15:guide id="11" orient="horz" pos="202" userDrawn="1">
          <p15:clr>
            <a:srgbClr val="547EBF"/>
          </p15:clr>
        </p15:guide>
        <p15:guide id="12" orient="horz" pos="789" userDrawn="1">
          <p15:clr>
            <a:srgbClr val="547EBF"/>
          </p15:clr>
        </p15:guide>
        <p15:guide id="13" orient="horz" pos="912" userDrawn="1">
          <p15:clr>
            <a:srgbClr val="547EBF"/>
          </p15:clr>
        </p15:guide>
        <p15:guide id="14" orient="horz" pos="3923" userDrawn="1">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5276970"/>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dirty="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dirty="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47929434"/>
      </p:ext>
    </p:extLst>
  </p:cSld>
  <p:clrMapOvr>
    <a:masterClrMapping/>
  </p:clrMapOvr>
  <p:hf sldNum="0" hdr="0" ftr="0" dt="0"/>
  <p:extLst>
    <p:ext uri="{DCECCB84-F9BA-43D5-87BE-67443E8EF086}">
      <p15:sldGuideLst xmlns:p15="http://schemas.microsoft.com/office/powerpoint/2012/main">
        <p15:guide id="8" orient="horz" pos="2160" userDrawn="1">
          <p15:clr>
            <a:srgbClr val="FFFFFF"/>
          </p15:clr>
        </p15:guide>
        <p15:guide id="9" pos="413" userDrawn="1">
          <p15:clr>
            <a:srgbClr val="FFFFFF"/>
          </p15:clr>
        </p15:guide>
        <p15:guide id="10" pos="3168" userDrawn="1">
          <p15:clr>
            <a:srgbClr val="FFFFFF"/>
          </p15:clr>
        </p15:guide>
        <p15:guide id="11" orient="horz" pos="1572" userDrawn="1">
          <p15:clr>
            <a:srgbClr val="FFFFFF"/>
          </p15:clr>
        </p15:guide>
        <p15:guide id="12" orient="horz" pos="2258" userDrawn="1">
          <p15:clr>
            <a:srgbClr val="FFFFFF"/>
          </p15:clr>
        </p15:guide>
        <p15:guide id="13" orient="horz" pos="2454" userDrawn="1">
          <p15:clr>
            <a:srgbClr val="FFFFFF"/>
          </p15:clr>
        </p15:guide>
        <p15:guide id="14" orient="horz" pos="2650" userDrawn="1">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0925010"/>
      </p:ext>
    </p:extLst>
  </p:cSld>
  <p:clrMapOvr>
    <a:masterClrMapping/>
  </p:clrMapOvr>
  <p:hf sldNum="0" hdr="0" ftr="0" dt="0"/>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29380"/>
      </p:ext>
    </p:extLst>
  </p:cSld>
  <p:clrMapOvr>
    <a:masterClrMapping/>
  </p:clrMapOvr>
  <p:hf sldNum="0" hdr="0" ftr="0" dt="0"/>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027698206"/>
      </p:ext>
    </p:extLst>
  </p:cSld>
  <p:clrMapOvr>
    <a:masterClrMapping/>
  </p:clrMapOvr>
  <p:hf sldNum="0" hdr="0" ftr="0" dt="0"/>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88406785"/>
      </p:ext>
    </p:extLst>
  </p:cSld>
  <p:clrMapOvr>
    <a:masterClrMapping/>
  </p:clrMapOvr>
  <p:hf sldNum="0" hdr="0" ftr="0" dt="0"/>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62339747"/>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userDrawn="1">
          <p15:clr>
            <a:srgbClr val="FFFFFF"/>
          </p15:clr>
        </p15:guide>
        <p15:guide id="10" orient="horz" pos="495" userDrawn="1">
          <p15:clr>
            <a:srgbClr val="FFFFFF"/>
          </p15:clr>
        </p15:guide>
        <p15:guide id="11" orient="horz" pos="887" userDrawn="1">
          <p15:clr>
            <a:srgbClr val="FFFFFF"/>
          </p15:clr>
        </p15:guide>
        <p15:guide id="12" orient="horz" pos="3923" userDrawn="1">
          <p15:clr>
            <a:srgbClr val="FFFFFF"/>
          </p15:clr>
        </p15:guide>
        <p15:guide id="13" pos="413" userDrawn="1">
          <p15:clr>
            <a:srgbClr val="FFFFFF"/>
          </p15:clr>
        </p15:guide>
        <p15:guide id="14" pos="7267" userDrawn="1">
          <p15:clr>
            <a:srgbClr val="FFFFF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ower BI Title 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1152144"/>
            <a:ext cx="11740896" cy="521208"/>
          </a:xfrm>
        </p:spPr>
        <p:txBody>
          <a:bodyPr>
            <a:noAutofit/>
          </a:bodyPr>
          <a:lstStyle>
            <a:lvl1pPr>
              <a:defRPr sz="2800">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4" name="Date Placeholder 3"/>
          <p:cNvSpPr>
            <a:spLocks noGrp="1"/>
          </p:cNvSpPr>
          <p:nvPr>
            <p:ph type="dt" sz="half" idx="10"/>
          </p:nvPr>
        </p:nvSpPr>
        <p:spPr/>
        <p:txBody>
          <a:bodyPr/>
          <a:lstStyle/>
          <a:p>
            <a:fld id="{90F4722A-96FE-4BCA-9BFC-5726D727669C}" type="datetime1">
              <a:rPr lang="en-US" smtClean="0"/>
              <a:t>3/10/2022</a:t>
            </a:fld>
            <a:endParaRPr lang="en-US" dirty="0"/>
          </a:p>
        </p:txBody>
      </p:sp>
      <p:sp>
        <p:nvSpPr>
          <p:cNvPr id="6" name="Slide Number Placeholder 5"/>
          <p:cNvSpPr>
            <a:spLocks noGrp="1"/>
          </p:cNvSpPr>
          <p:nvPr>
            <p:ph type="sldNum" sz="quarter" idx="12"/>
          </p:nvPr>
        </p:nvSpPr>
        <p:spPr/>
        <p:txBody>
          <a:bodyPr/>
          <a:lstStyle/>
          <a:p>
            <a:fld id="{10F4DA6F-207D-4D04-9B63-DA99BCC46A4A}" type="slidenum">
              <a:rPr lang="en-US" smtClean="0"/>
              <a:t>‹#›</a:t>
            </a:fld>
            <a:endParaRPr lang="en-US" dirty="0"/>
          </a:p>
        </p:txBody>
      </p:sp>
      <p:sp>
        <p:nvSpPr>
          <p:cNvPr id="8" name="Footer Placeholder 3">
            <a:extLst>
              <a:ext uri="{FF2B5EF4-FFF2-40B4-BE49-F238E27FC236}">
                <a16:creationId xmlns:a16="http://schemas.microsoft.com/office/drawing/2014/main" id="{CDFF8B36-61FA-41D6-8875-21B04D6A496F}"/>
              </a:ext>
            </a:extLst>
          </p:cNvPr>
          <p:cNvSpPr>
            <a:spLocks noGrp="1"/>
          </p:cNvSpPr>
          <p:nvPr>
            <p:ph type="ftr" sz="quarter" idx="3"/>
          </p:nvPr>
        </p:nvSpPr>
        <p:spPr>
          <a:xfrm>
            <a:off x="4038600" y="6612794"/>
            <a:ext cx="4114800" cy="228602"/>
          </a:xfrm>
          <a:prstGeom prst="rect">
            <a:avLst/>
          </a:prstGeom>
        </p:spPr>
        <p:txBody>
          <a:bodyPr/>
          <a:lstStyle>
            <a:lvl1pPr algn="ctr">
              <a:defRPr sz="1000"/>
            </a:lvl1pPr>
          </a:lstStyle>
          <a:p>
            <a:r>
              <a:rPr lang="en-US" dirty="0">
                <a:solidFill>
                  <a:prstClr val="black">
                    <a:tint val="75000"/>
                  </a:prstClr>
                </a:solidFill>
              </a:rPr>
              <a:t>© 2020 Microsoft. All rights reserved.</a:t>
            </a:r>
          </a:p>
        </p:txBody>
      </p:sp>
    </p:spTree>
    <p:extLst>
      <p:ext uri="{BB962C8B-B14F-4D97-AF65-F5344CB8AC3E}">
        <p14:creationId xmlns:p14="http://schemas.microsoft.com/office/powerpoint/2010/main" val="33566559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6647" cy="553998"/>
          </a:xfrm>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141699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22566077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dirty="0"/>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dirty="0"/>
              <a:t>Presenter Name</a:t>
            </a:r>
          </a:p>
        </p:txBody>
      </p:sp>
    </p:spTree>
    <p:extLst>
      <p:ext uri="{BB962C8B-B14F-4D97-AF65-F5344CB8AC3E}">
        <p14:creationId xmlns:p14="http://schemas.microsoft.com/office/powerpoint/2010/main" val="24539974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088975971"/>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dirty="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46842594"/>
      </p:ext>
    </p:extLst>
  </p:cSld>
  <p:clrMapOvr>
    <a:masterClrMapping/>
  </p:clrMapOvr>
  <p:hf sldNum="0" hdr="0" ftr="0" dt="0"/>
  <p:extLst>
    <p:ext uri="{DCECCB84-F9BA-43D5-87BE-67443E8EF086}">
      <p15:sldGuideLst xmlns:p15="http://schemas.microsoft.com/office/powerpoint/2012/main">
        <p15:guide id="9" orient="horz" pos="2160" userDrawn="1">
          <p15:clr>
            <a:srgbClr val="547EBF"/>
          </p15:clr>
        </p15:guide>
        <p15:guide id="10" orient="horz" pos="1572" userDrawn="1">
          <p15:clr>
            <a:srgbClr val="547EBF"/>
          </p15:clr>
        </p15:guide>
        <p15:guide id="11" orient="horz" pos="2258" userDrawn="1">
          <p15:clr>
            <a:srgbClr val="547EBF"/>
          </p15:clr>
        </p15:guide>
        <p15:guide id="12" orient="horz" pos="2454" userDrawn="1">
          <p15:clr>
            <a:srgbClr val="547EBF"/>
          </p15:clr>
        </p15:guide>
        <p15:guide id="13" orient="horz" pos="2650" userDrawn="1">
          <p15:clr>
            <a:srgbClr val="547EBF"/>
          </p15:clr>
        </p15:guide>
        <p15:guide id="14" pos="3155" userDrawn="1">
          <p15:clr>
            <a:srgbClr val="547EBF"/>
          </p15:clr>
        </p15:guide>
        <p15:guide id="15" pos="413" userDrawn="1">
          <p15:clr>
            <a:srgbClr val="547EB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477618784"/>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35167161"/>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866892021"/>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16298478"/>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942685946"/>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27156711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064928756"/>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887375511"/>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0485313"/>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6971421"/>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dirty="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dirty="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857462620"/>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2478707126"/>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3260918228"/>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740837392"/>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260407489"/>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962176723"/>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42244347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801676464"/>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807784845"/>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145806512"/>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347348282"/>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dirty="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25985641"/>
      </p:ext>
    </p:extLst>
  </p:cSld>
  <p:clrMapOvr>
    <a:masterClrMapping/>
  </p:clrMapOvr>
  <p:hf sldNum="0" hdr="0" ftr="0" dt="0"/>
  <p:extLst>
    <p:ext uri="{DCECCB84-F9BA-43D5-87BE-67443E8EF086}">
      <p15:sldGuideLst xmlns:p15="http://schemas.microsoft.com/office/powerpoint/2012/main">
        <p15:guide id="9" orient="horz" pos="2160" userDrawn="1">
          <p15:clr>
            <a:srgbClr val="A4A3A4"/>
          </p15:clr>
        </p15:guide>
        <p15:guide id="10" orient="horz" pos="2258" userDrawn="1">
          <p15:clr>
            <a:srgbClr val="547EBF"/>
          </p15:clr>
        </p15:guide>
        <p15:guide id="11" orient="horz" pos="1866" userDrawn="1">
          <p15:clr>
            <a:srgbClr val="547EBF"/>
          </p15:clr>
        </p15:guide>
        <p15:guide id="12" orient="horz" pos="2650" userDrawn="1">
          <p15:clr>
            <a:srgbClr val="547EBF"/>
          </p15:clr>
        </p15:guide>
        <p15:guide id="13" orient="horz" pos="2454" userDrawn="1">
          <p15:clr>
            <a:srgbClr val="547EBF"/>
          </p15:clr>
        </p15:guide>
        <p15:guide id="14" pos="413" userDrawn="1">
          <p15:clr>
            <a:srgbClr val="547EBF"/>
          </p15:clr>
        </p15:guide>
        <p15:guide id="15" pos="6092" userDrawn="1">
          <p15:clr>
            <a:srgbClr val="547EBF"/>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099822979"/>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724086008"/>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478716577"/>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80274949"/>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endParaRPr lang="en-US" dirty="0"/>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08427725"/>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619921712"/>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528695450"/>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710148841"/>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644178990"/>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6016760"/>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188827746"/>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4308162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5700195"/>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dirty="0"/>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186766465"/>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725212998"/>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500154"/>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3438591"/>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1242264"/>
      </p:ext>
    </p:extLst>
  </p:cSld>
  <p:clrMapOvr>
    <a:masterClrMapping/>
  </p:clrMapOvr>
  <p:extLst>
    <p:ext uri="{DCECCB84-F9BA-43D5-87BE-67443E8EF086}">
      <p15:sldGuideLst xmlns:p15="http://schemas.microsoft.com/office/powerpoint/2012/main"/>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8098374"/>
      </p:ext>
    </p:extLst>
  </p:cSld>
  <p:clrMapOvr>
    <a:masterClrMapping/>
  </p:clrMapOvr>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dirty="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dirty="0">
                <a:solidFill>
                  <a:srgbClr val="323130"/>
                </a:solidFill>
                <a:effectLst/>
                <a:latin typeface="&amp;quot"/>
                <a:ea typeface="Times New Roman" panose="02020603050405020304" pitchFamily="18" charset="0"/>
                <a:cs typeface="Times New Roman" panose="02020603050405020304" pitchFamily="18" charset="0"/>
              </a:rPr>
              <a:t> </a:t>
            </a:r>
            <a:endParaRPr lang="en-US" sz="1800" dirty="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A5BBA"/>
                </a:solidFill>
                <a:latin typeface="&amp;quot"/>
                <a:ea typeface="+mn-ea"/>
                <a:cs typeface="+mn-cs"/>
              </a:rPr>
              <a:t>© Microsoft Corporation.  All rights reserved</a:t>
            </a:r>
            <a:r>
              <a:rPr lang="en-US" sz="1600" kern="1200" dirty="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dirty="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3468490840"/>
      </p:ext>
    </p:extLst>
  </p:cSld>
  <p:clrMapOvr>
    <a:masterClrMapping/>
  </p:clrMapOvr>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7535441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90326054"/>
      </p:ext>
    </p:extLst>
  </p:cSld>
  <p:clrMapOvr>
    <a:masterClrMapping/>
  </p:clrMapOvr>
  <p:hf sldNum="0" hdr="0" ftr="0" dt="0"/>
  <p:extLst>
    <p:ext uri="{DCECCB84-F9BA-43D5-87BE-67443E8EF086}">
      <p15:sldGuideLst xmlns:p15="http://schemas.microsoft.com/office/powerpoint/2012/main">
        <p15:guide id="1" orient="horz" pos="880" userDrawn="1">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userDrawn="1">
          <p15:clr>
            <a:srgbClr val="547EBF"/>
          </p15:clr>
        </p15:guide>
        <p15:guide id="7" pos="7267">
          <p15:clr>
            <a:srgbClr val="547EBF"/>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71112318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Slide 1">
    <p:bg>
      <p:bgRef idx="1001">
        <a:schemeClr val="bg1"/>
      </p:bgRef>
    </p:bg>
    <p:spTree>
      <p:nvGrpSpPr>
        <p:cNvPr id="1" name=""/>
        <p:cNvGrpSpPr/>
        <p:nvPr/>
      </p:nvGrpSpPr>
      <p:grpSpPr>
        <a:xfrm>
          <a:off x="0" y="0"/>
          <a:ext cx="0" cy="0"/>
          <a:chOff x="0" y="0"/>
          <a:chExt cx="0" cy="0"/>
        </a:xfrm>
      </p:grpSpPr>
      <p:pic>
        <p:nvPicPr>
          <p:cNvPr id="6" name="Picture 5" descr="People walking inside a building">
            <a:extLst>
              <a:ext uri="{FF2B5EF4-FFF2-40B4-BE49-F238E27FC236}">
                <a16:creationId xmlns:a16="http://schemas.microsoft.com/office/drawing/2014/main" id="{18C9E532-0781-4F83-8257-C4E2F0DF4E08}"/>
              </a:ext>
            </a:extLst>
          </p:cNvPr>
          <p:cNvPicPr>
            <a:picLocks noChangeAspect="1"/>
          </p:cNvPicPr>
          <p:nvPr userDrawn="1"/>
        </p:nvPicPr>
        <p:blipFill>
          <a:blip r:embed="rId2"/>
          <a:srcRect/>
          <a:stretch/>
        </p:blipFill>
        <p:spPr bwMode="auto">
          <a:xfrm>
            <a:off x="5326063" y="609"/>
            <a:ext cx="6865937" cy="6856782"/>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3" name="WC logo" descr="Worldwide Communities logo">
            <a:extLst>
              <a:ext uri="{FF2B5EF4-FFF2-40B4-BE49-F238E27FC236}">
                <a16:creationId xmlns:a16="http://schemas.microsoft.com/office/drawing/2014/main" id="{AB0F0BAE-85D5-4256-9833-3047C0A3C7F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588262" y="5787580"/>
            <a:ext cx="3150108" cy="484632"/>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5"/>
          <a:stretch>
            <a:fillRect/>
          </a:stretch>
        </p:blipFill>
        <p:spPr bwMode="black">
          <a:xfrm>
            <a:off x="584200" y="585788"/>
            <a:ext cx="1366440" cy="292608"/>
          </a:xfrm>
          <a:prstGeom prst="rect">
            <a:avLst/>
          </a:prstGeom>
        </p:spPr>
      </p:pic>
      <p:pic>
        <p:nvPicPr>
          <p:cNvPr id="4" name="Picture 3" descr="SPARK Event logo">
            <a:extLst>
              <a:ext uri="{FF2B5EF4-FFF2-40B4-BE49-F238E27FC236}">
                <a16:creationId xmlns:a16="http://schemas.microsoft.com/office/drawing/2014/main" id="{03008102-A55F-41DC-BF69-67B8FE4AB7BE}"/>
              </a:ext>
            </a:extLst>
          </p:cNvPr>
          <p:cNvPicPr>
            <a:picLocks noChangeAspect="1"/>
          </p:cNvPicPr>
          <p:nvPr userDrawn="1"/>
        </p:nvPicPr>
        <p:blipFill>
          <a:blip r:embed="rId6"/>
          <a:stretch>
            <a:fillRect/>
          </a:stretch>
        </p:blipFill>
        <p:spPr>
          <a:xfrm>
            <a:off x="3996710" y="5564623"/>
            <a:ext cx="1329353" cy="930546"/>
          </a:xfrm>
          <a:prstGeom prst="rect">
            <a:avLst/>
          </a:prstGeom>
        </p:spPr>
      </p:pic>
    </p:spTree>
    <p:extLst>
      <p:ext uri="{BB962C8B-B14F-4D97-AF65-F5344CB8AC3E}">
        <p14:creationId xmlns:p14="http://schemas.microsoft.com/office/powerpoint/2010/main" val="2571618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4" name="Picture 3" descr="People walking outside of a building">
            <a:extLst>
              <a:ext uri="{FF2B5EF4-FFF2-40B4-BE49-F238E27FC236}">
                <a16:creationId xmlns:a16="http://schemas.microsoft.com/office/drawing/2014/main" id="{27A30450-231A-472F-8283-664DDDDDBA28}"/>
              </a:ext>
            </a:extLst>
          </p:cNvPr>
          <p:cNvPicPr>
            <a:picLocks noChangeAspect="1"/>
          </p:cNvPicPr>
          <p:nvPr userDrawn="1"/>
        </p:nvPicPr>
        <p:blipFill>
          <a:blip r:embed="rId2"/>
          <a:srcRect/>
          <a:stretch/>
        </p:blipFill>
        <p:spPr>
          <a:xfrm>
            <a:off x="1525" y="0"/>
            <a:ext cx="12188950" cy="6857999"/>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10" name="Rectangle 9">
            <a:extLst>
              <a:ext uri="{FF2B5EF4-FFF2-40B4-BE49-F238E27FC236}">
                <a16:creationId xmlns:a16="http://schemas.microsoft.com/office/drawing/2014/main" id="{B4F9EC6D-F4DD-4865-84A3-4549C8763D30}"/>
              </a:ext>
              <a:ext uri="{C183D7F6-B498-43B3-948B-1728B52AA6E4}">
                <adec:decorative xmlns:adec="http://schemas.microsoft.com/office/drawing/2017/decorative" val="1"/>
              </a:ext>
            </a:extLst>
          </p:cNvPr>
          <p:cNvSpPr/>
          <p:nvPr userDrawn="1"/>
        </p:nvSpPr>
        <p:spPr bwMode="auto">
          <a:xfrm>
            <a:off x="-9525" y="5383762"/>
            <a:ext cx="12211049" cy="1474238"/>
          </a:xfrm>
          <a:prstGeom prst="rect">
            <a:avLst/>
          </a:prstGeom>
          <a:solidFill>
            <a:schemeClr val="bg1">
              <a:alpha val="80000"/>
            </a:schemeClr>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pic>
        <p:nvPicPr>
          <p:cNvPr id="6" name="Picture 5" descr="SPARK Event logo">
            <a:extLst>
              <a:ext uri="{FF2B5EF4-FFF2-40B4-BE49-F238E27FC236}">
                <a16:creationId xmlns:a16="http://schemas.microsoft.com/office/drawing/2014/main" id="{5B8064A7-B870-46EB-AC39-E38B67013E65}"/>
              </a:ext>
            </a:extLst>
          </p:cNvPr>
          <p:cNvPicPr>
            <a:picLocks noChangeAspect="1"/>
          </p:cNvPicPr>
          <p:nvPr userDrawn="1"/>
        </p:nvPicPr>
        <p:blipFill>
          <a:blip r:embed="rId4"/>
          <a:stretch>
            <a:fillRect/>
          </a:stretch>
        </p:blipFill>
        <p:spPr>
          <a:xfrm>
            <a:off x="10531504" y="5640304"/>
            <a:ext cx="1518066" cy="1062645"/>
          </a:xfrm>
          <a:prstGeom prst="rect">
            <a:avLst/>
          </a:prstGeom>
        </p:spPr>
      </p:pic>
    </p:spTree>
    <p:extLst>
      <p:ext uri="{BB962C8B-B14F-4D97-AF65-F5344CB8AC3E}">
        <p14:creationId xmlns:p14="http://schemas.microsoft.com/office/powerpoint/2010/main" val="21116574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7467140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21125" cy="553998"/>
          </a:xfrm>
        </p:spPr>
        <p:txBody>
          <a:bodyPr>
            <a:normAutofit/>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122159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6647" cy="553998"/>
          </a:xfrm>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137037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ormAutofit/>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01253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21125" cy="553998"/>
          </a:xfrm>
        </p:spPr>
        <p:txBody>
          <a:bodyPr>
            <a:normAutofit/>
          </a:bodyPr>
          <a:lstStyle/>
          <a:p>
            <a:r>
              <a:rPr lang="en-US"/>
              <a:t>Click to edit Master title style</a:t>
            </a:r>
          </a:p>
        </p:txBody>
      </p:sp>
    </p:spTree>
    <p:extLst>
      <p:ext uri="{BB962C8B-B14F-4D97-AF65-F5344CB8AC3E}">
        <p14:creationId xmlns:p14="http://schemas.microsoft.com/office/powerpoint/2010/main" val="24902188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normAutofit/>
          </a:bodyPr>
          <a:lstStyle>
            <a:lvl1pPr>
              <a:defRPr sz="2000" spc="0">
                <a:latin typeface="+mj-lt"/>
                <a:cs typeface="Segoe UI" panose="020B0502040204020203" pitchFamily="34" charset="0"/>
              </a:defRPr>
            </a:lvl1pPr>
          </a:lstStyle>
          <a:p>
            <a:r>
              <a:rPr lang="en-US"/>
              <a:t>Click to edit Master title style</a:t>
            </a:r>
          </a:p>
        </p:txBody>
      </p:sp>
      <p:pic>
        <p:nvPicPr>
          <p:cNvPr id="5" name="WC glyph" descr="WC logo">
            <a:extLst>
              <a:ext uri="{FF2B5EF4-FFF2-40B4-BE49-F238E27FC236}">
                <a16:creationId xmlns:a16="http://schemas.microsoft.com/office/drawing/2014/main" id="{34F6A35F-0EBD-4E2D-85F8-A5C9BB55C6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black">
          <a:xfrm>
            <a:off x="11038916" y="6382799"/>
            <a:ext cx="290657" cy="292608"/>
          </a:xfrm>
          <a:prstGeom prst="rect">
            <a:avLst/>
          </a:prstGeom>
        </p:spPr>
      </p:pic>
    </p:spTree>
    <p:extLst>
      <p:ext uri="{BB962C8B-B14F-4D97-AF65-F5344CB8AC3E}">
        <p14:creationId xmlns:p14="http://schemas.microsoft.com/office/powerpoint/2010/main" val="23708738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normAutofit/>
          </a:bodyPr>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normAutofit/>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767517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50" Type="http://schemas.openxmlformats.org/officeDocument/2006/relationships/tags" Target="../tags/tag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9" Type="http://schemas.openxmlformats.org/officeDocument/2006/relationships/slideLayout" Target="../slideLayouts/slideLayout85.xml"/><Relationship Id="rId21" Type="http://schemas.openxmlformats.org/officeDocument/2006/relationships/slideLayout" Target="../slideLayouts/slideLayout67.xml"/><Relationship Id="rId34" Type="http://schemas.openxmlformats.org/officeDocument/2006/relationships/slideLayout" Target="../slideLayouts/slideLayout80.xml"/><Relationship Id="rId42" Type="http://schemas.openxmlformats.org/officeDocument/2006/relationships/slideLayout" Target="../slideLayouts/slideLayout88.xml"/><Relationship Id="rId47" Type="http://schemas.openxmlformats.org/officeDocument/2006/relationships/tags" Target="../tags/tag6.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9" Type="http://schemas.openxmlformats.org/officeDocument/2006/relationships/slideLayout" Target="../slideLayouts/slideLayout75.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slideLayout" Target="../slideLayouts/slideLayout78.xml"/><Relationship Id="rId37" Type="http://schemas.openxmlformats.org/officeDocument/2006/relationships/slideLayout" Target="../slideLayouts/slideLayout83.xml"/><Relationship Id="rId40" Type="http://schemas.openxmlformats.org/officeDocument/2006/relationships/slideLayout" Target="../slideLayouts/slideLayout86.xml"/><Relationship Id="rId45" Type="http://schemas.openxmlformats.org/officeDocument/2006/relationships/theme" Target="../theme/theme2.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36" Type="http://schemas.openxmlformats.org/officeDocument/2006/relationships/slideLayout" Target="../slideLayouts/slideLayout82.xml"/><Relationship Id="rId49" Type="http://schemas.openxmlformats.org/officeDocument/2006/relationships/image" Target="../media/image1.emf"/><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slideLayout" Target="../slideLayouts/slideLayout77.xml"/><Relationship Id="rId44" Type="http://schemas.openxmlformats.org/officeDocument/2006/relationships/slideLayout" Target="../slideLayouts/slideLayout90.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 Id="rId35" Type="http://schemas.openxmlformats.org/officeDocument/2006/relationships/slideLayout" Target="../slideLayouts/slideLayout81.xml"/><Relationship Id="rId43" Type="http://schemas.openxmlformats.org/officeDocument/2006/relationships/slideLayout" Target="../slideLayouts/slideLayout89.xml"/><Relationship Id="rId48" Type="http://schemas.openxmlformats.org/officeDocument/2006/relationships/tags" Target="../tags/tag7.xml"/><Relationship Id="rId8" Type="http://schemas.openxmlformats.org/officeDocument/2006/relationships/slideLayout" Target="../slideLayouts/slideLayout54.xml"/><Relationship Id="rId3" Type="http://schemas.openxmlformats.org/officeDocument/2006/relationships/slideLayout" Target="../slideLayouts/slideLayout49.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33" Type="http://schemas.openxmlformats.org/officeDocument/2006/relationships/slideLayout" Target="../slideLayouts/slideLayout79.xml"/><Relationship Id="rId38" Type="http://schemas.openxmlformats.org/officeDocument/2006/relationships/slideLayout" Target="../slideLayouts/slideLayout84.xml"/><Relationship Id="rId46" Type="http://schemas.openxmlformats.org/officeDocument/2006/relationships/tags" Target="../tags/tag5.xml"/><Relationship Id="rId20" Type="http://schemas.openxmlformats.org/officeDocument/2006/relationships/slideLayout" Target="../slideLayouts/slideLayout66.xml"/><Relationship Id="rId41" Type="http://schemas.openxmlformats.org/officeDocument/2006/relationships/slideLayout" Target="../slideLayouts/slideLayout87.xml"/><Relationship Id="rId1" Type="http://schemas.openxmlformats.org/officeDocument/2006/relationships/slideLayout" Target="../slideLayouts/slideLayout47.xml"/><Relationship Id="rId6" Type="http://schemas.openxmlformats.org/officeDocument/2006/relationships/slideLayout" Target="../slideLayouts/slideLayout5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slideLayout" Target="../slideLayouts/slideLayout103.xml"/><Relationship Id="rId18" Type="http://schemas.openxmlformats.org/officeDocument/2006/relationships/slideLayout" Target="../slideLayouts/slideLayout108.xml"/><Relationship Id="rId26" Type="http://schemas.openxmlformats.org/officeDocument/2006/relationships/slideLayout" Target="../slideLayouts/slideLayout116.xml"/><Relationship Id="rId3" Type="http://schemas.openxmlformats.org/officeDocument/2006/relationships/slideLayout" Target="../slideLayouts/slideLayout93.xml"/><Relationship Id="rId21" Type="http://schemas.openxmlformats.org/officeDocument/2006/relationships/slideLayout" Target="../slideLayouts/slideLayout111.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17" Type="http://schemas.openxmlformats.org/officeDocument/2006/relationships/slideLayout" Target="../slideLayouts/slideLayout107.xml"/><Relationship Id="rId25" Type="http://schemas.openxmlformats.org/officeDocument/2006/relationships/slideLayout" Target="../slideLayouts/slideLayout115.xml"/><Relationship Id="rId2" Type="http://schemas.openxmlformats.org/officeDocument/2006/relationships/slideLayout" Target="../slideLayouts/slideLayout92.xml"/><Relationship Id="rId16" Type="http://schemas.openxmlformats.org/officeDocument/2006/relationships/slideLayout" Target="../slideLayouts/slideLayout106.xml"/><Relationship Id="rId20" Type="http://schemas.openxmlformats.org/officeDocument/2006/relationships/slideLayout" Target="../slideLayouts/slideLayout110.xml"/><Relationship Id="rId29" Type="http://schemas.openxmlformats.org/officeDocument/2006/relationships/image" Target="../media/image1.emf"/><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24" Type="http://schemas.openxmlformats.org/officeDocument/2006/relationships/slideLayout" Target="../slideLayouts/slideLayout114.xml"/><Relationship Id="rId5" Type="http://schemas.openxmlformats.org/officeDocument/2006/relationships/slideLayout" Target="../slideLayouts/slideLayout95.xml"/><Relationship Id="rId15" Type="http://schemas.openxmlformats.org/officeDocument/2006/relationships/slideLayout" Target="../slideLayouts/slideLayout105.xml"/><Relationship Id="rId23" Type="http://schemas.openxmlformats.org/officeDocument/2006/relationships/slideLayout" Target="../slideLayouts/slideLayout113.xml"/><Relationship Id="rId28" Type="http://schemas.openxmlformats.org/officeDocument/2006/relationships/theme" Target="../theme/theme3.xml"/><Relationship Id="rId10" Type="http://schemas.openxmlformats.org/officeDocument/2006/relationships/slideLayout" Target="../slideLayouts/slideLayout100.xml"/><Relationship Id="rId19" Type="http://schemas.openxmlformats.org/officeDocument/2006/relationships/slideLayout" Target="../slideLayouts/slideLayout109.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 Id="rId22" Type="http://schemas.openxmlformats.org/officeDocument/2006/relationships/slideLayout" Target="../slideLayouts/slideLayout112.xml"/><Relationship Id="rId27" Type="http://schemas.openxmlformats.org/officeDocument/2006/relationships/slideLayout" Target="../slideLayouts/slideLayout117.xml"/><Relationship Id="rId3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1"/>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userDrawn="1">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userDrawn="1">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44402230"/>
      </p:ext>
    </p:extLst>
  </p:cSld>
  <p:clrMap bg1="lt1" tx1="dk1" bg2="lt2" tx2="dk2" accent1="accent1" accent2="accent2" accent3="accent3" accent4="accent4" accent5="accent5" accent6="accent6" hlink="hlink" folHlink="folHlink"/>
  <p:sldLayoutIdLst>
    <p:sldLayoutId id="2147483743" r:id="rId1"/>
    <p:sldLayoutId id="2147483746" r:id="rId2"/>
    <p:sldLayoutId id="2147483744" r:id="rId3"/>
    <p:sldLayoutId id="2147483707" r:id="rId4"/>
    <p:sldLayoutId id="2147483708" r:id="rId5"/>
    <p:sldLayoutId id="2147483709" r:id="rId6"/>
    <p:sldLayoutId id="2147483710" r:id="rId7"/>
    <p:sldLayoutId id="2147483740" r:id="rId8"/>
    <p:sldLayoutId id="2147483711" r:id="rId9"/>
    <p:sldLayoutId id="2147483735" r:id="rId10"/>
    <p:sldLayoutId id="2147483741" r:id="rId11"/>
    <p:sldLayoutId id="2147483712" r:id="rId12"/>
    <p:sldLayoutId id="2147483742" r:id="rId13"/>
    <p:sldLayoutId id="2147483713" r:id="rId14"/>
    <p:sldLayoutId id="2147483714" r:id="rId15"/>
    <p:sldLayoutId id="2147483739" r:id="rId16"/>
    <p:sldLayoutId id="2147483738" r:id="rId17"/>
    <p:sldLayoutId id="2147483716" r:id="rId18"/>
    <p:sldLayoutId id="2147483747" r:id="rId19"/>
    <p:sldLayoutId id="2147483717" r:id="rId20"/>
    <p:sldLayoutId id="2147483745" r:id="rId21"/>
    <p:sldLayoutId id="2147483748" r:id="rId22"/>
    <p:sldLayoutId id="2147483718" r:id="rId23"/>
    <p:sldLayoutId id="2147483719" r:id="rId24"/>
    <p:sldLayoutId id="2147483720" r:id="rId25"/>
    <p:sldLayoutId id="2147483721" r:id="rId26"/>
    <p:sldLayoutId id="2147483722" r:id="rId27"/>
    <p:sldLayoutId id="2147483749" r:id="rId28"/>
    <p:sldLayoutId id="2147483723" r:id="rId29"/>
    <p:sldLayoutId id="2147483750" r:id="rId30"/>
    <p:sldLayoutId id="2147483724" r:id="rId31"/>
    <p:sldLayoutId id="2147483751" r:id="rId32"/>
    <p:sldLayoutId id="2147483736" r:id="rId33"/>
    <p:sldLayoutId id="2147483752" r:id="rId34"/>
    <p:sldLayoutId id="2147483726" r:id="rId35"/>
    <p:sldLayoutId id="2147483737" r:id="rId36"/>
    <p:sldLayoutId id="2147483727" r:id="rId37"/>
    <p:sldLayoutId id="2147483728" r:id="rId38"/>
    <p:sldLayoutId id="2147483753" r:id="rId39"/>
    <p:sldLayoutId id="2147483729" r:id="rId40"/>
    <p:sldLayoutId id="2147483730" r:id="rId41"/>
    <p:sldLayoutId id="2147483731" r:id="rId42"/>
    <p:sldLayoutId id="2147483732" r:id="rId43"/>
    <p:sldLayoutId id="2147483733" r:id="rId44"/>
    <p:sldLayoutId id="2147483754" r:id="rId45"/>
    <p:sldLayoutId id="2147483807" r:id="rId46"/>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userDrawn="1">
          <p15:clr>
            <a:srgbClr val="A4A3A4"/>
          </p15:clr>
        </p15:guide>
        <p15:guide id="2" pos="192" userDrawn="1">
          <p15:clr>
            <a:srgbClr val="A4A3A4"/>
          </p15:clr>
        </p15:guide>
        <p15:guide id="3" orient="horz" pos="384" userDrawn="1">
          <p15:clr>
            <a:srgbClr val="F26B43"/>
          </p15:clr>
        </p15:guide>
        <p15:guide id="5" orient="horz" pos="4128" userDrawn="1">
          <p15:clr>
            <a:srgbClr val="A4A3A4"/>
          </p15:clr>
        </p15:guide>
        <p15:guide id="6" orient="horz" pos="3936" userDrawn="1">
          <p15:clr>
            <a:srgbClr val="F26B43"/>
          </p15:clr>
        </p15:guide>
        <p15:guide id="7" pos="7296" userDrawn="1">
          <p15:clr>
            <a:srgbClr val="F26B43"/>
          </p15:clr>
        </p15:guide>
        <p15:guide id="8" pos="7488" userDrawn="1">
          <p15:clr>
            <a:srgbClr val="A4A3A4"/>
          </p15:clr>
        </p15:guide>
        <p15:guide id="9" pos="38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969310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4" r:id="rId22"/>
    <p:sldLayoutId id="2147483785" r:id="rId23"/>
    <p:sldLayoutId id="2147483786" r:id="rId24"/>
    <p:sldLayoutId id="2147483787" r:id="rId25"/>
    <p:sldLayoutId id="2147483788" r:id="rId26"/>
    <p:sldLayoutId id="2147483789" r:id="rId27"/>
    <p:sldLayoutId id="2147483790" r:id="rId28"/>
    <p:sldLayoutId id="2147483791" r:id="rId29"/>
    <p:sldLayoutId id="2147483792" r:id="rId30"/>
    <p:sldLayoutId id="2147483793" r:id="rId31"/>
    <p:sldLayoutId id="2147483794" r:id="rId32"/>
    <p:sldLayoutId id="2147483795" r:id="rId33"/>
    <p:sldLayoutId id="2147483796" r:id="rId34"/>
    <p:sldLayoutId id="2147483797" r:id="rId35"/>
    <p:sldLayoutId id="2147483798" r:id="rId36"/>
    <p:sldLayoutId id="2147483799" r:id="rId37"/>
    <p:sldLayoutId id="2147483800" r:id="rId38"/>
    <p:sldLayoutId id="2147483801" r:id="rId39"/>
    <p:sldLayoutId id="2147483802" r:id="rId40"/>
    <p:sldLayoutId id="2147483803" r:id="rId41"/>
    <p:sldLayoutId id="2147483804" r:id="rId42"/>
    <p:sldLayoutId id="2147483805" r:id="rId43"/>
    <p:sldLayoutId id="2147483806" r:id="rId4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9"/>
          <a:srcRect l="762"/>
          <a:stretch/>
        </p:blipFill>
        <p:spPr>
          <a:xfrm rot="5400000">
            <a:off x="9464500" y="2843773"/>
            <a:ext cx="6858000" cy="1170455"/>
          </a:xfrm>
          <a:prstGeom prst="rect">
            <a:avLst/>
          </a:prstGeom>
        </p:spPr>
      </p:pic>
      <p:pic>
        <p:nvPicPr>
          <p:cNvPr id="5" name="Picture 4" descr="SPARK Event logo">
            <a:extLst>
              <a:ext uri="{FF2B5EF4-FFF2-40B4-BE49-F238E27FC236}">
                <a16:creationId xmlns:a16="http://schemas.microsoft.com/office/drawing/2014/main" id="{6052AD71-7975-4051-9150-1350EFA3BB1D}"/>
              </a:ext>
            </a:extLst>
          </p:cNvPr>
          <p:cNvPicPr>
            <a:picLocks noChangeAspect="1"/>
          </p:cNvPicPr>
          <p:nvPr userDrawn="1"/>
        </p:nvPicPr>
        <p:blipFill>
          <a:blip r:embed="rId30"/>
          <a:stretch>
            <a:fillRect/>
          </a:stretch>
        </p:blipFill>
        <p:spPr>
          <a:xfrm>
            <a:off x="11206622" y="6272782"/>
            <a:ext cx="836025" cy="585217"/>
          </a:xfrm>
          <a:prstGeom prst="rect">
            <a:avLst/>
          </a:prstGeom>
        </p:spPr>
      </p:pic>
    </p:spTree>
    <p:extLst>
      <p:ext uri="{BB962C8B-B14F-4D97-AF65-F5344CB8AC3E}">
        <p14:creationId xmlns:p14="http://schemas.microsoft.com/office/powerpoint/2010/main" val="928233143"/>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 id="2147483826" r:id="rId18"/>
    <p:sldLayoutId id="2147483827" r:id="rId19"/>
    <p:sldLayoutId id="2147483828" r:id="rId20"/>
    <p:sldLayoutId id="2147483829" r:id="rId21"/>
    <p:sldLayoutId id="2147483830" r:id="rId22"/>
    <p:sldLayoutId id="2147483831" r:id="rId23"/>
    <p:sldLayoutId id="2147483832" r:id="rId24"/>
    <p:sldLayoutId id="2147483833" r:id="rId25"/>
    <p:sldLayoutId id="2147483834" r:id="rId26"/>
    <p:sldLayoutId id="2147483835" r:id="rId2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6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3.xml"/><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8.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hyperlink" Target="https://towardsdatascience.com/ml-ops-machine-learning-as-an-engineering-discipline-b86ca4874a3f"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notesSlide" Target="../notesSlides/notesSlide8.xml"/><Relationship Id="rId1" Type="http://schemas.openxmlformats.org/officeDocument/2006/relationships/slideLayout" Target="../slideLayouts/slideLayout60.xml"/><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 Id="rId14" Type="http://schemas.openxmlformats.org/officeDocument/2006/relationships/image" Target="../media/image39.sv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br>
              <a:rPr lang="en-US" b="1" dirty="0">
                <a:cs typeface="Segoe UI"/>
              </a:rPr>
            </a:br>
            <a:r>
              <a:rPr lang="en-US" b="1" dirty="0">
                <a:cs typeface="Segoe UI"/>
              </a:rPr>
              <a:t>Workshop - AI: Azure Machine Learning MLOps In a Day</a:t>
            </a:r>
            <a:endParaRPr lang="en-US" dirty="0"/>
          </a:p>
        </p:txBody>
      </p:sp>
      <p:sp>
        <p:nvSpPr>
          <p:cNvPr id="6" name="Picture Placeholder 5" descr="Azure SQL Database logo">
            <a:extLst>
              <a:ext uri="{FF2B5EF4-FFF2-40B4-BE49-F238E27FC236}">
                <a16:creationId xmlns:a16="http://schemas.microsoft.com/office/drawing/2014/main" id="{0B24CF9C-EA03-4678-8221-3892B00F4889}"/>
              </a:ext>
            </a:extLst>
          </p:cNvPr>
          <p:cNvSpPr>
            <a:spLocks noGrp="1"/>
          </p:cNvSpPr>
          <p:nvPr>
            <p:ph type="pic" sz="quarter" idx="17"/>
          </p:nvPr>
        </p:nvSpPr>
        <p:spPr>
          <a:solidFill>
            <a:srgbClr val="0070C0"/>
          </a:solidFill>
        </p:spPr>
      </p:sp>
      <p:sp>
        <p:nvSpPr>
          <p:cNvPr id="3" name="Subtitle 2">
            <a:extLst>
              <a:ext uri="{FF2B5EF4-FFF2-40B4-BE49-F238E27FC236}">
                <a16:creationId xmlns:a16="http://schemas.microsoft.com/office/drawing/2014/main" id="{6534E405-5F33-4333-8F0F-2C2497A44F79}"/>
              </a:ext>
            </a:extLst>
          </p:cNvPr>
          <p:cNvSpPr>
            <a:spLocks noGrp="1"/>
          </p:cNvSpPr>
          <p:nvPr>
            <p:ph type="subTitle" idx="1"/>
          </p:nvPr>
        </p:nvSpPr>
        <p:spPr/>
        <p:txBody>
          <a:bodyPr>
            <a:normAutofit lnSpcReduction="10000"/>
          </a:bodyPr>
          <a:lstStyle/>
          <a:p>
            <a:r>
              <a:rPr lang="sv-SE" dirty="0"/>
              <a:t>Introduction to MLOps</a:t>
            </a:r>
            <a:endParaRPr lang="en-US" dirty="0"/>
          </a:p>
        </p:txBody>
      </p:sp>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A4F0-93B5-479F-A1F3-D6DA631222FB}"/>
              </a:ext>
            </a:extLst>
          </p:cNvPr>
          <p:cNvSpPr>
            <a:spLocks noGrp="1"/>
          </p:cNvSpPr>
          <p:nvPr>
            <p:ph type="title"/>
          </p:nvPr>
        </p:nvSpPr>
        <p:spPr/>
        <p:txBody>
          <a:bodyPr/>
          <a:lstStyle/>
          <a:p>
            <a:r>
              <a:rPr lang="en-US" dirty="0"/>
              <a:t>MLOps Terms</a:t>
            </a:r>
          </a:p>
        </p:txBody>
      </p:sp>
      <p:graphicFrame>
        <p:nvGraphicFramePr>
          <p:cNvPr id="4" name="Diagram 3">
            <a:extLst>
              <a:ext uri="{FF2B5EF4-FFF2-40B4-BE49-F238E27FC236}">
                <a16:creationId xmlns:a16="http://schemas.microsoft.com/office/drawing/2014/main" id="{FD1BB386-8947-42BF-B335-E9E05E901A0D}"/>
              </a:ext>
            </a:extLst>
          </p:cNvPr>
          <p:cNvGraphicFramePr/>
          <p:nvPr>
            <p:extLst>
              <p:ext uri="{D42A27DB-BD31-4B8C-83A1-F6EECF244321}">
                <p14:modId xmlns:p14="http://schemas.microsoft.com/office/powerpoint/2010/main" val="1445935491"/>
              </p:ext>
            </p:extLst>
          </p:nvPr>
        </p:nvGraphicFramePr>
        <p:xfrm>
          <a:off x="1524000" y="1143000"/>
          <a:ext cx="9829800" cy="5318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6255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C7985-9FBA-460C-BC66-9BD269135FA5}"/>
              </a:ext>
            </a:extLst>
          </p:cNvPr>
          <p:cNvSpPr>
            <a:spLocks noGrp="1"/>
          </p:cNvSpPr>
          <p:nvPr>
            <p:ph type="title"/>
          </p:nvPr>
        </p:nvSpPr>
        <p:spPr/>
        <p:txBody>
          <a:bodyPr/>
          <a:lstStyle/>
          <a:p>
            <a:r>
              <a:rPr lang="en-US" dirty="0"/>
              <a:t>MLOps and Roles</a:t>
            </a:r>
          </a:p>
        </p:txBody>
      </p:sp>
      <p:pic>
        <p:nvPicPr>
          <p:cNvPr id="4" name="Picture 3">
            <a:extLst>
              <a:ext uri="{FF2B5EF4-FFF2-40B4-BE49-F238E27FC236}">
                <a16:creationId xmlns:a16="http://schemas.microsoft.com/office/drawing/2014/main" id="{FEE5BC9B-BBD3-4A9B-AABA-592189C17B44}"/>
              </a:ext>
            </a:extLst>
          </p:cNvPr>
          <p:cNvPicPr>
            <a:picLocks noChangeAspect="1"/>
          </p:cNvPicPr>
          <p:nvPr/>
        </p:nvPicPr>
        <p:blipFill>
          <a:blip r:embed="rId3"/>
          <a:stretch>
            <a:fillRect/>
          </a:stretch>
        </p:blipFill>
        <p:spPr>
          <a:xfrm>
            <a:off x="10495" y="914400"/>
            <a:ext cx="12192000" cy="5684780"/>
          </a:xfrm>
          <a:prstGeom prst="rect">
            <a:avLst/>
          </a:prstGeom>
        </p:spPr>
      </p:pic>
    </p:spTree>
    <p:extLst>
      <p:ext uri="{BB962C8B-B14F-4D97-AF65-F5344CB8AC3E}">
        <p14:creationId xmlns:p14="http://schemas.microsoft.com/office/powerpoint/2010/main" val="2452575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E2252-CB70-43A1-BCCB-64B629ACE003}"/>
              </a:ext>
            </a:extLst>
          </p:cNvPr>
          <p:cNvSpPr>
            <a:spLocks noGrp="1"/>
          </p:cNvSpPr>
          <p:nvPr>
            <p:ph type="title"/>
          </p:nvPr>
        </p:nvSpPr>
        <p:spPr/>
        <p:txBody>
          <a:bodyPr/>
          <a:lstStyle/>
          <a:p>
            <a:r>
              <a:rPr lang="en-US" dirty="0"/>
              <a:t>MLOps Maturity</a:t>
            </a:r>
          </a:p>
        </p:txBody>
      </p:sp>
      <p:graphicFrame>
        <p:nvGraphicFramePr>
          <p:cNvPr id="4" name="Table 4">
            <a:extLst>
              <a:ext uri="{FF2B5EF4-FFF2-40B4-BE49-F238E27FC236}">
                <a16:creationId xmlns:a16="http://schemas.microsoft.com/office/drawing/2014/main" id="{173AA8C5-6FC3-44CA-B037-CF2BE71F096A}"/>
              </a:ext>
            </a:extLst>
          </p:cNvPr>
          <p:cNvGraphicFramePr>
            <a:graphicFrameLocks noGrp="1"/>
          </p:cNvGraphicFramePr>
          <p:nvPr>
            <p:extLst>
              <p:ext uri="{D42A27DB-BD31-4B8C-83A1-F6EECF244321}">
                <p14:modId xmlns:p14="http://schemas.microsoft.com/office/powerpoint/2010/main" val="1999022381"/>
              </p:ext>
            </p:extLst>
          </p:nvPr>
        </p:nvGraphicFramePr>
        <p:xfrm>
          <a:off x="823118" y="1371600"/>
          <a:ext cx="10545764" cy="2397760"/>
        </p:xfrm>
        <a:graphic>
          <a:graphicData uri="http://schemas.openxmlformats.org/drawingml/2006/table">
            <a:tbl>
              <a:tblPr firstRow="1" bandRow="1">
                <a:tableStyleId>{5C22544A-7EE6-4342-B048-85BDC9FD1C3A}</a:tableStyleId>
              </a:tblPr>
              <a:tblGrid>
                <a:gridCol w="2636441">
                  <a:extLst>
                    <a:ext uri="{9D8B030D-6E8A-4147-A177-3AD203B41FA5}">
                      <a16:colId xmlns:a16="http://schemas.microsoft.com/office/drawing/2014/main" val="3447033739"/>
                    </a:ext>
                  </a:extLst>
                </a:gridCol>
                <a:gridCol w="2636441">
                  <a:extLst>
                    <a:ext uri="{9D8B030D-6E8A-4147-A177-3AD203B41FA5}">
                      <a16:colId xmlns:a16="http://schemas.microsoft.com/office/drawing/2014/main" val="4072432070"/>
                    </a:ext>
                  </a:extLst>
                </a:gridCol>
                <a:gridCol w="2636441">
                  <a:extLst>
                    <a:ext uri="{9D8B030D-6E8A-4147-A177-3AD203B41FA5}">
                      <a16:colId xmlns:a16="http://schemas.microsoft.com/office/drawing/2014/main" val="1816156150"/>
                    </a:ext>
                  </a:extLst>
                </a:gridCol>
                <a:gridCol w="2636441">
                  <a:extLst>
                    <a:ext uri="{9D8B030D-6E8A-4147-A177-3AD203B41FA5}">
                      <a16:colId xmlns:a16="http://schemas.microsoft.com/office/drawing/2014/main" val="562962356"/>
                    </a:ext>
                  </a:extLst>
                </a:gridCol>
              </a:tblGrid>
              <a:tr h="370840">
                <a:tc>
                  <a:txBody>
                    <a:bodyPr/>
                    <a:lstStyle/>
                    <a:p>
                      <a:pPr algn="ctr"/>
                      <a:r>
                        <a:rPr lang="en-US" dirty="0"/>
                        <a:t>Level</a:t>
                      </a:r>
                    </a:p>
                  </a:txBody>
                  <a:tcPr/>
                </a:tc>
                <a:tc>
                  <a:txBody>
                    <a:bodyPr/>
                    <a:lstStyle/>
                    <a:p>
                      <a:pPr algn="ctr"/>
                      <a:r>
                        <a:rPr lang="en-US" dirty="0"/>
                        <a:t>Automated Training</a:t>
                      </a:r>
                    </a:p>
                  </a:txBody>
                  <a:tcPr/>
                </a:tc>
                <a:tc>
                  <a:txBody>
                    <a:bodyPr/>
                    <a:lstStyle/>
                    <a:p>
                      <a:pPr algn="ctr"/>
                      <a:r>
                        <a:rPr lang="en-US" dirty="0"/>
                        <a:t>Automated Deployment</a:t>
                      </a:r>
                    </a:p>
                  </a:txBody>
                  <a:tcPr/>
                </a:tc>
                <a:tc>
                  <a:txBody>
                    <a:bodyPr/>
                    <a:lstStyle/>
                    <a:p>
                      <a:pPr algn="ctr"/>
                      <a:r>
                        <a:rPr lang="en-US" dirty="0"/>
                        <a:t>Central Repository for Model Training and Model Registry</a:t>
                      </a:r>
                    </a:p>
                  </a:txBody>
                  <a:tcPr/>
                </a:tc>
                <a:extLst>
                  <a:ext uri="{0D108BD9-81ED-4DB2-BD59-A6C34878D82A}">
                    <a16:rowId xmlns:a16="http://schemas.microsoft.com/office/drawing/2014/main" val="1105242184"/>
                  </a:ext>
                </a:extLst>
              </a:tr>
              <a:tr h="370840">
                <a:tc>
                  <a:txBody>
                    <a:bodyPr/>
                    <a:lstStyle/>
                    <a:p>
                      <a:r>
                        <a:rPr lang="en-US" dirty="0"/>
                        <a:t>No MLOps</a:t>
                      </a:r>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35875787"/>
                  </a:ext>
                </a:extLst>
              </a:tr>
              <a:tr h="370840">
                <a:tc>
                  <a:txBody>
                    <a:bodyPr/>
                    <a:lstStyle/>
                    <a:p>
                      <a:r>
                        <a:rPr lang="en-US" dirty="0"/>
                        <a:t>Automated Training</a:t>
                      </a:r>
                    </a:p>
                  </a:txBody>
                  <a:tcPr/>
                </a:tc>
                <a:tc>
                  <a:txBody>
                    <a:bodyPr/>
                    <a:lstStyle/>
                    <a:p>
                      <a:pPr algn="ctr"/>
                      <a:r>
                        <a:rPr lang="en-US" dirty="0"/>
                        <a:t>X</a:t>
                      </a:r>
                    </a:p>
                  </a:txBody>
                  <a:tcPr/>
                </a:tc>
                <a:tc>
                  <a:txBody>
                    <a:bodyPr/>
                    <a:lstStyle/>
                    <a:p>
                      <a:pPr algn="ctr"/>
                      <a:endParaRPr lang="en-US"/>
                    </a:p>
                  </a:txBody>
                  <a:tcPr/>
                </a:tc>
                <a:tc>
                  <a:txBody>
                    <a:bodyPr/>
                    <a:lstStyle/>
                    <a:p>
                      <a:pPr algn="ctr"/>
                      <a:r>
                        <a:rPr lang="en-US" dirty="0"/>
                        <a:t>X</a:t>
                      </a:r>
                    </a:p>
                  </a:txBody>
                  <a:tcPr/>
                </a:tc>
                <a:extLst>
                  <a:ext uri="{0D108BD9-81ED-4DB2-BD59-A6C34878D82A}">
                    <a16:rowId xmlns:a16="http://schemas.microsoft.com/office/drawing/2014/main" val="249214267"/>
                  </a:ext>
                </a:extLst>
              </a:tr>
              <a:tr h="370840">
                <a:tc>
                  <a:txBody>
                    <a:bodyPr/>
                    <a:lstStyle/>
                    <a:p>
                      <a:r>
                        <a:rPr lang="en-US" dirty="0"/>
                        <a:t>Automated Deployment</a:t>
                      </a:r>
                    </a:p>
                  </a:txBody>
                  <a:tcPr/>
                </a:tc>
                <a:tc>
                  <a:txBody>
                    <a:bodyPr/>
                    <a:lstStyle/>
                    <a:p>
                      <a:pPr algn="ctr"/>
                      <a:endParaRPr lang="en-US" dirty="0"/>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81848386"/>
                  </a:ext>
                </a:extLst>
              </a:tr>
              <a:tr h="370840">
                <a:tc>
                  <a:txBody>
                    <a:bodyPr/>
                    <a:lstStyle/>
                    <a:p>
                      <a:r>
                        <a:rPr lang="en-US" dirty="0"/>
                        <a:t>Full Automation</a:t>
                      </a:r>
                    </a:p>
                  </a:txBody>
                  <a:tcPr/>
                </a:tc>
                <a:tc>
                  <a:txBody>
                    <a:bodyPr/>
                    <a:lstStyle/>
                    <a:p>
                      <a:pPr algn="ctr"/>
                      <a:r>
                        <a:rPr lang="en-US" dirty="0"/>
                        <a:t>X</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3972557412"/>
                  </a:ext>
                </a:extLst>
              </a:tr>
            </a:tbl>
          </a:graphicData>
        </a:graphic>
      </p:graphicFrame>
      <p:sp>
        <p:nvSpPr>
          <p:cNvPr id="5" name="Rectangle 4">
            <a:extLst>
              <a:ext uri="{FF2B5EF4-FFF2-40B4-BE49-F238E27FC236}">
                <a16:creationId xmlns:a16="http://schemas.microsoft.com/office/drawing/2014/main" id="{3ED4D49D-2972-49EC-A0F5-2DB9850F4D67}"/>
              </a:ext>
            </a:extLst>
          </p:cNvPr>
          <p:cNvSpPr/>
          <p:nvPr/>
        </p:nvSpPr>
        <p:spPr bwMode="auto">
          <a:xfrm>
            <a:off x="3505200" y="1219200"/>
            <a:ext cx="2514600" cy="3810000"/>
          </a:xfrm>
          <a:custGeom>
            <a:avLst/>
            <a:gdLst>
              <a:gd name="connsiteX0" fmla="*/ 0 w 2514600"/>
              <a:gd name="connsiteY0" fmla="*/ 0 h 3810000"/>
              <a:gd name="connsiteX1" fmla="*/ 603504 w 2514600"/>
              <a:gd name="connsiteY1" fmla="*/ 0 h 3810000"/>
              <a:gd name="connsiteX2" fmla="*/ 1282446 w 2514600"/>
              <a:gd name="connsiteY2" fmla="*/ 0 h 3810000"/>
              <a:gd name="connsiteX3" fmla="*/ 1860804 w 2514600"/>
              <a:gd name="connsiteY3" fmla="*/ 0 h 3810000"/>
              <a:gd name="connsiteX4" fmla="*/ 2514600 w 2514600"/>
              <a:gd name="connsiteY4" fmla="*/ 0 h 3810000"/>
              <a:gd name="connsiteX5" fmla="*/ 2514600 w 2514600"/>
              <a:gd name="connsiteY5" fmla="*/ 596900 h 3810000"/>
              <a:gd name="connsiteX6" fmla="*/ 2514600 w 2514600"/>
              <a:gd name="connsiteY6" fmla="*/ 1270000 h 3810000"/>
              <a:gd name="connsiteX7" fmla="*/ 2514600 w 2514600"/>
              <a:gd name="connsiteY7" fmla="*/ 1790700 h 3810000"/>
              <a:gd name="connsiteX8" fmla="*/ 2514600 w 2514600"/>
              <a:gd name="connsiteY8" fmla="*/ 2311400 h 3810000"/>
              <a:gd name="connsiteX9" fmla="*/ 2514600 w 2514600"/>
              <a:gd name="connsiteY9" fmla="*/ 2946400 h 3810000"/>
              <a:gd name="connsiteX10" fmla="*/ 2514600 w 2514600"/>
              <a:gd name="connsiteY10" fmla="*/ 3810000 h 3810000"/>
              <a:gd name="connsiteX11" fmla="*/ 1835658 w 2514600"/>
              <a:gd name="connsiteY11" fmla="*/ 3810000 h 3810000"/>
              <a:gd name="connsiteX12" fmla="*/ 1257300 w 2514600"/>
              <a:gd name="connsiteY12" fmla="*/ 3810000 h 3810000"/>
              <a:gd name="connsiteX13" fmla="*/ 603504 w 2514600"/>
              <a:gd name="connsiteY13" fmla="*/ 3810000 h 3810000"/>
              <a:gd name="connsiteX14" fmla="*/ 0 w 2514600"/>
              <a:gd name="connsiteY14" fmla="*/ 3810000 h 3810000"/>
              <a:gd name="connsiteX15" fmla="*/ 0 w 2514600"/>
              <a:gd name="connsiteY15" fmla="*/ 3175000 h 3810000"/>
              <a:gd name="connsiteX16" fmla="*/ 0 w 2514600"/>
              <a:gd name="connsiteY16" fmla="*/ 2578100 h 3810000"/>
              <a:gd name="connsiteX17" fmla="*/ 0 w 2514600"/>
              <a:gd name="connsiteY17" fmla="*/ 1905000 h 3810000"/>
              <a:gd name="connsiteX18" fmla="*/ 0 w 2514600"/>
              <a:gd name="connsiteY18" fmla="*/ 1308100 h 3810000"/>
              <a:gd name="connsiteX19" fmla="*/ 0 w 2514600"/>
              <a:gd name="connsiteY19" fmla="*/ 711200 h 3810000"/>
              <a:gd name="connsiteX20" fmla="*/ 0 w 2514600"/>
              <a:gd name="connsiteY20" fmla="*/ 0 h 38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14600" h="3810000" extrusionOk="0">
                <a:moveTo>
                  <a:pt x="0" y="0"/>
                </a:moveTo>
                <a:cubicBezTo>
                  <a:pt x="230000" y="6096"/>
                  <a:pt x="380767" y="-11898"/>
                  <a:pt x="603504" y="0"/>
                </a:cubicBezTo>
                <a:cubicBezTo>
                  <a:pt x="826241" y="11898"/>
                  <a:pt x="1082544" y="-10998"/>
                  <a:pt x="1282446" y="0"/>
                </a:cubicBezTo>
                <a:cubicBezTo>
                  <a:pt x="1482348" y="10998"/>
                  <a:pt x="1641350" y="-2466"/>
                  <a:pt x="1860804" y="0"/>
                </a:cubicBezTo>
                <a:cubicBezTo>
                  <a:pt x="2080258" y="2466"/>
                  <a:pt x="2203564" y="10733"/>
                  <a:pt x="2514600" y="0"/>
                </a:cubicBezTo>
                <a:cubicBezTo>
                  <a:pt x="2493443" y="208787"/>
                  <a:pt x="2497943" y="382210"/>
                  <a:pt x="2514600" y="596900"/>
                </a:cubicBezTo>
                <a:cubicBezTo>
                  <a:pt x="2531257" y="811590"/>
                  <a:pt x="2505320" y="1046123"/>
                  <a:pt x="2514600" y="1270000"/>
                </a:cubicBezTo>
                <a:cubicBezTo>
                  <a:pt x="2523880" y="1493877"/>
                  <a:pt x="2531526" y="1595283"/>
                  <a:pt x="2514600" y="1790700"/>
                </a:cubicBezTo>
                <a:cubicBezTo>
                  <a:pt x="2497674" y="1986117"/>
                  <a:pt x="2505725" y="2083766"/>
                  <a:pt x="2514600" y="2311400"/>
                </a:cubicBezTo>
                <a:cubicBezTo>
                  <a:pt x="2523475" y="2539034"/>
                  <a:pt x="2491436" y="2729917"/>
                  <a:pt x="2514600" y="2946400"/>
                </a:cubicBezTo>
                <a:cubicBezTo>
                  <a:pt x="2537764" y="3162883"/>
                  <a:pt x="2534479" y="3606932"/>
                  <a:pt x="2514600" y="3810000"/>
                </a:cubicBezTo>
                <a:cubicBezTo>
                  <a:pt x="2332350" y="3799196"/>
                  <a:pt x="2083308" y="3780959"/>
                  <a:pt x="1835658" y="3810000"/>
                </a:cubicBezTo>
                <a:cubicBezTo>
                  <a:pt x="1588008" y="3839041"/>
                  <a:pt x="1396804" y="3796063"/>
                  <a:pt x="1257300" y="3810000"/>
                </a:cubicBezTo>
                <a:cubicBezTo>
                  <a:pt x="1117796" y="3823937"/>
                  <a:pt x="750209" y="3838733"/>
                  <a:pt x="603504" y="3810000"/>
                </a:cubicBezTo>
                <a:cubicBezTo>
                  <a:pt x="456799" y="3781267"/>
                  <a:pt x="189574" y="3825802"/>
                  <a:pt x="0" y="3810000"/>
                </a:cubicBezTo>
                <a:cubicBezTo>
                  <a:pt x="-3141" y="3676737"/>
                  <a:pt x="-19008" y="3377909"/>
                  <a:pt x="0" y="3175000"/>
                </a:cubicBezTo>
                <a:cubicBezTo>
                  <a:pt x="19008" y="2972091"/>
                  <a:pt x="-12192" y="2826956"/>
                  <a:pt x="0" y="2578100"/>
                </a:cubicBezTo>
                <a:cubicBezTo>
                  <a:pt x="12192" y="2329244"/>
                  <a:pt x="-21891" y="2156100"/>
                  <a:pt x="0" y="1905000"/>
                </a:cubicBezTo>
                <a:cubicBezTo>
                  <a:pt x="21891" y="1653900"/>
                  <a:pt x="-13522" y="1547181"/>
                  <a:pt x="0" y="1308100"/>
                </a:cubicBezTo>
                <a:cubicBezTo>
                  <a:pt x="13522" y="1069019"/>
                  <a:pt x="-18375" y="921168"/>
                  <a:pt x="0" y="711200"/>
                </a:cubicBezTo>
                <a:cubicBezTo>
                  <a:pt x="18375" y="501232"/>
                  <a:pt x="-26787" y="290432"/>
                  <a:pt x="0" y="0"/>
                </a:cubicBezTo>
                <a:close/>
              </a:path>
            </a:pathLst>
          </a:custGeom>
          <a:noFill/>
          <a:ln w="38100">
            <a:solidFill>
              <a:srgbClr val="0078D4"/>
            </a:solidFill>
            <a:prstDash val="dash"/>
            <a:headEnd type="none" w="med" len="med"/>
            <a:tailEnd type="none" w="med" len="med"/>
            <a:extLst>
              <a:ext uri="{C807C97D-BFC1-408E-A445-0C87EB9F89A2}">
                <ask:lineSketchStyleProps xmlns:ask="http://schemas.microsoft.com/office/drawing/2018/sketchyshapes" sd="1461698390">
                  <a:prstGeom prst="rect">
                    <a:avLst/>
                  </a:prstGeom>
                  <ask:type>
                    <ask:lineSketchFreehand/>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84AD70C8-7EBB-4CC4-BB5D-CC9E58361B6C}"/>
              </a:ext>
            </a:extLst>
          </p:cNvPr>
          <p:cNvSpPr txBox="1"/>
          <p:nvPr/>
        </p:nvSpPr>
        <p:spPr>
          <a:xfrm>
            <a:off x="3733800" y="3945016"/>
            <a:ext cx="2133600"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Azure ML Pipeline</a:t>
            </a:r>
          </a:p>
        </p:txBody>
      </p:sp>
      <p:sp>
        <p:nvSpPr>
          <p:cNvPr id="8" name="Rectangle 7">
            <a:extLst>
              <a:ext uri="{FF2B5EF4-FFF2-40B4-BE49-F238E27FC236}">
                <a16:creationId xmlns:a16="http://schemas.microsoft.com/office/drawing/2014/main" id="{64C642B4-BF0A-4422-AF77-0FE205005933}"/>
              </a:ext>
            </a:extLst>
          </p:cNvPr>
          <p:cNvSpPr/>
          <p:nvPr/>
        </p:nvSpPr>
        <p:spPr bwMode="auto">
          <a:xfrm>
            <a:off x="6172202" y="1219200"/>
            <a:ext cx="2514600" cy="3810000"/>
          </a:xfrm>
          <a:custGeom>
            <a:avLst/>
            <a:gdLst>
              <a:gd name="connsiteX0" fmla="*/ 0 w 2514600"/>
              <a:gd name="connsiteY0" fmla="*/ 0 h 3810000"/>
              <a:gd name="connsiteX1" fmla="*/ 603504 w 2514600"/>
              <a:gd name="connsiteY1" fmla="*/ 0 h 3810000"/>
              <a:gd name="connsiteX2" fmla="*/ 1282446 w 2514600"/>
              <a:gd name="connsiteY2" fmla="*/ 0 h 3810000"/>
              <a:gd name="connsiteX3" fmla="*/ 1860804 w 2514600"/>
              <a:gd name="connsiteY3" fmla="*/ 0 h 3810000"/>
              <a:gd name="connsiteX4" fmla="*/ 2514600 w 2514600"/>
              <a:gd name="connsiteY4" fmla="*/ 0 h 3810000"/>
              <a:gd name="connsiteX5" fmla="*/ 2514600 w 2514600"/>
              <a:gd name="connsiteY5" fmla="*/ 596900 h 3810000"/>
              <a:gd name="connsiteX6" fmla="*/ 2514600 w 2514600"/>
              <a:gd name="connsiteY6" fmla="*/ 1270000 h 3810000"/>
              <a:gd name="connsiteX7" fmla="*/ 2514600 w 2514600"/>
              <a:gd name="connsiteY7" fmla="*/ 1790700 h 3810000"/>
              <a:gd name="connsiteX8" fmla="*/ 2514600 w 2514600"/>
              <a:gd name="connsiteY8" fmla="*/ 2311400 h 3810000"/>
              <a:gd name="connsiteX9" fmla="*/ 2514600 w 2514600"/>
              <a:gd name="connsiteY9" fmla="*/ 2946400 h 3810000"/>
              <a:gd name="connsiteX10" fmla="*/ 2514600 w 2514600"/>
              <a:gd name="connsiteY10" fmla="*/ 3810000 h 3810000"/>
              <a:gd name="connsiteX11" fmla="*/ 1835658 w 2514600"/>
              <a:gd name="connsiteY11" fmla="*/ 3810000 h 3810000"/>
              <a:gd name="connsiteX12" fmla="*/ 1257300 w 2514600"/>
              <a:gd name="connsiteY12" fmla="*/ 3810000 h 3810000"/>
              <a:gd name="connsiteX13" fmla="*/ 603504 w 2514600"/>
              <a:gd name="connsiteY13" fmla="*/ 3810000 h 3810000"/>
              <a:gd name="connsiteX14" fmla="*/ 0 w 2514600"/>
              <a:gd name="connsiteY14" fmla="*/ 3810000 h 3810000"/>
              <a:gd name="connsiteX15" fmla="*/ 0 w 2514600"/>
              <a:gd name="connsiteY15" fmla="*/ 3175000 h 3810000"/>
              <a:gd name="connsiteX16" fmla="*/ 0 w 2514600"/>
              <a:gd name="connsiteY16" fmla="*/ 2578100 h 3810000"/>
              <a:gd name="connsiteX17" fmla="*/ 0 w 2514600"/>
              <a:gd name="connsiteY17" fmla="*/ 1905000 h 3810000"/>
              <a:gd name="connsiteX18" fmla="*/ 0 w 2514600"/>
              <a:gd name="connsiteY18" fmla="*/ 1308100 h 3810000"/>
              <a:gd name="connsiteX19" fmla="*/ 0 w 2514600"/>
              <a:gd name="connsiteY19" fmla="*/ 711200 h 3810000"/>
              <a:gd name="connsiteX20" fmla="*/ 0 w 2514600"/>
              <a:gd name="connsiteY20" fmla="*/ 0 h 38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14600" h="3810000" extrusionOk="0">
                <a:moveTo>
                  <a:pt x="0" y="0"/>
                </a:moveTo>
                <a:cubicBezTo>
                  <a:pt x="230000" y="6096"/>
                  <a:pt x="380767" y="-11898"/>
                  <a:pt x="603504" y="0"/>
                </a:cubicBezTo>
                <a:cubicBezTo>
                  <a:pt x="826241" y="11898"/>
                  <a:pt x="1082544" y="-10998"/>
                  <a:pt x="1282446" y="0"/>
                </a:cubicBezTo>
                <a:cubicBezTo>
                  <a:pt x="1482348" y="10998"/>
                  <a:pt x="1641350" y="-2466"/>
                  <a:pt x="1860804" y="0"/>
                </a:cubicBezTo>
                <a:cubicBezTo>
                  <a:pt x="2080258" y="2466"/>
                  <a:pt x="2203564" y="10733"/>
                  <a:pt x="2514600" y="0"/>
                </a:cubicBezTo>
                <a:cubicBezTo>
                  <a:pt x="2493443" y="208787"/>
                  <a:pt x="2497943" y="382210"/>
                  <a:pt x="2514600" y="596900"/>
                </a:cubicBezTo>
                <a:cubicBezTo>
                  <a:pt x="2531257" y="811590"/>
                  <a:pt x="2505320" y="1046123"/>
                  <a:pt x="2514600" y="1270000"/>
                </a:cubicBezTo>
                <a:cubicBezTo>
                  <a:pt x="2523880" y="1493877"/>
                  <a:pt x="2531526" y="1595283"/>
                  <a:pt x="2514600" y="1790700"/>
                </a:cubicBezTo>
                <a:cubicBezTo>
                  <a:pt x="2497674" y="1986117"/>
                  <a:pt x="2505725" y="2083766"/>
                  <a:pt x="2514600" y="2311400"/>
                </a:cubicBezTo>
                <a:cubicBezTo>
                  <a:pt x="2523475" y="2539034"/>
                  <a:pt x="2491436" y="2729917"/>
                  <a:pt x="2514600" y="2946400"/>
                </a:cubicBezTo>
                <a:cubicBezTo>
                  <a:pt x="2537764" y="3162883"/>
                  <a:pt x="2534479" y="3606932"/>
                  <a:pt x="2514600" y="3810000"/>
                </a:cubicBezTo>
                <a:cubicBezTo>
                  <a:pt x="2332350" y="3799196"/>
                  <a:pt x="2083308" y="3780959"/>
                  <a:pt x="1835658" y="3810000"/>
                </a:cubicBezTo>
                <a:cubicBezTo>
                  <a:pt x="1588008" y="3839041"/>
                  <a:pt x="1396804" y="3796063"/>
                  <a:pt x="1257300" y="3810000"/>
                </a:cubicBezTo>
                <a:cubicBezTo>
                  <a:pt x="1117796" y="3823937"/>
                  <a:pt x="750209" y="3838733"/>
                  <a:pt x="603504" y="3810000"/>
                </a:cubicBezTo>
                <a:cubicBezTo>
                  <a:pt x="456799" y="3781267"/>
                  <a:pt x="189574" y="3825802"/>
                  <a:pt x="0" y="3810000"/>
                </a:cubicBezTo>
                <a:cubicBezTo>
                  <a:pt x="-3141" y="3676737"/>
                  <a:pt x="-19008" y="3377909"/>
                  <a:pt x="0" y="3175000"/>
                </a:cubicBezTo>
                <a:cubicBezTo>
                  <a:pt x="19008" y="2972091"/>
                  <a:pt x="-12192" y="2826956"/>
                  <a:pt x="0" y="2578100"/>
                </a:cubicBezTo>
                <a:cubicBezTo>
                  <a:pt x="12192" y="2329244"/>
                  <a:pt x="-21891" y="2156100"/>
                  <a:pt x="0" y="1905000"/>
                </a:cubicBezTo>
                <a:cubicBezTo>
                  <a:pt x="21891" y="1653900"/>
                  <a:pt x="-13522" y="1547181"/>
                  <a:pt x="0" y="1308100"/>
                </a:cubicBezTo>
                <a:cubicBezTo>
                  <a:pt x="13522" y="1069019"/>
                  <a:pt x="-18375" y="921168"/>
                  <a:pt x="0" y="711200"/>
                </a:cubicBezTo>
                <a:cubicBezTo>
                  <a:pt x="18375" y="501232"/>
                  <a:pt x="-26787" y="290432"/>
                  <a:pt x="0" y="0"/>
                </a:cubicBezTo>
                <a:close/>
              </a:path>
            </a:pathLst>
          </a:custGeom>
          <a:noFill/>
          <a:ln w="38100">
            <a:solidFill>
              <a:srgbClr val="0078D4"/>
            </a:solidFill>
            <a:prstDash val="dash"/>
            <a:headEnd type="none" w="med" len="med"/>
            <a:tailEnd type="none" w="med" len="med"/>
            <a:extLst>
              <a:ext uri="{C807C97D-BFC1-408E-A445-0C87EB9F89A2}">
                <ask:lineSketchStyleProps xmlns:ask="http://schemas.microsoft.com/office/drawing/2018/sketchyshapes" sd="1461698390">
                  <a:prstGeom prst="rect">
                    <a:avLst/>
                  </a:prstGeom>
                  <ask:type>
                    <ask:lineSketchFreehand/>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AC6C1887-5580-4B70-9E67-2FB4EB0271B0}"/>
              </a:ext>
            </a:extLst>
          </p:cNvPr>
          <p:cNvSpPr txBox="1"/>
          <p:nvPr/>
        </p:nvSpPr>
        <p:spPr>
          <a:xfrm>
            <a:off x="6248400" y="3930609"/>
            <a:ext cx="2362202" cy="923330"/>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Azure ML Model Registry / Container Registry</a:t>
            </a:r>
          </a:p>
        </p:txBody>
      </p:sp>
      <p:sp>
        <p:nvSpPr>
          <p:cNvPr id="12" name="Rectangle 11">
            <a:extLst>
              <a:ext uri="{FF2B5EF4-FFF2-40B4-BE49-F238E27FC236}">
                <a16:creationId xmlns:a16="http://schemas.microsoft.com/office/drawing/2014/main" id="{B255A8E2-EACC-491A-83B3-8890B02BFE08}"/>
              </a:ext>
            </a:extLst>
          </p:cNvPr>
          <p:cNvSpPr/>
          <p:nvPr/>
        </p:nvSpPr>
        <p:spPr bwMode="auto">
          <a:xfrm>
            <a:off x="8839202" y="1219200"/>
            <a:ext cx="2438400" cy="3810000"/>
          </a:xfrm>
          <a:custGeom>
            <a:avLst/>
            <a:gdLst>
              <a:gd name="connsiteX0" fmla="*/ 0 w 2438400"/>
              <a:gd name="connsiteY0" fmla="*/ 0 h 3810000"/>
              <a:gd name="connsiteX1" fmla="*/ 585216 w 2438400"/>
              <a:gd name="connsiteY1" fmla="*/ 0 h 3810000"/>
              <a:gd name="connsiteX2" fmla="*/ 1243584 w 2438400"/>
              <a:gd name="connsiteY2" fmla="*/ 0 h 3810000"/>
              <a:gd name="connsiteX3" fmla="*/ 1804416 w 2438400"/>
              <a:gd name="connsiteY3" fmla="*/ 0 h 3810000"/>
              <a:gd name="connsiteX4" fmla="*/ 2438400 w 2438400"/>
              <a:gd name="connsiteY4" fmla="*/ 0 h 3810000"/>
              <a:gd name="connsiteX5" fmla="*/ 2438400 w 2438400"/>
              <a:gd name="connsiteY5" fmla="*/ 596900 h 3810000"/>
              <a:gd name="connsiteX6" fmla="*/ 2438400 w 2438400"/>
              <a:gd name="connsiteY6" fmla="*/ 1270000 h 3810000"/>
              <a:gd name="connsiteX7" fmla="*/ 2438400 w 2438400"/>
              <a:gd name="connsiteY7" fmla="*/ 1790700 h 3810000"/>
              <a:gd name="connsiteX8" fmla="*/ 2438400 w 2438400"/>
              <a:gd name="connsiteY8" fmla="*/ 2311400 h 3810000"/>
              <a:gd name="connsiteX9" fmla="*/ 2438400 w 2438400"/>
              <a:gd name="connsiteY9" fmla="*/ 2946400 h 3810000"/>
              <a:gd name="connsiteX10" fmla="*/ 2438400 w 2438400"/>
              <a:gd name="connsiteY10" fmla="*/ 3810000 h 3810000"/>
              <a:gd name="connsiteX11" fmla="*/ 1780032 w 2438400"/>
              <a:gd name="connsiteY11" fmla="*/ 3810000 h 3810000"/>
              <a:gd name="connsiteX12" fmla="*/ 1219200 w 2438400"/>
              <a:gd name="connsiteY12" fmla="*/ 3810000 h 3810000"/>
              <a:gd name="connsiteX13" fmla="*/ 585216 w 2438400"/>
              <a:gd name="connsiteY13" fmla="*/ 3810000 h 3810000"/>
              <a:gd name="connsiteX14" fmla="*/ 0 w 2438400"/>
              <a:gd name="connsiteY14" fmla="*/ 3810000 h 3810000"/>
              <a:gd name="connsiteX15" fmla="*/ 0 w 2438400"/>
              <a:gd name="connsiteY15" fmla="*/ 3175000 h 3810000"/>
              <a:gd name="connsiteX16" fmla="*/ 0 w 2438400"/>
              <a:gd name="connsiteY16" fmla="*/ 2578100 h 3810000"/>
              <a:gd name="connsiteX17" fmla="*/ 0 w 2438400"/>
              <a:gd name="connsiteY17" fmla="*/ 1905000 h 3810000"/>
              <a:gd name="connsiteX18" fmla="*/ 0 w 2438400"/>
              <a:gd name="connsiteY18" fmla="*/ 1308100 h 3810000"/>
              <a:gd name="connsiteX19" fmla="*/ 0 w 2438400"/>
              <a:gd name="connsiteY19" fmla="*/ 711200 h 3810000"/>
              <a:gd name="connsiteX20" fmla="*/ 0 w 2438400"/>
              <a:gd name="connsiteY20" fmla="*/ 0 h 38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38400" h="3810000" extrusionOk="0">
                <a:moveTo>
                  <a:pt x="0" y="0"/>
                </a:moveTo>
                <a:cubicBezTo>
                  <a:pt x="138213" y="-7620"/>
                  <a:pt x="459305" y="-27443"/>
                  <a:pt x="585216" y="0"/>
                </a:cubicBezTo>
                <a:cubicBezTo>
                  <a:pt x="711127" y="27443"/>
                  <a:pt x="1041326" y="-3797"/>
                  <a:pt x="1243584" y="0"/>
                </a:cubicBezTo>
                <a:cubicBezTo>
                  <a:pt x="1445842" y="3797"/>
                  <a:pt x="1593686" y="-27879"/>
                  <a:pt x="1804416" y="0"/>
                </a:cubicBezTo>
                <a:cubicBezTo>
                  <a:pt x="2015146" y="27879"/>
                  <a:pt x="2125380" y="27574"/>
                  <a:pt x="2438400" y="0"/>
                </a:cubicBezTo>
                <a:cubicBezTo>
                  <a:pt x="2417243" y="208787"/>
                  <a:pt x="2421743" y="382210"/>
                  <a:pt x="2438400" y="596900"/>
                </a:cubicBezTo>
                <a:cubicBezTo>
                  <a:pt x="2455057" y="811590"/>
                  <a:pt x="2429120" y="1046123"/>
                  <a:pt x="2438400" y="1270000"/>
                </a:cubicBezTo>
                <a:cubicBezTo>
                  <a:pt x="2447680" y="1493877"/>
                  <a:pt x="2455326" y="1595283"/>
                  <a:pt x="2438400" y="1790700"/>
                </a:cubicBezTo>
                <a:cubicBezTo>
                  <a:pt x="2421474" y="1986117"/>
                  <a:pt x="2429525" y="2083766"/>
                  <a:pt x="2438400" y="2311400"/>
                </a:cubicBezTo>
                <a:cubicBezTo>
                  <a:pt x="2447275" y="2539034"/>
                  <a:pt x="2415236" y="2729917"/>
                  <a:pt x="2438400" y="2946400"/>
                </a:cubicBezTo>
                <a:cubicBezTo>
                  <a:pt x="2461564" y="3162883"/>
                  <a:pt x="2458279" y="3606932"/>
                  <a:pt x="2438400" y="3810000"/>
                </a:cubicBezTo>
                <a:cubicBezTo>
                  <a:pt x="2204878" y="3841372"/>
                  <a:pt x="2060608" y="3821079"/>
                  <a:pt x="1780032" y="3810000"/>
                </a:cubicBezTo>
                <a:cubicBezTo>
                  <a:pt x="1499456" y="3798921"/>
                  <a:pt x="1345222" y="3789929"/>
                  <a:pt x="1219200" y="3810000"/>
                </a:cubicBezTo>
                <a:cubicBezTo>
                  <a:pt x="1093178" y="3830071"/>
                  <a:pt x="859089" y="3819912"/>
                  <a:pt x="585216" y="3810000"/>
                </a:cubicBezTo>
                <a:cubicBezTo>
                  <a:pt x="311343" y="3800088"/>
                  <a:pt x="252106" y="3823059"/>
                  <a:pt x="0" y="3810000"/>
                </a:cubicBezTo>
                <a:cubicBezTo>
                  <a:pt x="-3141" y="3676737"/>
                  <a:pt x="-19008" y="3377909"/>
                  <a:pt x="0" y="3175000"/>
                </a:cubicBezTo>
                <a:cubicBezTo>
                  <a:pt x="19008" y="2972091"/>
                  <a:pt x="-12192" y="2826956"/>
                  <a:pt x="0" y="2578100"/>
                </a:cubicBezTo>
                <a:cubicBezTo>
                  <a:pt x="12192" y="2329244"/>
                  <a:pt x="-21891" y="2156100"/>
                  <a:pt x="0" y="1905000"/>
                </a:cubicBezTo>
                <a:cubicBezTo>
                  <a:pt x="21891" y="1653900"/>
                  <a:pt x="-13522" y="1547181"/>
                  <a:pt x="0" y="1308100"/>
                </a:cubicBezTo>
                <a:cubicBezTo>
                  <a:pt x="13522" y="1069019"/>
                  <a:pt x="-18375" y="921168"/>
                  <a:pt x="0" y="711200"/>
                </a:cubicBezTo>
                <a:cubicBezTo>
                  <a:pt x="18375" y="501232"/>
                  <a:pt x="-26787" y="290432"/>
                  <a:pt x="0" y="0"/>
                </a:cubicBezTo>
                <a:close/>
              </a:path>
            </a:pathLst>
          </a:custGeom>
          <a:noFill/>
          <a:ln w="38100">
            <a:solidFill>
              <a:srgbClr val="0078D4"/>
            </a:solidFill>
            <a:prstDash val="dash"/>
            <a:headEnd type="none" w="med" len="med"/>
            <a:tailEnd type="none" w="med" len="med"/>
            <a:extLst>
              <a:ext uri="{C807C97D-BFC1-408E-A445-0C87EB9F89A2}">
                <ask:lineSketchStyleProps xmlns:ask="http://schemas.microsoft.com/office/drawing/2018/sketchyshapes" sd="1461698390">
                  <a:prstGeom prst="rect">
                    <a:avLst/>
                  </a:prstGeom>
                  <ask:type>
                    <ask:lineSketchFreehand/>
                  </ask:type>
                </ask:lineSketchStyleProps>
              </a:ext>
            </a:extLst>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A48F56E0-0926-419D-9DB9-9518E96C30EA}"/>
              </a:ext>
            </a:extLst>
          </p:cNvPr>
          <p:cNvSpPr txBox="1"/>
          <p:nvPr/>
        </p:nvSpPr>
        <p:spPr>
          <a:xfrm>
            <a:off x="8896350" y="3930609"/>
            <a:ext cx="2362201"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Azure ML Workspace</a:t>
            </a:r>
          </a:p>
        </p:txBody>
      </p:sp>
    </p:spTree>
    <p:extLst>
      <p:ext uri="{BB962C8B-B14F-4D97-AF65-F5344CB8AC3E}">
        <p14:creationId xmlns:p14="http://schemas.microsoft.com/office/powerpoint/2010/main" val="691170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3243A-3D7A-466E-AEAE-EC5A76329E01}"/>
              </a:ext>
            </a:extLst>
          </p:cNvPr>
          <p:cNvSpPr>
            <a:spLocks noGrp="1"/>
          </p:cNvSpPr>
          <p:nvPr>
            <p:ph type="title"/>
          </p:nvPr>
        </p:nvSpPr>
        <p:spPr/>
        <p:txBody>
          <a:bodyPr/>
          <a:lstStyle/>
          <a:p>
            <a:r>
              <a:rPr lang="en-US" dirty="0"/>
              <a:t>Azure Machine Learning Environment</a:t>
            </a:r>
          </a:p>
        </p:txBody>
      </p:sp>
      <p:pic>
        <p:nvPicPr>
          <p:cNvPr id="4" name="Picture 3">
            <a:extLst>
              <a:ext uri="{FF2B5EF4-FFF2-40B4-BE49-F238E27FC236}">
                <a16:creationId xmlns:a16="http://schemas.microsoft.com/office/drawing/2014/main" id="{1D41E7C0-E56C-4405-9F34-EB18CFC3B922}"/>
              </a:ext>
            </a:extLst>
          </p:cNvPr>
          <p:cNvPicPr>
            <a:picLocks noChangeAspect="1"/>
          </p:cNvPicPr>
          <p:nvPr/>
        </p:nvPicPr>
        <p:blipFill>
          <a:blip r:embed="rId3"/>
          <a:stretch>
            <a:fillRect/>
          </a:stretch>
        </p:blipFill>
        <p:spPr>
          <a:xfrm>
            <a:off x="1007334" y="1066800"/>
            <a:ext cx="10529029" cy="5636419"/>
          </a:xfrm>
          <a:prstGeom prst="rect">
            <a:avLst/>
          </a:prstGeom>
        </p:spPr>
      </p:pic>
    </p:spTree>
    <p:extLst>
      <p:ext uri="{BB962C8B-B14F-4D97-AF65-F5344CB8AC3E}">
        <p14:creationId xmlns:p14="http://schemas.microsoft.com/office/powerpoint/2010/main" val="1414169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B42-69EC-4737-A1D3-6170002B2FA4}"/>
              </a:ext>
            </a:extLst>
          </p:cNvPr>
          <p:cNvSpPr>
            <a:spLocks noGrp="1"/>
          </p:cNvSpPr>
          <p:nvPr>
            <p:ph type="title" idx="4294967295"/>
          </p:nvPr>
        </p:nvSpPr>
        <p:spPr>
          <a:xfrm>
            <a:off x="536575" y="288925"/>
            <a:ext cx="11655425" cy="461963"/>
          </a:xfrm>
        </p:spPr>
        <p:txBody>
          <a:bodyPr/>
          <a:lstStyle/>
          <a:p>
            <a:r>
              <a:rPr lang="en-US" dirty="0">
                <a:noFill/>
              </a:rPr>
              <a:t>Disclaimer</a:t>
            </a:r>
          </a:p>
        </p:txBody>
      </p:sp>
    </p:spTree>
    <p:custDataLst>
      <p:tags r:id="rId1"/>
    </p:custDataLst>
    <p:extLst>
      <p:ext uri="{BB962C8B-B14F-4D97-AF65-F5344CB8AC3E}">
        <p14:creationId xmlns:p14="http://schemas.microsoft.com/office/powerpoint/2010/main" val="2242852715"/>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p:txBody>
          <a:bodyPr/>
          <a:lstStyle/>
          <a:p>
            <a:r>
              <a:rPr lang="en-US" dirty="0"/>
              <a:t>Introduction to MLOps</a:t>
            </a:r>
          </a:p>
          <a:p>
            <a:r>
              <a:rPr lang="en-US" dirty="0"/>
              <a:t>Building Blocks for MLOps</a:t>
            </a:r>
          </a:p>
          <a:p>
            <a:r>
              <a:rPr lang="en-US" dirty="0"/>
              <a:t>MLOps Maturity</a:t>
            </a:r>
          </a:p>
        </p:txBody>
      </p:sp>
    </p:spTree>
    <p:extLst>
      <p:ext uri="{BB962C8B-B14F-4D97-AF65-F5344CB8AC3E}">
        <p14:creationId xmlns:p14="http://schemas.microsoft.com/office/powerpoint/2010/main" val="1615560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81AC82-B0E9-450E-9C80-7BBB3DC816F0}"/>
              </a:ext>
            </a:extLst>
          </p:cNvPr>
          <p:cNvSpPr>
            <a:spLocks noGrp="1"/>
          </p:cNvSpPr>
          <p:nvPr>
            <p:ph type="title"/>
          </p:nvPr>
        </p:nvSpPr>
        <p:spPr>
          <a:xfrm>
            <a:off x="655638" y="320040"/>
            <a:ext cx="10880725" cy="461665"/>
          </a:xfrm>
        </p:spPr>
        <p:txBody>
          <a:bodyPr vert="horz" wrap="square" lIns="0" tIns="0" rIns="0" bIns="0" rtlCol="0" anchor="t">
            <a:normAutofit/>
          </a:bodyPr>
          <a:lstStyle/>
          <a:p>
            <a:r>
              <a:rPr lang="en-US" b="0" kern="1200" cap="none" spc="-50" baseline="0" dirty="0">
                <a:ln w="3175">
                  <a:noFill/>
                </a:ln>
                <a:effectLst/>
                <a:latin typeface="+mj-lt"/>
                <a:ea typeface="+mn-ea"/>
                <a:cs typeface="Segoe UI" pitchFamily="34" charset="0"/>
              </a:rPr>
              <a:t>MLOps</a:t>
            </a:r>
          </a:p>
        </p:txBody>
      </p:sp>
      <p:sp>
        <p:nvSpPr>
          <p:cNvPr id="5" name="TextBox 4">
            <a:extLst>
              <a:ext uri="{FF2B5EF4-FFF2-40B4-BE49-F238E27FC236}">
                <a16:creationId xmlns:a16="http://schemas.microsoft.com/office/drawing/2014/main" id="{5087679A-5C7B-4ECF-B8C9-57434B4B782D}"/>
              </a:ext>
            </a:extLst>
          </p:cNvPr>
          <p:cNvSpPr txBox="1"/>
          <p:nvPr/>
        </p:nvSpPr>
        <p:spPr>
          <a:xfrm>
            <a:off x="655637" y="786383"/>
            <a:ext cx="10880725" cy="461665"/>
          </a:xfrm>
          <a:prstGeom prst="rect">
            <a:avLst/>
          </a:prstGeom>
        </p:spPr>
        <p:txBody>
          <a:bodyPr vert="horz" lIns="0" tIns="0" rIns="0" bIns="0" rtlCol="0">
            <a:normAutofit/>
          </a:bodyPr>
          <a:lstStyle/>
          <a:p>
            <a:pPr defTabSz="932688">
              <a:spcBef>
                <a:spcPts val="672"/>
              </a:spcBef>
              <a:buClr>
                <a:schemeClr val="tx1"/>
              </a:buClr>
              <a:buSzPct val="90000"/>
            </a:pPr>
            <a:r>
              <a:rPr lang="en-US" sz="2000" b="0" i="0" u="none" strike="noStrike" kern="1200" spc="0" baseline="0">
                <a:effectLst/>
                <a:latin typeface="+mn-lt"/>
                <a:ea typeface="+mn-ea"/>
                <a:cs typeface="Segoe UI" panose="020B0502040204020203" pitchFamily="34" charset="0"/>
                <a:hlinkClick r:id="rId3">
                  <a:extLst>
                    <a:ext uri="{A12FA001-AC4F-418D-AE19-62706E023703}">
                      <ahyp:hlinkClr xmlns:ahyp="http://schemas.microsoft.com/office/drawing/2018/hyperlinkcolor" val="tx"/>
                    </a:ext>
                  </a:extLst>
                </a:hlinkClick>
              </a:rPr>
              <a:t>"ML Ops: Machine Learning as an Engineering Discipline"</a:t>
            </a:r>
            <a:endParaRPr lang="en-US" sz="2000" kern="1200" spc="0" baseline="0">
              <a:latin typeface="+mn-lt"/>
              <a:ea typeface="+mn-ea"/>
              <a:cs typeface="Segoe UI" panose="020B0502040204020203" pitchFamily="34" charset="0"/>
            </a:endParaRPr>
          </a:p>
        </p:txBody>
      </p:sp>
      <p:pic>
        <p:nvPicPr>
          <p:cNvPr id="8" name="Picture 7" descr="Diagram, venn diagram&#10;&#10;Description automatically generated">
            <a:extLst>
              <a:ext uri="{FF2B5EF4-FFF2-40B4-BE49-F238E27FC236}">
                <a16:creationId xmlns:a16="http://schemas.microsoft.com/office/drawing/2014/main" id="{1F10CD29-27F6-437B-9DA9-EEB41D5DEA0E}"/>
              </a:ext>
            </a:extLst>
          </p:cNvPr>
          <p:cNvPicPr>
            <a:picLocks noChangeAspect="1"/>
          </p:cNvPicPr>
          <p:nvPr/>
        </p:nvPicPr>
        <p:blipFill>
          <a:blip r:embed="rId4"/>
          <a:stretch>
            <a:fillRect/>
          </a:stretch>
        </p:blipFill>
        <p:spPr>
          <a:xfrm>
            <a:off x="655638" y="1651176"/>
            <a:ext cx="5284787" cy="4333524"/>
          </a:xfrm>
          <a:prstGeom prst="rect">
            <a:avLst/>
          </a:prstGeom>
          <a:noFill/>
        </p:spPr>
      </p:pic>
      <p:sp>
        <p:nvSpPr>
          <p:cNvPr id="4" name="Text Placeholder 3">
            <a:extLst>
              <a:ext uri="{FF2B5EF4-FFF2-40B4-BE49-F238E27FC236}">
                <a16:creationId xmlns:a16="http://schemas.microsoft.com/office/drawing/2014/main" id="{DEFBEF6F-BEF3-48C5-BFA3-B3B86E8A2B0F}"/>
              </a:ext>
            </a:extLst>
          </p:cNvPr>
          <p:cNvSpPr>
            <a:spLocks noGrp="1"/>
          </p:cNvSpPr>
          <p:nvPr>
            <p:ph sz="quarter" idx="14"/>
          </p:nvPr>
        </p:nvSpPr>
        <p:spPr>
          <a:xfrm>
            <a:off x="6251576" y="1408113"/>
            <a:ext cx="5284785" cy="4819650"/>
          </a:xfrm>
        </p:spPr>
        <p:txBody>
          <a:bodyPr vert="horz" lIns="0" tIns="0" rIns="0" bIns="0" rtlCol="0">
            <a:normAutofit/>
          </a:bodyPr>
          <a:lstStyle/>
          <a:p>
            <a:r>
              <a:rPr lang="en-US" b="0" i="0" dirty="0">
                <a:effectLst/>
              </a:rPr>
              <a:t>"MLOps or ML Ops is a set of practices that aims to deploy and maintain machine learning models in production reliably and efficiently"</a:t>
            </a:r>
            <a:endParaRPr lang="en-US" dirty="0"/>
          </a:p>
        </p:txBody>
      </p:sp>
    </p:spTree>
    <p:extLst>
      <p:ext uri="{BB962C8B-B14F-4D97-AF65-F5344CB8AC3E}">
        <p14:creationId xmlns:p14="http://schemas.microsoft.com/office/powerpoint/2010/main" val="3000033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9986-C727-4C55-B0DD-A0116D960031}"/>
              </a:ext>
            </a:extLst>
          </p:cNvPr>
          <p:cNvSpPr>
            <a:spLocks noGrp="1"/>
          </p:cNvSpPr>
          <p:nvPr>
            <p:ph type="title"/>
          </p:nvPr>
        </p:nvSpPr>
        <p:spPr/>
        <p:txBody>
          <a:bodyPr/>
          <a:lstStyle/>
          <a:p>
            <a:r>
              <a:rPr lang="en-US" dirty="0"/>
              <a:t>MLOps Benefits</a:t>
            </a:r>
          </a:p>
        </p:txBody>
      </p:sp>
      <p:graphicFrame>
        <p:nvGraphicFramePr>
          <p:cNvPr id="7" name="Content Placeholder 6">
            <a:extLst>
              <a:ext uri="{FF2B5EF4-FFF2-40B4-BE49-F238E27FC236}">
                <a16:creationId xmlns:a16="http://schemas.microsoft.com/office/drawing/2014/main" id="{7090F20D-22CC-44A1-93B9-FF8B95A8D982}"/>
              </a:ext>
            </a:extLst>
          </p:cNvPr>
          <p:cNvGraphicFramePr>
            <a:graphicFrameLocks noGrp="1"/>
          </p:cNvGraphicFramePr>
          <p:nvPr>
            <p:ph sz="quarter" idx="14"/>
            <p:extLst>
              <p:ext uri="{D42A27DB-BD31-4B8C-83A1-F6EECF244321}">
                <p14:modId xmlns:p14="http://schemas.microsoft.com/office/powerpoint/2010/main" val="1540039075"/>
              </p:ext>
            </p:extLst>
          </p:nvPr>
        </p:nvGraphicFramePr>
        <p:xfrm>
          <a:off x="655638" y="1295400"/>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2811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9986-C727-4C55-B0DD-A0116D960031}"/>
              </a:ext>
            </a:extLst>
          </p:cNvPr>
          <p:cNvSpPr>
            <a:spLocks noGrp="1"/>
          </p:cNvSpPr>
          <p:nvPr>
            <p:ph type="title"/>
          </p:nvPr>
        </p:nvSpPr>
        <p:spPr/>
        <p:txBody>
          <a:bodyPr/>
          <a:lstStyle/>
          <a:p>
            <a:r>
              <a:rPr lang="en-US" dirty="0"/>
              <a:t>MLOps Core Principles</a:t>
            </a:r>
          </a:p>
        </p:txBody>
      </p:sp>
      <p:graphicFrame>
        <p:nvGraphicFramePr>
          <p:cNvPr id="6" name="Content Placeholder 5">
            <a:extLst>
              <a:ext uri="{FF2B5EF4-FFF2-40B4-BE49-F238E27FC236}">
                <a16:creationId xmlns:a16="http://schemas.microsoft.com/office/drawing/2014/main" id="{D2348855-7719-435F-A00E-BF2EEA2A79E8}"/>
              </a:ext>
            </a:extLst>
          </p:cNvPr>
          <p:cNvGraphicFramePr>
            <a:graphicFrameLocks noGrp="1"/>
          </p:cNvGraphicFramePr>
          <p:nvPr>
            <p:ph sz="quarter" idx="13"/>
            <p:extLst>
              <p:ext uri="{D42A27DB-BD31-4B8C-83A1-F6EECF244321}">
                <p14:modId xmlns:p14="http://schemas.microsoft.com/office/powerpoint/2010/main" val="927645950"/>
              </p:ext>
            </p:extLst>
          </p:nvPr>
        </p:nvGraphicFramePr>
        <p:xfrm>
          <a:off x="3962400" y="120464"/>
          <a:ext cx="8001000" cy="66170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9902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36CC8-6E8D-4547-959C-406277A0D530}"/>
              </a:ext>
            </a:extLst>
          </p:cNvPr>
          <p:cNvSpPr>
            <a:spLocks noGrp="1"/>
          </p:cNvSpPr>
          <p:nvPr>
            <p:ph type="title"/>
          </p:nvPr>
        </p:nvSpPr>
        <p:spPr/>
        <p:txBody>
          <a:bodyPr/>
          <a:lstStyle/>
          <a:p>
            <a:r>
              <a:rPr lang="en-US" dirty="0"/>
              <a:t>MLOps Goal</a:t>
            </a:r>
          </a:p>
        </p:txBody>
      </p:sp>
      <p:graphicFrame>
        <p:nvGraphicFramePr>
          <p:cNvPr id="8" name="Diagram 7">
            <a:extLst>
              <a:ext uri="{FF2B5EF4-FFF2-40B4-BE49-F238E27FC236}">
                <a16:creationId xmlns:a16="http://schemas.microsoft.com/office/drawing/2014/main" id="{DECBAF03-67D9-4D7F-9CEF-03A68A27F81F}"/>
              </a:ext>
            </a:extLst>
          </p:cNvPr>
          <p:cNvGraphicFramePr/>
          <p:nvPr>
            <p:extLst>
              <p:ext uri="{D42A27DB-BD31-4B8C-83A1-F6EECF244321}">
                <p14:modId xmlns:p14="http://schemas.microsoft.com/office/powerpoint/2010/main" val="2364632250"/>
              </p:ext>
            </p:extLst>
          </p:nvPr>
        </p:nvGraphicFramePr>
        <p:xfrm>
          <a:off x="655638" y="1219200"/>
          <a:ext cx="11155362"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4761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659C5-A292-4577-931F-A535D63569C8}"/>
              </a:ext>
            </a:extLst>
          </p:cNvPr>
          <p:cNvSpPr>
            <a:spLocks noGrp="1"/>
          </p:cNvSpPr>
          <p:nvPr>
            <p:ph type="title"/>
          </p:nvPr>
        </p:nvSpPr>
        <p:spPr/>
        <p:txBody>
          <a:bodyPr/>
          <a:lstStyle/>
          <a:p>
            <a:r>
              <a:rPr lang="en-US" dirty="0"/>
              <a:t>MLOps in Practice</a:t>
            </a:r>
          </a:p>
        </p:txBody>
      </p:sp>
      <p:pic>
        <p:nvPicPr>
          <p:cNvPr id="4" name="Graphic 3">
            <a:extLst>
              <a:ext uri="{FF2B5EF4-FFF2-40B4-BE49-F238E27FC236}">
                <a16:creationId xmlns:a16="http://schemas.microsoft.com/office/drawing/2014/main" id="{39EA1533-6C6E-4806-B1F1-C1216518E0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58585" y="2502951"/>
            <a:ext cx="882868" cy="882868"/>
          </a:xfrm>
          <a:prstGeom prst="rect">
            <a:avLst/>
          </a:prstGeom>
        </p:spPr>
      </p:pic>
      <p:pic>
        <p:nvPicPr>
          <p:cNvPr id="9" name="Graphic 8">
            <a:extLst>
              <a:ext uri="{FF2B5EF4-FFF2-40B4-BE49-F238E27FC236}">
                <a16:creationId xmlns:a16="http://schemas.microsoft.com/office/drawing/2014/main" id="{2D8862A7-395F-41EC-98B6-A300A7F89BB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74806" y="3294235"/>
            <a:ext cx="517218" cy="517218"/>
          </a:xfrm>
          <a:prstGeom prst="rect">
            <a:avLst/>
          </a:prstGeom>
        </p:spPr>
      </p:pic>
      <p:pic>
        <p:nvPicPr>
          <p:cNvPr id="11" name="Graphic 10">
            <a:extLst>
              <a:ext uri="{FF2B5EF4-FFF2-40B4-BE49-F238E27FC236}">
                <a16:creationId xmlns:a16="http://schemas.microsoft.com/office/drawing/2014/main" id="{CFEE0ECA-56A6-4C0B-AFBD-0BD2078B91E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2999" y="2871767"/>
            <a:ext cx="634448" cy="634448"/>
          </a:xfrm>
          <a:prstGeom prst="rect">
            <a:avLst/>
          </a:prstGeom>
        </p:spPr>
      </p:pic>
      <p:pic>
        <p:nvPicPr>
          <p:cNvPr id="13" name="Graphic 12">
            <a:extLst>
              <a:ext uri="{FF2B5EF4-FFF2-40B4-BE49-F238E27FC236}">
                <a16:creationId xmlns:a16="http://schemas.microsoft.com/office/drawing/2014/main" id="{AA0D789F-DAA4-406A-BC42-52412B911A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39328" y="2122848"/>
            <a:ext cx="811427" cy="811427"/>
          </a:xfrm>
          <a:prstGeom prst="rect">
            <a:avLst/>
          </a:prstGeom>
        </p:spPr>
      </p:pic>
      <p:pic>
        <p:nvPicPr>
          <p:cNvPr id="15" name="Graphic 14">
            <a:extLst>
              <a:ext uri="{FF2B5EF4-FFF2-40B4-BE49-F238E27FC236}">
                <a16:creationId xmlns:a16="http://schemas.microsoft.com/office/drawing/2014/main" id="{3A18C73F-C2CF-4932-A246-9CC84E04B34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815794" y="2807180"/>
            <a:ext cx="811427" cy="811427"/>
          </a:xfrm>
          <a:prstGeom prst="rect">
            <a:avLst/>
          </a:prstGeom>
        </p:spPr>
      </p:pic>
      <p:pic>
        <p:nvPicPr>
          <p:cNvPr id="17" name="Graphic 16">
            <a:extLst>
              <a:ext uri="{FF2B5EF4-FFF2-40B4-BE49-F238E27FC236}">
                <a16:creationId xmlns:a16="http://schemas.microsoft.com/office/drawing/2014/main" id="{46357FA4-AC87-450D-BE18-322AA17AEB9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685235" y="2823214"/>
            <a:ext cx="811427" cy="811427"/>
          </a:xfrm>
          <a:prstGeom prst="rect">
            <a:avLst/>
          </a:prstGeom>
        </p:spPr>
      </p:pic>
      <p:pic>
        <p:nvPicPr>
          <p:cNvPr id="19" name="Graphic 18">
            <a:extLst>
              <a:ext uri="{FF2B5EF4-FFF2-40B4-BE49-F238E27FC236}">
                <a16:creationId xmlns:a16="http://schemas.microsoft.com/office/drawing/2014/main" id="{3E230821-9D17-4098-9389-FA85A46BAD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54795" y="2605979"/>
            <a:ext cx="823021" cy="823021"/>
          </a:xfrm>
          <a:prstGeom prst="rect">
            <a:avLst/>
          </a:prstGeom>
        </p:spPr>
      </p:pic>
      <p:pic>
        <p:nvPicPr>
          <p:cNvPr id="21" name="Graphic 20">
            <a:extLst>
              <a:ext uri="{FF2B5EF4-FFF2-40B4-BE49-F238E27FC236}">
                <a16:creationId xmlns:a16="http://schemas.microsoft.com/office/drawing/2014/main" id="{9F9D918B-1FB8-40AF-B96D-365057537E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55741" y="2680655"/>
            <a:ext cx="823021" cy="823021"/>
          </a:xfrm>
          <a:prstGeom prst="rect">
            <a:avLst/>
          </a:prstGeom>
        </p:spPr>
      </p:pic>
      <p:pic>
        <p:nvPicPr>
          <p:cNvPr id="23" name="Graphic 22">
            <a:extLst>
              <a:ext uri="{FF2B5EF4-FFF2-40B4-BE49-F238E27FC236}">
                <a16:creationId xmlns:a16="http://schemas.microsoft.com/office/drawing/2014/main" id="{FB303BD7-9B38-4158-9E7F-92A4C7BD12D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5400000">
            <a:off x="7662026" y="3012314"/>
            <a:ext cx="710703" cy="710703"/>
          </a:xfrm>
          <a:prstGeom prst="rect">
            <a:avLst/>
          </a:prstGeom>
        </p:spPr>
      </p:pic>
      <p:sp>
        <p:nvSpPr>
          <p:cNvPr id="24" name="TextBox 23">
            <a:extLst>
              <a:ext uri="{FF2B5EF4-FFF2-40B4-BE49-F238E27FC236}">
                <a16:creationId xmlns:a16="http://schemas.microsoft.com/office/drawing/2014/main" id="{CFF38BD2-2920-4925-A8F4-CA8945DF26D9}"/>
              </a:ext>
            </a:extLst>
          </p:cNvPr>
          <p:cNvSpPr txBox="1"/>
          <p:nvPr/>
        </p:nvSpPr>
        <p:spPr>
          <a:xfrm>
            <a:off x="1116199" y="3958663"/>
            <a:ext cx="1340239"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Train Model</a:t>
            </a:r>
          </a:p>
        </p:txBody>
      </p:sp>
      <p:sp>
        <p:nvSpPr>
          <p:cNvPr id="26" name="TextBox 25">
            <a:extLst>
              <a:ext uri="{FF2B5EF4-FFF2-40B4-BE49-F238E27FC236}">
                <a16:creationId xmlns:a16="http://schemas.microsoft.com/office/drawing/2014/main" id="{F0CEB1D5-50C9-4A43-9FE8-85E1325263B3}"/>
              </a:ext>
            </a:extLst>
          </p:cNvPr>
          <p:cNvSpPr txBox="1"/>
          <p:nvPr/>
        </p:nvSpPr>
        <p:spPr>
          <a:xfrm>
            <a:off x="3474187" y="3923726"/>
            <a:ext cx="2422095" cy="615553"/>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Evaluate and choose best Model</a:t>
            </a:r>
          </a:p>
        </p:txBody>
      </p:sp>
      <p:sp>
        <p:nvSpPr>
          <p:cNvPr id="28" name="TextBox 27">
            <a:extLst>
              <a:ext uri="{FF2B5EF4-FFF2-40B4-BE49-F238E27FC236}">
                <a16:creationId xmlns:a16="http://schemas.microsoft.com/office/drawing/2014/main" id="{890AA680-3768-4BC3-994B-2F18525CED49}"/>
              </a:ext>
            </a:extLst>
          </p:cNvPr>
          <p:cNvSpPr txBox="1"/>
          <p:nvPr/>
        </p:nvSpPr>
        <p:spPr>
          <a:xfrm>
            <a:off x="7557639" y="3923726"/>
            <a:ext cx="1601400"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Deploy Model</a:t>
            </a:r>
          </a:p>
        </p:txBody>
      </p:sp>
      <p:sp>
        <p:nvSpPr>
          <p:cNvPr id="30" name="TextBox 29">
            <a:extLst>
              <a:ext uri="{FF2B5EF4-FFF2-40B4-BE49-F238E27FC236}">
                <a16:creationId xmlns:a16="http://schemas.microsoft.com/office/drawing/2014/main" id="{0E7122EC-9A28-4162-83B0-B30401BADE10}"/>
              </a:ext>
            </a:extLst>
          </p:cNvPr>
          <p:cNvSpPr txBox="1"/>
          <p:nvPr/>
        </p:nvSpPr>
        <p:spPr>
          <a:xfrm>
            <a:off x="9952574" y="3916621"/>
            <a:ext cx="1714828"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Monitor Model</a:t>
            </a:r>
          </a:p>
        </p:txBody>
      </p:sp>
      <p:cxnSp>
        <p:nvCxnSpPr>
          <p:cNvPr id="34" name="Straight Connector 33">
            <a:extLst>
              <a:ext uri="{FF2B5EF4-FFF2-40B4-BE49-F238E27FC236}">
                <a16:creationId xmlns:a16="http://schemas.microsoft.com/office/drawing/2014/main" id="{F5703775-4DB1-40F5-8A21-E0B92D5D5B81}"/>
              </a:ext>
            </a:extLst>
          </p:cNvPr>
          <p:cNvCxnSpPr/>
          <p:nvPr/>
        </p:nvCxnSpPr>
        <p:spPr>
          <a:xfrm>
            <a:off x="2547878" y="3162448"/>
            <a:ext cx="825242" cy="0"/>
          </a:xfrm>
          <a:prstGeom prst="line">
            <a:avLst/>
          </a:prstGeom>
          <a:ln w="38100"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308DDE65-B45A-4A39-8286-70F2A1309F2B}"/>
              </a:ext>
            </a:extLst>
          </p:cNvPr>
          <p:cNvCxnSpPr>
            <a:cxnSpLocks/>
          </p:cNvCxnSpPr>
          <p:nvPr/>
        </p:nvCxnSpPr>
        <p:spPr>
          <a:xfrm>
            <a:off x="5896282" y="3154976"/>
            <a:ext cx="825242" cy="0"/>
          </a:xfrm>
          <a:prstGeom prst="line">
            <a:avLst/>
          </a:prstGeom>
          <a:ln w="38100"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42408E07-197A-445B-A924-8ECF6E5BA993}"/>
              </a:ext>
            </a:extLst>
          </p:cNvPr>
          <p:cNvCxnSpPr>
            <a:cxnSpLocks/>
          </p:cNvCxnSpPr>
          <p:nvPr/>
        </p:nvCxnSpPr>
        <p:spPr>
          <a:xfrm>
            <a:off x="8719877" y="3147504"/>
            <a:ext cx="825242" cy="0"/>
          </a:xfrm>
          <a:prstGeom prst="line">
            <a:avLst/>
          </a:prstGeom>
          <a:ln w="38100"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Connector: Elbow 42">
            <a:extLst>
              <a:ext uri="{FF2B5EF4-FFF2-40B4-BE49-F238E27FC236}">
                <a16:creationId xmlns:a16="http://schemas.microsoft.com/office/drawing/2014/main" id="{C12A7C0C-9530-4958-A01B-4482AA4CA41D}"/>
              </a:ext>
            </a:extLst>
          </p:cNvPr>
          <p:cNvCxnSpPr>
            <a:cxnSpLocks/>
            <a:stCxn id="30" idx="2"/>
            <a:endCxn id="24" idx="2"/>
          </p:cNvCxnSpPr>
          <p:nvPr/>
        </p:nvCxnSpPr>
        <p:spPr>
          <a:xfrm rot="5400000">
            <a:off x="6277133" y="-266415"/>
            <a:ext cx="42042" cy="9023669"/>
          </a:xfrm>
          <a:prstGeom prst="bentConnector3">
            <a:avLst>
              <a:gd name="adj1" fmla="val 2577047"/>
            </a:avLst>
          </a:prstGeom>
          <a:ln w="38100"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1" name="TextBox 50">
            <a:extLst>
              <a:ext uri="{FF2B5EF4-FFF2-40B4-BE49-F238E27FC236}">
                <a16:creationId xmlns:a16="http://schemas.microsoft.com/office/drawing/2014/main" id="{DA3DD279-7352-4701-BE48-FA7D570E610A}"/>
              </a:ext>
            </a:extLst>
          </p:cNvPr>
          <p:cNvSpPr txBox="1"/>
          <p:nvPr/>
        </p:nvSpPr>
        <p:spPr>
          <a:xfrm>
            <a:off x="5381285" y="5470642"/>
            <a:ext cx="1595886"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Retrain Model</a:t>
            </a:r>
          </a:p>
        </p:txBody>
      </p:sp>
    </p:spTree>
    <p:extLst>
      <p:ext uri="{BB962C8B-B14F-4D97-AF65-F5344CB8AC3E}">
        <p14:creationId xmlns:p14="http://schemas.microsoft.com/office/powerpoint/2010/main" val="868359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7B3653-EE5E-43F7-BE35-DE168D7557D3}"/>
              </a:ext>
            </a:extLst>
          </p:cNvPr>
          <p:cNvSpPr>
            <a:spLocks noGrp="1"/>
          </p:cNvSpPr>
          <p:nvPr>
            <p:ph type="title"/>
          </p:nvPr>
        </p:nvSpPr>
        <p:spPr/>
        <p:txBody>
          <a:bodyPr>
            <a:normAutofit/>
          </a:bodyPr>
          <a:lstStyle/>
          <a:p>
            <a:r>
              <a:rPr lang="en-US" dirty="0">
                <a:cs typeface="Segoe UI"/>
              </a:rPr>
              <a:t>ML Model Management Challenges</a:t>
            </a:r>
          </a:p>
        </p:txBody>
      </p:sp>
      <p:graphicFrame>
        <p:nvGraphicFramePr>
          <p:cNvPr id="5" name="Diagram 4">
            <a:extLst>
              <a:ext uri="{FF2B5EF4-FFF2-40B4-BE49-F238E27FC236}">
                <a16:creationId xmlns:a16="http://schemas.microsoft.com/office/drawing/2014/main" id="{A2B70A70-F640-43E4-88D2-54AC18069108}"/>
              </a:ext>
            </a:extLst>
          </p:cNvPr>
          <p:cNvGraphicFramePr/>
          <p:nvPr>
            <p:extLst>
              <p:ext uri="{D42A27DB-BD31-4B8C-83A1-F6EECF244321}">
                <p14:modId xmlns:p14="http://schemas.microsoft.com/office/powerpoint/2010/main" val="2670075015"/>
              </p:ext>
            </p:extLst>
          </p:nvPr>
        </p:nvGraphicFramePr>
        <p:xfrm>
          <a:off x="989450" y="1382486"/>
          <a:ext cx="10178143" cy="4990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771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 name="MIO_CHANGETRACKING" val="true"/>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7.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ags/tag8.xml><?xml version="1.0" encoding="utf-8"?>
<p:tagLst xmlns:a="http://schemas.openxmlformats.org/drawingml/2006/main" xmlns:r="http://schemas.openxmlformats.org/officeDocument/2006/relationships" xmlns:p="http://schemas.openxmlformats.org/presentationml/2006/main">
  <p:tag name="MIO_GUID" val="55a10cb0-526b-427f-b329-564b9d813585"/>
  <p:tag name="MIO_EKGUID" val="16198fbd-a8ef-4b10-90b5-600ff933c912"/>
  <p:tag name="MIO_UPDATE" val="True"/>
  <p:tag name="MIO_VERSION" val="30.03.2020 15:44:05"/>
  <p:tag name="MIO_DBID" val="12b0c59e-2253-4124-a5e9-470adf4cb168"/>
  <p:tag name="MIO_LASTDOWNLOADED" val="30.03.2020 15:44:51"/>
  <p:tag name="MIO_OBJECTNAME" val="Disclaimer"/>
  <p:tag name="MIO_LASTEDITORNAME" val="Devid Treuling"/>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1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3.xml><?xml version="1.0" encoding="utf-8"?>
<a:theme xmlns:a="http://schemas.openxmlformats.org/drawingml/2006/main" name="TCL-WC Template | White">
  <a:themeElements>
    <a:clrScheme name="TCL WC light">
      <a:dk1>
        <a:srgbClr val="000000"/>
      </a:dk1>
      <a:lt1>
        <a:srgbClr val="FFFFFF"/>
      </a:lt1>
      <a:dk2>
        <a:srgbClr val="2F2F2F"/>
      </a:dk2>
      <a:lt2>
        <a:srgbClr val="505050"/>
      </a:lt2>
      <a:accent1>
        <a:srgbClr val="737373"/>
      </a:accent1>
      <a:accent2>
        <a:srgbClr val="D2D2D2"/>
      </a:accent2>
      <a:accent3>
        <a:srgbClr val="BAD80A"/>
      </a:accent3>
      <a:accent4>
        <a:srgbClr val="107C10"/>
      </a:accent4>
      <a:accent5>
        <a:srgbClr val="FF9349"/>
      </a:accent5>
      <a:accent6>
        <a:srgbClr val="0078D4"/>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2F2F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chemeClr val="tx1"/>
                </a:gs>
                <a:gs pos="100000">
                  <a:schemeClr val="tx1"/>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accent3"/>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mplate Starter Orange - April 2019_rev.potx" id="{649115C0-3783-4BC6-BDF9-53089868ACC6}" vid="{9BD53675-E1F5-4278-A0F5-C553D035F3A2}"/>
    </a:ext>
  </a:extLst>
</a:theme>
</file>

<file path=ppt/theme/theme4.xml><?xml version="1.0" encoding="utf-8"?>
<a:theme xmlns:a="http://schemas.openxmlformats.org/drawingml/2006/main" name="Offic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07e1d6ff-a822-4981-8f0c-4889b963e45b" xsi:nil="true"/>
    <TaxCatchAll xmlns="230e9df3-be65-4c73-a93b-d1236ebd677e" xsi:nil="true"/>
    <lcf76f155ced4ddcb4097134ff3c332f xmlns="07e1d6ff-a822-4981-8f0c-4889b963e45b">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86B46921C629419CF2A9C1D6A83165" ma:contentTypeVersion="16" ma:contentTypeDescription="Create a new document." ma:contentTypeScope="" ma:versionID="3b415a4c6e95cfbf76f2c9f1f3b7f488">
  <xsd:schema xmlns:xsd="http://www.w3.org/2001/XMLSchema" xmlns:xs="http://www.w3.org/2001/XMLSchema" xmlns:p="http://schemas.microsoft.com/office/2006/metadata/properties" xmlns:ns1="http://schemas.microsoft.com/sharepoint/v3" xmlns:ns2="e0706ad5-ed19-41f7-a0ef-035818d679d5" xmlns:ns3="07e1d6ff-a822-4981-8f0c-4889b963e45b" xmlns:ns4="230e9df3-be65-4c73-a93b-d1236ebd677e" targetNamespace="http://schemas.microsoft.com/office/2006/metadata/properties" ma:root="true" ma:fieldsID="2f678bc626c8c303205433688bc1658b" ns1:_="" ns2:_="" ns3:_="" ns4:_="">
    <xsd:import namespace="http://schemas.microsoft.com/sharepoint/v3"/>
    <xsd:import namespace="e0706ad5-ed19-41f7-a0ef-035818d679d5"/>
    <xsd:import namespace="07e1d6ff-a822-4981-8f0c-4889b963e45b"/>
    <xsd:import namespace="230e9df3-be65-4c73-a93b-d1236ebd677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lcf76f155ced4ddcb4097134ff3c332f" minOccurs="0"/>
                <xsd:element ref="ns4:TaxCatchAll" minOccurs="0"/>
                <xsd:element ref="ns3:MediaServiceOCR" minOccurs="0"/>
                <xsd:element ref="ns3:MediaServiceGenerationTime" minOccurs="0"/>
                <xsd:element ref="ns3: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0706ad5-ed19-41f7-a0ef-035818d679d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7e1d6ff-a822-4981-8f0c-4889b963e45b"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f46ff23e-588a-4e72-8e26-da541f0eb9c5}" ma:internalName="TaxCatchAll" ma:showField="CatchAllData" ma:web="e0706ad5-ed19-41f7-a0ef-035818d679d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3A5BF1-7D62-46F4-96ED-121737ABC015}">
  <ds:schemaRefs>
    <ds:schemaRef ds:uri="http://schemas.microsoft.com/office/2006/documentManagement/types"/>
    <ds:schemaRef ds:uri="http://schemas.openxmlformats.org/package/2006/metadata/core-properties"/>
    <ds:schemaRef ds:uri="http://purl.org/dc/terms/"/>
    <ds:schemaRef ds:uri="http://www.w3.org/XML/1998/namespace"/>
    <ds:schemaRef ds:uri="http://schemas.microsoft.com/sharepoint/v3"/>
    <ds:schemaRef ds:uri="http://schemas.microsoft.com/office/2006/metadata/properties"/>
    <ds:schemaRef ds:uri="http://purl.org/dc/elements/1.1/"/>
    <ds:schemaRef ds:uri="http://schemas.microsoft.com/office/infopath/2007/PartnerControls"/>
    <ds:schemaRef ds:uri="b66b6bb9-0c3b-4baf-b7e0-24038b18f231"/>
    <ds:schemaRef ds:uri="0b15a96f-9efd-4f0c-b199-c53b2a01cb9d"/>
    <ds:schemaRef ds:uri="http://purl.org/dc/dcmitype/"/>
    <ds:schemaRef ds:uri="07e1d6ff-a822-4981-8f0c-4889b963e45b"/>
    <ds:schemaRef ds:uri="230e9df3-be65-4c73-a93b-d1236ebd677e"/>
  </ds:schemaRefs>
</ds:datastoreItem>
</file>

<file path=customXml/itemProps2.xml><?xml version="1.0" encoding="utf-8"?>
<ds:datastoreItem xmlns:ds="http://schemas.openxmlformats.org/officeDocument/2006/customXml" ds:itemID="{A3D745BE-9CEC-4023-A6D3-C6C7407C7839}">
  <ds:schemaRefs>
    <ds:schemaRef ds:uri="http://schemas.microsoft.com/sharepoint/v3/contenttype/forms"/>
  </ds:schemaRefs>
</ds:datastoreItem>
</file>

<file path=customXml/itemProps3.xml><?xml version="1.0" encoding="utf-8"?>
<ds:datastoreItem xmlns:ds="http://schemas.openxmlformats.org/officeDocument/2006/customXml" ds:itemID="{32F35AAD-4AA2-4EFB-864D-D3091D7C4D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0706ad5-ed19-41f7-a0ef-035818d679d5"/>
    <ds:schemaRef ds:uri="07e1d6ff-a822-4981-8f0c-4889b963e45b"/>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11511</TotalTime>
  <Words>1958</Words>
  <Application>Microsoft Office PowerPoint</Application>
  <PresentationFormat>Widescreen</PresentationFormat>
  <Paragraphs>127</Paragraphs>
  <Slides>13</Slides>
  <Notes>13</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13</vt:i4>
      </vt:variant>
    </vt:vector>
  </HeadingPairs>
  <TitlesOfParts>
    <vt:vector size="26" baseType="lpstr">
      <vt:lpstr>&amp;quot</vt:lpstr>
      <vt:lpstr>Arial</vt:lpstr>
      <vt:lpstr>Calibri</vt:lpstr>
      <vt:lpstr>Calibri Light</vt:lpstr>
      <vt:lpstr>Comic Sans MS</vt:lpstr>
      <vt:lpstr>Consolas</vt:lpstr>
      <vt:lpstr>Merriweather</vt:lpstr>
      <vt:lpstr>Segoe UI</vt:lpstr>
      <vt:lpstr>Segoe UI Semibold</vt:lpstr>
      <vt:lpstr>Wingdings</vt:lpstr>
      <vt:lpstr>Dark Blue</vt:lpstr>
      <vt:lpstr>1_Dark Blue</vt:lpstr>
      <vt:lpstr>TCL-WC Template | White</vt:lpstr>
      <vt:lpstr> Workshop - AI: Azure Machine Learning MLOps In a Day</vt:lpstr>
      <vt:lpstr>Disclaimer</vt:lpstr>
      <vt:lpstr>Learning Units covered in this Module</vt:lpstr>
      <vt:lpstr>MLOps</vt:lpstr>
      <vt:lpstr>MLOps Benefits</vt:lpstr>
      <vt:lpstr>MLOps Core Principles</vt:lpstr>
      <vt:lpstr>MLOps Goal</vt:lpstr>
      <vt:lpstr>MLOps in Practice</vt:lpstr>
      <vt:lpstr>ML Model Management Challenges</vt:lpstr>
      <vt:lpstr>MLOps Terms</vt:lpstr>
      <vt:lpstr>MLOps and Roles</vt:lpstr>
      <vt:lpstr>MLOps Maturity</vt:lpstr>
      <vt:lpstr>Azure Machine Learning Environment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 Data AI: Business Analytics with Power BI</dc:title>
  <dc:creator>Jenny Popova</dc:creator>
  <cp:lastModifiedBy>Jenny Popova</cp:lastModifiedBy>
  <cp:revision>114</cp:revision>
  <dcterms:created xsi:type="dcterms:W3CDTF">2020-04-23T21:53:44Z</dcterms:created>
  <dcterms:modified xsi:type="dcterms:W3CDTF">2022-03-10T11:56:18Z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0x010100CC86B46921C629419CF2A9C1D6A83165</vt:lpwstr>
  </property>
  <property fmtid="{D5CDD505-2E9C-101B-9397-08002B2CF9AE}" pid="3" name="MSIP_Label_f42aa342-8706-4288-bd11-ebb85995028c_Enabled">
    <vt:lpwstr>true</vt:lpwstr>
  </property>
  <property fmtid="{D5CDD505-2E9C-101B-9397-08002B2CF9AE}" pid="4" name="MSIP_Label_f42aa342-8706-4288-bd11-ebb85995028c_SetDate">
    <vt:lpwstr>2020-05-18T23:49:45Z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f75eb849-7005-45a4-8844-ef2d2505f8e4</vt:lpwstr>
  </property>
  <property fmtid="{D5CDD505-2E9C-101B-9397-08002B2CF9AE}" pid="9" name="MSIP_Label_f42aa342-8706-4288-bd11-ebb85995028c_ContentBits">
    <vt:lpwstr>0</vt:lpwstr>
  </property>
</Properties>
</file>