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82" r:id="rId2"/>
    <p:sldId id="454" r:id="rId3"/>
    <p:sldId id="452" r:id="rId4"/>
    <p:sldId id="416" r:id="rId5"/>
    <p:sldId id="401" r:id="rId6"/>
    <p:sldId id="417" r:id="rId7"/>
    <p:sldId id="418" r:id="rId8"/>
    <p:sldId id="419" r:id="rId9"/>
    <p:sldId id="420" r:id="rId10"/>
    <p:sldId id="421" r:id="rId11"/>
    <p:sldId id="422" r:id="rId12"/>
    <p:sldId id="423" r:id="rId13"/>
    <p:sldId id="403" r:id="rId14"/>
    <p:sldId id="404" r:id="rId15"/>
    <p:sldId id="410" r:id="rId16"/>
    <p:sldId id="412" r:id="rId17"/>
    <p:sldId id="411" r:id="rId18"/>
    <p:sldId id="406" r:id="rId19"/>
    <p:sldId id="409" r:id="rId20"/>
    <p:sldId id="470" r:id="rId21"/>
    <p:sldId id="424" r:id="rId22"/>
    <p:sldId id="425" r:id="rId23"/>
    <p:sldId id="426" r:id="rId24"/>
    <p:sldId id="414" r:id="rId25"/>
    <p:sldId id="297" r:id="rId26"/>
    <p:sldId id="300" r:id="rId27"/>
    <p:sldId id="427" r:id="rId28"/>
    <p:sldId id="428" r:id="rId29"/>
    <p:sldId id="429" r:id="rId30"/>
    <p:sldId id="430" r:id="rId31"/>
    <p:sldId id="431" r:id="rId32"/>
    <p:sldId id="432" r:id="rId33"/>
    <p:sldId id="433" r:id="rId34"/>
    <p:sldId id="434" r:id="rId35"/>
    <p:sldId id="435" r:id="rId36"/>
    <p:sldId id="436" r:id="rId37"/>
    <p:sldId id="301" r:id="rId38"/>
    <p:sldId id="437" r:id="rId39"/>
    <p:sldId id="438" r:id="rId40"/>
    <p:sldId id="442" r:id="rId41"/>
    <p:sldId id="441" r:id="rId42"/>
    <p:sldId id="443" r:id="rId43"/>
    <p:sldId id="444" r:id="rId44"/>
    <p:sldId id="445" r:id="rId45"/>
    <p:sldId id="446" r:id="rId46"/>
    <p:sldId id="447" r:id="rId47"/>
    <p:sldId id="448" r:id="rId48"/>
    <p:sldId id="449" r:id="rId49"/>
    <p:sldId id="450" r:id="rId50"/>
    <p:sldId id="451" r:id="rId51"/>
    <p:sldId id="471" r:id="rId52"/>
    <p:sldId id="306" r:id="rId53"/>
    <p:sldId id="304" r:id="rId54"/>
    <p:sldId id="305" r:id="rId55"/>
    <p:sldId id="308" r:id="rId56"/>
    <p:sldId id="310" r:id="rId57"/>
    <p:sldId id="311" r:id="rId58"/>
    <p:sldId id="487" r:id="rId59"/>
    <p:sldId id="488" r:id="rId60"/>
    <p:sldId id="489" r:id="rId61"/>
    <p:sldId id="490" r:id="rId62"/>
    <p:sldId id="256" r:id="rId63"/>
    <p:sldId id="472" r:id="rId64"/>
    <p:sldId id="309" r:id="rId65"/>
    <p:sldId id="458" r:id="rId66"/>
    <p:sldId id="459" r:id="rId67"/>
    <p:sldId id="398" r:id="rId68"/>
    <p:sldId id="313" r:id="rId69"/>
    <p:sldId id="261" r:id="rId70"/>
    <p:sldId id="473" r:id="rId71"/>
    <p:sldId id="324" r:id="rId72"/>
    <p:sldId id="328" r:id="rId73"/>
    <p:sldId id="327" r:id="rId74"/>
    <p:sldId id="323" r:id="rId75"/>
    <p:sldId id="380" r:id="rId76"/>
    <p:sldId id="461" r:id="rId77"/>
    <p:sldId id="464" r:id="rId78"/>
    <p:sldId id="466" r:id="rId79"/>
    <p:sldId id="467" r:id="rId80"/>
    <p:sldId id="468" r:id="rId81"/>
    <p:sldId id="469" r:id="rId82"/>
    <p:sldId id="474" r:id="rId83"/>
    <p:sldId id="475" r:id="rId84"/>
    <p:sldId id="476" r:id="rId85"/>
    <p:sldId id="477" r:id="rId86"/>
    <p:sldId id="331" r:id="rId87"/>
    <p:sldId id="479" r:id="rId88"/>
    <p:sldId id="480" r:id="rId89"/>
    <p:sldId id="482" r:id="rId90"/>
    <p:sldId id="483" r:id="rId91"/>
    <p:sldId id="484" r:id="rId92"/>
    <p:sldId id="485" r:id="rId93"/>
    <p:sldId id="486" r:id="rId94"/>
    <p:sldId id="491" r:id="rId95"/>
    <p:sldId id="492" r:id="rId96"/>
    <p:sldId id="493" r:id="rId97"/>
    <p:sldId id="494" r:id="rId98"/>
    <p:sldId id="495" r:id="rId99"/>
    <p:sldId id="342" r:id="rId100"/>
    <p:sldId id="496" r:id="rId101"/>
    <p:sldId id="497" r:id="rId102"/>
    <p:sldId id="498" r:id="rId103"/>
    <p:sldId id="499" r:id="rId104"/>
    <p:sldId id="502" r:id="rId105"/>
    <p:sldId id="500" r:id="rId106"/>
    <p:sldId id="501" r:id="rId107"/>
    <p:sldId id="359" r:id="rId108"/>
    <p:sldId id="503" r:id="rId109"/>
  </p:sldIdLst>
  <p:sldSz cx="9144000" cy="6858000" type="screen4x3"/>
  <p:notesSz cx="6858000" cy="9144000"/>
  <p:defaultTextStyle>
    <a:defPPr>
      <a:defRPr lang="zh-TW"/>
    </a:defPPr>
    <a:lvl1pPr algn="l" rtl="0" fontAlgn="b">
      <a:spcBef>
        <a:spcPct val="0"/>
      </a:spcBef>
      <a:spcAft>
        <a:spcPct val="0"/>
      </a:spcAft>
      <a:defRPr kumimoji="1" b="1" kern="1200">
        <a:solidFill>
          <a:schemeClr val="tx1"/>
        </a:solidFill>
        <a:latin typeface="Arial" charset="0"/>
        <a:ea typeface="新細明體" pitchFamily="18" charset="-120"/>
        <a:cs typeface="+mn-cs"/>
      </a:defRPr>
    </a:lvl1pPr>
    <a:lvl2pPr marL="457200" algn="l" rtl="0" fontAlgn="b">
      <a:spcBef>
        <a:spcPct val="0"/>
      </a:spcBef>
      <a:spcAft>
        <a:spcPct val="0"/>
      </a:spcAft>
      <a:defRPr kumimoji="1" b="1" kern="1200">
        <a:solidFill>
          <a:schemeClr val="tx1"/>
        </a:solidFill>
        <a:latin typeface="Arial" charset="0"/>
        <a:ea typeface="新細明體" pitchFamily="18" charset="-120"/>
        <a:cs typeface="+mn-cs"/>
      </a:defRPr>
    </a:lvl2pPr>
    <a:lvl3pPr marL="914400" algn="l" rtl="0" fontAlgn="b">
      <a:spcBef>
        <a:spcPct val="0"/>
      </a:spcBef>
      <a:spcAft>
        <a:spcPct val="0"/>
      </a:spcAft>
      <a:defRPr kumimoji="1" b="1" kern="1200">
        <a:solidFill>
          <a:schemeClr val="tx1"/>
        </a:solidFill>
        <a:latin typeface="Arial" charset="0"/>
        <a:ea typeface="新細明體" pitchFamily="18" charset="-120"/>
        <a:cs typeface="+mn-cs"/>
      </a:defRPr>
    </a:lvl3pPr>
    <a:lvl4pPr marL="1371600" algn="l" rtl="0" fontAlgn="b">
      <a:spcBef>
        <a:spcPct val="0"/>
      </a:spcBef>
      <a:spcAft>
        <a:spcPct val="0"/>
      </a:spcAft>
      <a:defRPr kumimoji="1" b="1" kern="1200">
        <a:solidFill>
          <a:schemeClr val="tx1"/>
        </a:solidFill>
        <a:latin typeface="Arial" charset="0"/>
        <a:ea typeface="新細明體" pitchFamily="18" charset="-120"/>
        <a:cs typeface="+mn-cs"/>
      </a:defRPr>
    </a:lvl4pPr>
    <a:lvl5pPr marL="1828800" algn="l" rtl="0" fontAlgn="b">
      <a:spcBef>
        <a:spcPct val="0"/>
      </a:spcBef>
      <a:spcAft>
        <a:spcPct val="0"/>
      </a:spcAft>
      <a:defRPr kumimoji="1" b="1" kern="1200">
        <a:solidFill>
          <a:schemeClr val="tx1"/>
        </a:solidFill>
        <a:latin typeface="Arial" charset="0"/>
        <a:ea typeface="新細明體" pitchFamily="18" charset="-120"/>
        <a:cs typeface="+mn-cs"/>
      </a:defRPr>
    </a:lvl5pPr>
    <a:lvl6pPr marL="2286000" algn="l" defTabSz="914400" rtl="0" eaLnBrk="1" latinLnBrk="0" hangingPunct="1">
      <a:defRPr kumimoji="1" b="1" kern="1200">
        <a:solidFill>
          <a:schemeClr val="tx1"/>
        </a:solidFill>
        <a:latin typeface="Arial" charset="0"/>
        <a:ea typeface="新細明體" pitchFamily="18" charset="-120"/>
        <a:cs typeface="+mn-cs"/>
      </a:defRPr>
    </a:lvl6pPr>
    <a:lvl7pPr marL="2743200" algn="l" defTabSz="914400" rtl="0" eaLnBrk="1" latinLnBrk="0" hangingPunct="1">
      <a:defRPr kumimoji="1" b="1" kern="1200">
        <a:solidFill>
          <a:schemeClr val="tx1"/>
        </a:solidFill>
        <a:latin typeface="Arial" charset="0"/>
        <a:ea typeface="新細明體" pitchFamily="18" charset="-120"/>
        <a:cs typeface="+mn-cs"/>
      </a:defRPr>
    </a:lvl7pPr>
    <a:lvl8pPr marL="3200400" algn="l" defTabSz="914400" rtl="0" eaLnBrk="1" latinLnBrk="0" hangingPunct="1">
      <a:defRPr kumimoji="1" b="1" kern="1200">
        <a:solidFill>
          <a:schemeClr val="tx1"/>
        </a:solidFill>
        <a:latin typeface="Arial" charset="0"/>
        <a:ea typeface="新細明體" pitchFamily="18" charset="-120"/>
        <a:cs typeface="+mn-cs"/>
      </a:defRPr>
    </a:lvl8pPr>
    <a:lvl9pPr marL="3657600" algn="l" defTabSz="914400" rtl="0" eaLnBrk="1" latinLnBrk="0" hangingPunct="1">
      <a:defRPr kumimoji="1" b="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1776">
          <p15:clr>
            <a:srgbClr val="A4A3A4"/>
          </p15:clr>
        </p15:guide>
        <p15:guide id="2" pos="1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2" autoAdjust="0"/>
    <p:restoredTop sz="80157" autoAdjust="0"/>
  </p:normalViewPr>
  <p:slideViewPr>
    <p:cSldViewPr>
      <p:cViewPr varScale="1">
        <p:scale>
          <a:sx n="68" d="100"/>
          <a:sy n="68" d="100"/>
        </p:scale>
        <p:origin x="1704" y="66"/>
      </p:cViewPr>
      <p:guideLst>
        <p:guide orient="horz" pos="1776"/>
        <p:guide pos="14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Lst>
  </p:outlineViewPr>
  <p:notesTextViewPr>
    <p:cViewPr>
      <p:scale>
        <a:sx n="100" d="100"/>
        <a:sy n="100" d="100"/>
      </p:scale>
      <p:origin x="0" y="0"/>
    </p:cViewPr>
  </p:notesTextViewPr>
  <p:sorterViewPr>
    <p:cViewPr>
      <p:scale>
        <a:sx n="66" d="100"/>
        <a:sy n="66" d="100"/>
      </p:scale>
      <p:origin x="0" y="94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13" Type="http://schemas.openxmlformats.org/officeDocument/2006/relationships/slide" Target="slides/slide34.xml"/><Relationship Id="rId18" Type="http://schemas.openxmlformats.org/officeDocument/2006/relationships/slide" Target="slides/slide39.xml"/><Relationship Id="rId26" Type="http://schemas.openxmlformats.org/officeDocument/2006/relationships/slide" Target="slides/slide47.xml"/><Relationship Id="rId39" Type="http://schemas.openxmlformats.org/officeDocument/2006/relationships/slide" Target="slides/slide64.xml"/><Relationship Id="rId21" Type="http://schemas.openxmlformats.org/officeDocument/2006/relationships/slide" Target="slides/slide42.xml"/><Relationship Id="rId34" Type="http://schemas.openxmlformats.org/officeDocument/2006/relationships/slide" Target="slides/slide55.xml"/><Relationship Id="rId42" Type="http://schemas.openxmlformats.org/officeDocument/2006/relationships/slide" Target="slides/slide67.xml"/><Relationship Id="rId47" Type="http://schemas.openxmlformats.org/officeDocument/2006/relationships/slide" Target="slides/slide73.xml"/><Relationship Id="rId50" Type="http://schemas.openxmlformats.org/officeDocument/2006/relationships/slide" Target="slides/slide76.xml"/><Relationship Id="rId55" Type="http://schemas.openxmlformats.org/officeDocument/2006/relationships/slide" Target="slides/slide81.xml"/><Relationship Id="rId63" Type="http://schemas.openxmlformats.org/officeDocument/2006/relationships/slide" Target="slides/slide96.xml"/><Relationship Id="rId7" Type="http://schemas.openxmlformats.org/officeDocument/2006/relationships/slide" Target="slides/slide28.xml"/><Relationship Id="rId2" Type="http://schemas.openxmlformats.org/officeDocument/2006/relationships/slide" Target="slides/slide3.xml"/><Relationship Id="rId16" Type="http://schemas.openxmlformats.org/officeDocument/2006/relationships/slide" Target="slides/slide37.xml"/><Relationship Id="rId29" Type="http://schemas.openxmlformats.org/officeDocument/2006/relationships/slide" Target="slides/slide50.xml"/><Relationship Id="rId1" Type="http://schemas.openxmlformats.org/officeDocument/2006/relationships/slide" Target="slides/slide2.xml"/><Relationship Id="rId6" Type="http://schemas.openxmlformats.org/officeDocument/2006/relationships/slide" Target="slides/slide27.xml"/><Relationship Id="rId11" Type="http://schemas.openxmlformats.org/officeDocument/2006/relationships/slide" Target="slides/slide32.xml"/><Relationship Id="rId24" Type="http://schemas.openxmlformats.org/officeDocument/2006/relationships/slide" Target="slides/slide45.xml"/><Relationship Id="rId32" Type="http://schemas.openxmlformats.org/officeDocument/2006/relationships/slide" Target="slides/slide53.xml"/><Relationship Id="rId37" Type="http://schemas.openxmlformats.org/officeDocument/2006/relationships/slide" Target="slides/slide62.xml"/><Relationship Id="rId40" Type="http://schemas.openxmlformats.org/officeDocument/2006/relationships/slide" Target="slides/slide65.xml"/><Relationship Id="rId45" Type="http://schemas.openxmlformats.org/officeDocument/2006/relationships/slide" Target="slides/slide71.xml"/><Relationship Id="rId53" Type="http://schemas.openxmlformats.org/officeDocument/2006/relationships/slide" Target="slides/slide79.xml"/><Relationship Id="rId58" Type="http://schemas.openxmlformats.org/officeDocument/2006/relationships/slide" Target="slides/slide84.xml"/><Relationship Id="rId66" Type="http://schemas.openxmlformats.org/officeDocument/2006/relationships/slide" Target="slides/slide107.xml"/><Relationship Id="rId5" Type="http://schemas.openxmlformats.org/officeDocument/2006/relationships/slide" Target="slides/slide26.xml"/><Relationship Id="rId15" Type="http://schemas.openxmlformats.org/officeDocument/2006/relationships/slide" Target="slides/slide36.xml"/><Relationship Id="rId23" Type="http://schemas.openxmlformats.org/officeDocument/2006/relationships/slide" Target="slides/slide44.xml"/><Relationship Id="rId28" Type="http://schemas.openxmlformats.org/officeDocument/2006/relationships/slide" Target="slides/slide49.xml"/><Relationship Id="rId36" Type="http://schemas.openxmlformats.org/officeDocument/2006/relationships/slide" Target="slides/slide57.xml"/><Relationship Id="rId49" Type="http://schemas.openxmlformats.org/officeDocument/2006/relationships/slide" Target="slides/slide75.xml"/><Relationship Id="rId57" Type="http://schemas.openxmlformats.org/officeDocument/2006/relationships/slide" Target="slides/slide83.xml"/><Relationship Id="rId61" Type="http://schemas.openxmlformats.org/officeDocument/2006/relationships/slide" Target="slides/slide94.xml"/><Relationship Id="rId10" Type="http://schemas.openxmlformats.org/officeDocument/2006/relationships/slide" Target="slides/slide31.xml"/><Relationship Id="rId19" Type="http://schemas.openxmlformats.org/officeDocument/2006/relationships/slide" Target="slides/slide40.xml"/><Relationship Id="rId31" Type="http://schemas.openxmlformats.org/officeDocument/2006/relationships/slide" Target="slides/slide52.xml"/><Relationship Id="rId44" Type="http://schemas.openxmlformats.org/officeDocument/2006/relationships/slide" Target="slides/slide70.xml"/><Relationship Id="rId52" Type="http://schemas.openxmlformats.org/officeDocument/2006/relationships/slide" Target="slides/slide78.xml"/><Relationship Id="rId60" Type="http://schemas.openxmlformats.org/officeDocument/2006/relationships/slide" Target="slides/slide86.xml"/><Relationship Id="rId65" Type="http://schemas.openxmlformats.org/officeDocument/2006/relationships/slide" Target="slides/slide99.xml"/><Relationship Id="rId4" Type="http://schemas.openxmlformats.org/officeDocument/2006/relationships/slide" Target="slides/slide25.xml"/><Relationship Id="rId9" Type="http://schemas.openxmlformats.org/officeDocument/2006/relationships/slide" Target="slides/slide30.xml"/><Relationship Id="rId14" Type="http://schemas.openxmlformats.org/officeDocument/2006/relationships/slide" Target="slides/slide35.xml"/><Relationship Id="rId22" Type="http://schemas.openxmlformats.org/officeDocument/2006/relationships/slide" Target="slides/slide43.xml"/><Relationship Id="rId27" Type="http://schemas.openxmlformats.org/officeDocument/2006/relationships/slide" Target="slides/slide48.xml"/><Relationship Id="rId30" Type="http://schemas.openxmlformats.org/officeDocument/2006/relationships/slide" Target="slides/slide51.xml"/><Relationship Id="rId35" Type="http://schemas.openxmlformats.org/officeDocument/2006/relationships/slide" Target="slides/slide56.xml"/><Relationship Id="rId43" Type="http://schemas.openxmlformats.org/officeDocument/2006/relationships/slide" Target="slides/slide68.xml"/><Relationship Id="rId48" Type="http://schemas.openxmlformats.org/officeDocument/2006/relationships/slide" Target="slides/slide74.xml"/><Relationship Id="rId56" Type="http://schemas.openxmlformats.org/officeDocument/2006/relationships/slide" Target="slides/slide82.xml"/><Relationship Id="rId64" Type="http://schemas.openxmlformats.org/officeDocument/2006/relationships/slide" Target="slides/slide97.xml"/><Relationship Id="rId8" Type="http://schemas.openxmlformats.org/officeDocument/2006/relationships/slide" Target="slides/slide29.xml"/><Relationship Id="rId51" Type="http://schemas.openxmlformats.org/officeDocument/2006/relationships/slide" Target="slides/slide77.xml"/><Relationship Id="rId3" Type="http://schemas.openxmlformats.org/officeDocument/2006/relationships/slide" Target="slides/slide20.xml"/><Relationship Id="rId12" Type="http://schemas.openxmlformats.org/officeDocument/2006/relationships/slide" Target="slides/slide33.xml"/><Relationship Id="rId17" Type="http://schemas.openxmlformats.org/officeDocument/2006/relationships/slide" Target="slides/slide38.xml"/><Relationship Id="rId25" Type="http://schemas.openxmlformats.org/officeDocument/2006/relationships/slide" Target="slides/slide46.xml"/><Relationship Id="rId33" Type="http://schemas.openxmlformats.org/officeDocument/2006/relationships/slide" Target="slides/slide54.xml"/><Relationship Id="rId38" Type="http://schemas.openxmlformats.org/officeDocument/2006/relationships/slide" Target="slides/slide63.xml"/><Relationship Id="rId46" Type="http://schemas.openxmlformats.org/officeDocument/2006/relationships/slide" Target="slides/slide72.xml"/><Relationship Id="rId59" Type="http://schemas.openxmlformats.org/officeDocument/2006/relationships/slide" Target="slides/slide85.xml"/><Relationship Id="rId67" Type="http://schemas.openxmlformats.org/officeDocument/2006/relationships/slide" Target="slides/slide108.xml"/><Relationship Id="rId20" Type="http://schemas.openxmlformats.org/officeDocument/2006/relationships/slide" Target="slides/slide41.xml"/><Relationship Id="rId41" Type="http://schemas.openxmlformats.org/officeDocument/2006/relationships/slide" Target="slides/slide66.xml"/><Relationship Id="rId54" Type="http://schemas.openxmlformats.org/officeDocument/2006/relationships/slide" Target="slides/slide80.xml"/><Relationship Id="rId62" Type="http://schemas.openxmlformats.org/officeDocument/2006/relationships/slide" Target="slides/slide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base">
              <a:defRPr sz="1200" b="0"/>
            </a:lvl1pPr>
          </a:lstStyle>
          <a:p>
            <a:endParaRPr lang="en-US" altLang="zh-TW"/>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base">
              <a:defRPr sz="1200" b="0"/>
            </a:lvl1pPr>
          </a:lstStyle>
          <a:p>
            <a:endParaRPr lang="en-US" altLang="zh-TW"/>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base">
              <a:defRPr sz="1200" b="0"/>
            </a:lvl1pPr>
          </a:lstStyle>
          <a:p>
            <a:endParaRPr lang="en-US" altLang="zh-TW"/>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base">
              <a:defRPr sz="1200" b="0"/>
            </a:lvl1pPr>
          </a:lstStyle>
          <a:p>
            <a:fld id="{90D2C3A1-21F4-4A3E-942D-ABC2F7427348}" type="slidenum">
              <a:rPr lang="en-US" altLang="zh-TW"/>
              <a:pPr/>
              <a:t>‹#›</a:t>
            </a:fld>
            <a:endParaRPr lang="en-US" altLang="zh-TW"/>
          </a:p>
        </p:txBody>
      </p:sp>
    </p:spTree>
    <p:extLst>
      <p:ext uri="{BB962C8B-B14F-4D97-AF65-F5344CB8AC3E}">
        <p14:creationId xmlns:p14="http://schemas.microsoft.com/office/powerpoint/2010/main" val="3909852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8E88AA2-966D-4971-A499-628591B7D0F2}" type="slidenum">
              <a:rPr lang="en-US" altLang="zh-TW"/>
              <a:pPr eaLnBrk="1" hangingPunct="1">
                <a:spcBef>
                  <a:spcPct val="0"/>
                </a:spcBef>
              </a:pPr>
              <a:t>1</a:t>
            </a:fld>
            <a:endParaRPr lang="en-US"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0F1696B-3EEA-4E8A-8445-42C0A911E75C}" type="slidenum">
              <a:rPr lang="en-US" altLang="en-US" sz="1000">
                <a:latin typeface="Times New Roman" pitchFamily="18" charset="0"/>
              </a:rPr>
              <a:pPr eaLnBrk="1" hangingPunct="1">
                <a:spcBef>
                  <a:spcPct val="0"/>
                </a:spcBef>
              </a:pPr>
              <a:t>17</a:t>
            </a:fld>
            <a:endParaRPr lang="en-US" altLang="en-US" sz="1000">
              <a:latin typeface="Times New Roman" pitchFamily="18" charset="0"/>
            </a:endParaRPr>
          </a:p>
        </p:txBody>
      </p:sp>
      <p:sp>
        <p:nvSpPr>
          <p:cNvPr id="122883" name="Rectangle 2"/>
          <p:cNvSpPr>
            <a:spLocks noGrp="1" noRot="1" noChangeAspect="1" noChangeArrowheads="1" noTextEdit="1"/>
          </p:cNvSpPr>
          <p:nvPr>
            <p:ph type="sldImg"/>
          </p:nvPr>
        </p:nvSpPr>
        <p:spPr>
          <a:xfrm>
            <a:off x="1150938" y="692150"/>
            <a:ext cx="4556125" cy="341630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ACF885CD-7415-4CD0-A2D2-1A43753FB18E}" type="slidenum">
              <a:rPr lang="en-US" altLang="en-US" sz="1000">
                <a:latin typeface="Times New Roman" pitchFamily="18" charset="0"/>
              </a:rPr>
              <a:pPr eaLnBrk="1" hangingPunct="1">
                <a:spcBef>
                  <a:spcPct val="0"/>
                </a:spcBef>
              </a:pPr>
              <a:t>18</a:t>
            </a:fld>
            <a:endParaRPr lang="en-US" altLang="en-US" sz="1000">
              <a:latin typeface="Times New Roman" pitchFamily="18" charset="0"/>
            </a:endParaRPr>
          </a:p>
        </p:txBody>
      </p:sp>
      <p:sp>
        <p:nvSpPr>
          <p:cNvPr id="123907" name="Rectangle 2"/>
          <p:cNvSpPr>
            <a:spLocks noGrp="1" noRot="1" noChangeAspect="1" noChangeArrowheads="1" noTextEdit="1"/>
          </p:cNvSpPr>
          <p:nvPr>
            <p:ph type="sldImg"/>
          </p:nvPr>
        </p:nvSpPr>
        <p:spPr>
          <a:xfrm>
            <a:off x="1150938" y="692150"/>
            <a:ext cx="4556125" cy="34163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xfrm>
            <a:off x="1150938" y="692150"/>
            <a:ext cx="4556125" cy="3416300"/>
          </a:xfrm>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
        <p:nvSpPr>
          <p:cNvPr id="12493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r>
              <a:rPr lang="en-US" altLang="en-US" sz="1000">
                <a:latin typeface="Times New Roman" pitchFamily="18" charset="0"/>
              </a:rPr>
              <a:t>ELEC 330</a:t>
            </a:r>
          </a:p>
        </p:txBody>
      </p:sp>
      <p:sp>
        <p:nvSpPr>
          <p:cNvPr id="1249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73383346-F72E-4FBE-919B-017997482242}" type="slidenum">
              <a:rPr lang="en-US" altLang="en-US" sz="1000">
                <a:latin typeface="Times New Roman" pitchFamily="18" charset="0"/>
              </a:rPr>
              <a:pPr eaLnBrk="1" hangingPunct="1">
                <a:spcBef>
                  <a:spcPct val="0"/>
                </a:spcBef>
              </a:pPr>
              <a:t>19</a:t>
            </a:fld>
            <a:endParaRPr lang="en-US" altLang="en-US" sz="100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724BA3C2-51F7-46EF-9569-3E0F80BE617A}" type="slidenum">
              <a:rPr lang="en-US" altLang="zh-TW"/>
              <a:pPr eaLnBrk="1" hangingPunct="1">
                <a:spcBef>
                  <a:spcPct val="0"/>
                </a:spcBef>
              </a:pPr>
              <a:t>20</a:t>
            </a:fld>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a:latin typeface="Arial" charset="0"/>
              </a:rPr>
              <a:t>assembler knows hex is used</a:t>
            </a:r>
            <a:endParaRPr lang="en-US" altLang="en-US">
              <a:latin typeface="Arial" charset="0"/>
            </a:endParaRP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31BCFA9-880F-40F9-B012-5C44D2E169B8}" type="slidenum">
              <a:rPr lang="en-CA" altLang="zh-TW"/>
              <a:pPr eaLnBrk="1" hangingPunct="1">
                <a:spcBef>
                  <a:spcPct val="0"/>
                </a:spcBef>
              </a:pPr>
              <a:t>22</a:t>
            </a:fld>
            <a:endParaRPr lang="en-CA"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3C10721-4023-4010-A5C1-6CA875BA2B52}" type="slidenum">
              <a:rPr lang="en-US" altLang="en-US" sz="1000">
                <a:latin typeface="Times New Roman" pitchFamily="18" charset="0"/>
              </a:rPr>
              <a:pPr eaLnBrk="1" hangingPunct="1">
                <a:spcBef>
                  <a:spcPct val="0"/>
                </a:spcBef>
              </a:pPr>
              <a:t>24</a:t>
            </a:fld>
            <a:endParaRPr lang="en-US" altLang="en-US" sz="1000">
              <a:latin typeface="Times New Roman" pitchFamily="18" charset="0"/>
            </a:endParaRPr>
          </a:p>
        </p:txBody>
      </p:sp>
      <p:sp>
        <p:nvSpPr>
          <p:cNvPr id="128003" name="Rectangle 2"/>
          <p:cNvSpPr>
            <a:spLocks noGrp="1" noRot="1" noChangeAspect="1" noChangeArrowheads="1" noTextEdit="1"/>
          </p:cNvSpPr>
          <p:nvPr>
            <p:ph type="sldImg"/>
          </p:nvPr>
        </p:nvSpPr>
        <p:spPr>
          <a:xfrm>
            <a:off x="1150938" y="692150"/>
            <a:ext cx="4556125" cy="34163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A43B7DC1-87CD-49F6-94CB-53FEC0B81413}" type="slidenum">
              <a:rPr lang="en-US" altLang="zh-TW"/>
              <a:pPr eaLnBrk="1" hangingPunct="1">
                <a:spcBef>
                  <a:spcPct val="0"/>
                </a:spcBef>
              </a:pPr>
              <a:t>25</a:t>
            </a:fld>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963E057-9A64-4B53-8006-58DACAF6A82C}" type="slidenum">
              <a:rPr lang="en-US" altLang="zh-TW"/>
              <a:pPr eaLnBrk="1" hangingPunct="1">
                <a:spcBef>
                  <a:spcPct val="0"/>
                </a:spcBef>
              </a:pPr>
              <a:t>26</a:t>
            </a:fld>
            <a:endParaRPr lang="en-US" altLang="zh-TW"/>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6485C30-9CBD-4F7F-B2E0-1C52C02C4AFB}" type="slidenum">
              <a:rPr lang="en-US" altLang="zh-TW"/>
              <a:pPr eaLnBrk="1" hangingPunct="1">
                <a:spcBef>
                  <a:spcPct val="0"/>
                </a:spcBef>
              </a:pPr>
              <a:t>27</a:t>
            </a:fld>
            <a:endParaRPr lang="en-US" altLang="zh-TW"/>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850A46FB-24A5-4EE4-805A-6FD7E65CCD45}" type="slidenum">
              <a:rPr lang="en-US" altLang="zh-TW"/>
              <a:pPr eaLnBrk="1" hangingPunct="1">
                <a:spcBef>
                  <a:spcPct val="0"/>
                </a:spcBef>
              </a:pPr>
              <a:t>28</a:t>
            </a:fld>
            <a:endParaRPr lang="en-US" altLang="zh-TW"/>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17FD54A-2F21-423E-850F-5F9F651606AA}" type="slidenum">
              <a:rPr lang="en-US" altLang="zh-TW"/>
              <a:pPr eaLnBrk="1" hangingPunct="1">
                <a:spcBef>
                  <a:spcPct val="0"/>
                </a:spcBef>
              </a:pPr>
              <a:t>2</a:t>
            </a:fld>
            <a:endParaRPr lang="en-US" altLang="zh-TW"/>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3F826C4-E31A-44ED-8F8A-2CDF3F904AF6}" type="slidenum">
              <a:rPr lang="en-US" altLang="zh-TW"/>
              <a:pPr eaLnBrk="1" hangingPunct="1">
                <a:spcBef>
                  <a:spcPct val="0"/>
                </a:spcBef>
              </a:pPr>
              <a:t>29</a:t>
            </a:fld>
            <a:endParaRPr lang="en-US" altLang="zh-TW"/>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0A8BE63-A94D-42C9-B484-F63A837BC07A}" type="slidenum">
              <a:rPr lang="en-US" altLang="zh-TW"/>
              <a:pPr eaLnBrk="1" hangingPunct="1">
                <a:spcBef>
                  <a:spcPct val="0"/>
                </a:spcBef>
              </a:pPr>
              <a:t>30</a:t>
            </a:fld>
            <a:endParaRPr lang="en-US" altLang="zh-TW"/>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3970CDE8-FD21-49E0-A3AA-B2DEFD97416F}" type="slidenum">
              <a:rPr lang="en-US" altLang="zh-TW"/>
              <a:pPr eaLnBrk="1" hangingPunct="1">
                <a:spcBef>
                  <a:spcPct val="0"/>
                </a:spcBef>
              </a:pPr>
              <a:t>31</a:t>
            </a:fld>
            <a:endParaRPr lang="en-US" altLang="zh-TW"/>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0660D15-67C3-453D-BB2B-212C26A73486}" type="slidenum">
              <a:rPr lang="en-US" altLang="zh-TW"/>
              <a:pPr eaLnBrk="1" hangingPunct="1">
                <a:spcBef>
                  <a:spcPct val="0"/>
                </a:spcBef>
              </a:pPr>
              <a:t>32</a:t>
            </a:fld>
            <a:endParaRPr lang="en-US" altLang="zh-TW"/>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31E356B4-DF7D-4E6C-861B-B3AF2F1EA214}" type="slidenum">
              <a:rPr lang="en-US" altLang="zh-TW"/>
              <a:pPr eaLnBrk="1" hangingPunct="1">
                <a:spcBef>
                  <a:spcPct val="0"/>
                </a:spcBef>
              </a:pPr>
              <a:t>33</a:t>
            </a:fld>
            <a:endParaRPr lang="en-US" altLang="zh-TW"/>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BF7F81CB-A87F-4B54-A9B9-907A900360DE}" type="slidenum">
              <a:rPr lang="en-US" altLang="zh-TW"/>
              <a:pPr eaLnBrk="1" hangingPunct="1">
                <a:spcBef>
                  <a:spcPct val="0"/>
                </a:spcBef>
              </a:pPr>
              <a:t>34</a:t>
            </a:fld>
            <a:endParaRPr lang="en-US" altLang="zh-TW"/>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87CD7E1-1A74-43DA-98F6-F932D4B9BF2E}" type="slidenum">
              <a:rPr lang="en-US" altLang="zh-TW"/>
              <a:pPr eaLnBrk="1" hangingPunct="1">
                <a:spcBef>
                  <a:spcPct val="0"/>
                </a:spcBef>
              </a:pPr>
              <a:t>35</a:t>
            </a:fld>
            <a:endParaRPr lang="en-US" altLang="zh-TW"/>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551EC15-9413-4D2D-8A15-7B97B9CE50E5}" type="slidenum">
              <a:rPr lang="en-US" altLang="zh-TW"/>
              <a:pPr eaLnBrk="1" hangingPunct="1">
                <a:spcBef>
                  <a:spcPct val="0"/>
                </a:spcBef>
              </a:pPr>
              <a:t>36</a:t>
            </a:fld>
            <a:endParaRPr lang="en-US" altLang="zh-TW"/>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D8735B2B-B324-4050-9B91-20EF126CD190}" type="slidenum">
              <a:rPr lang="en-US" altLang="zh-TW"/>
              <a:pPr eaLnBrk="1" hangingPunct="1">
                <a:spcBef>
                  <a:spcPct val="0"/>
                </a:spcBef>
              </a:pPr>
              <a:t>37</a:t>
            </a:fld>
            <a:endParaRPr lang="en-US" altLang="zh-TW"/>
          </a:p>
        </p:txBody>
      </p:sp>
      <p:sp>
        <p:nvSpPr>
          <p:cNvPr id="141315" name="Rectangle 2"/>
          <p:cNvSpPr>
            <a:spLocks noGrp="1" noRot="1" noChangeAspect="1" noChangeArrowheads="1" noTextEdit="1"/>
          </p:cNvSpPr>
          <p:nvPr>
            <p:ph type="sldImg"/>
          </p:nvPr>
        </p:nvSpPr>
        <p:spPr>
          <a:solidFill>
            <a:srgbClr val="FFFFFF"/>
          </a:solidFill>
          <a:ln/>
        </p:spPr>
      </p:sp>
      <p:sp>
        <p:nvSpPr>
          <p:cNvPr id="1413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D1CCCAF-D0FC-452D-AB9B-028DF82050B4}" type="slidenum">
              <a:rPr lang="en-US" altLang="zh-TW"/>
              <a:pPr eaLnBrk="1" hangingPunct="1">
                <a:spcBef>
                  <a:spcPct val="0"/>
                </a:spcBef>
              </a:pPr>
              <a:t>38</a:t>
            </a:fld>
            <a:endParaRPr lang="en-US" altLang="zh-TW"/>
          </a:p>
        </p:txBody>
      </p:sp>
      <p:sp>
        <p:nvSpPr>
          <p:cNvPr id="142339" name="Rectangle 2"/>
          <p:cNvSpPr>
            <a:spLocks noGrp="1" noRot="1" noChangeAspect="1" noChangeArrowheads="1" noTextEdit="1"/>
          </p:cNvSpPr>
          <p:nvPr>
            <p:ph type="sldImg"/>
          </p:nvPr>
        </p:nvSpPr>
        <p:spPr>
          <a:solidFill>
            <a:srgbClr val="FFFFFF"/>
          </a:solidFill>
          <a:ln/>
        </p:spPr>
      </p:sp>
      <p:sp>
        <p:nvSpPr>
          <p:cNvPr id="1423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A300E47-DE6D-4984-968C-7B8C4A035816}" type="slidenum">
              <a:rPr lang="en-US" altLang="zh-TW"/>
              <a:pPr eaLnBrk="1" hangingPunct="1">
                <a:spcBef>
                  <a:spcPct val="0"/>
                </a:spcBef>
              </a:pPr>
              <a:t>3</a:t>
            </a:fld>
            <a:endParaRPr lang="en-US" altLang="zh-TW"/>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9C39467-E4FA-489C-A445-E71BFAE69205}" type="slidenum">
              <a:rPr lang="en-US" altLang="zh-TW"/>
              <a:pPr eaLnBrk="1" hangingPunct="1">
                <a:spcBef>
                  <a:spcPct val="0"/>
                </a:spcBef>
              </a:pPr>
              <a:t>39</a:t>
            </a:fld>
            <a:endParaRPr lang="en-US" altLang="zh-TW"/>
          </a:p>
        </p:txBody>
      </p:sp>
      <p:sp>
        <p:nvSpPr>
          <p:cNvPr id="143363" name="Rectangle 2"/>
          <p:cNvSpPr>
            <a:spLocks noGrp="1" noRot="1" noChangeAspect="1" noChangeArrowheads="1" noTextEdit="1"/>
          </p:cNvSpPr>
          <p:nvPr>
            <p:ph type="sldImg"/>
          </p:nvPr>
        </p:nvSpPr>
        <p:spPr>
          <a:solidFill>
            <a:srgbClr val="FFFFFF"/>
          </a:solidFill>
          <a:ln/>
        </p:spPr>
      </p:sp>
      <p:sp>
        <p:nvSpPr>
          <p:cNvPr id="143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DDEA7E2F-5842-42DB-A6B3-11C65396E7C3}" type="slidenum">
              <a:rPr lang="en-US" altLang="zh-TW"/>
              <a:pPr eaLnBrk="1" hangingPunct="1">
                <a:spcBef>
                  <a:spcPct val="0"/>
                </a:spcBef>
              </a:pPr>
              <a:t>40</a:t>
            </a:fld>
            <a:endParaRPr lang="en-US" altLang="zh-TW"/>
          </a:p>
        </p:txBody>
      </p:sp>
      <p:sp>
        <p:nvSpPr>
          <p:cNvPr id="144387" name="Rectangle 2"/>
          <p:cNvSpPr>
            <a:spLocks noGrp="1" noRot="1" noChangeAspect="1" noChangeArrowheads="1" noTextEdit="1"/>
          </p:cNvSpPr>
          <p:nvPr>
            <p:ph type="sldImg"/>
          </p:nvPr>
        </p:nvSpPr>
        <p:spPr>
          <a:solidFill>
            <a:srgbClr val="FFFFFF"/>
          </a:solidFill>
          <a:ln/>
        </p:spPr>
      </p:sp>
      <p:sp>
        <p:nvSpPr>
          <p:cNvPr id="1443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0DD94C2-F904-44FF-8E98-3FD81F133768}" type="slidenum">
              <a:rPr lang="en-US" altLang="zh-TW"/>
              <a:pPr eaLnBrk="1" hangingPunct="1">
                <a:spcBef>
                  <a:spcPct val="0"/>
                </a:spcBef>
              </a:pPr>
              <a:t>41</a:t>
            </a:fld>
            <a:endParaRPr lang="en-US" altLang="zh-TW"/>
          </a:p>
        </p:txBody>
      </p:sp>
      <p:sp>
        <p:nvSpPr>
          <p:cNvPr id="145411" name="Rectangle 2"/>
          <p:cNvSpPr>
            <a:spLocks noGrp="1" noRot="1" noChangeAspect="1" noChangeArrowheads="1" noTextEdit="1"/>
          </p:cNvSpPr>
          <p:nvPr>
            <p:ph type="sldImg"/>
          </p:nvPr>
        </p:nvSpPr>
        <p:spPr>
          <a:solidFill>
            <a:srgbClr val="FFFFFF"/>
          </a:solidFill>
          <a:ln/>
        </p:spPr>
      </p:sp>
      <p:sp>
        <p:nvSpPr>
          <p:cNvPr id="1454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89A0906E-F93F-4902-93B7-BB0CEFCBBEAB}" type="slidenum">
              <a:rPr lang="en-US" altLang="zh-TW"/>
              <a:pPr eaLnBrk="1" hangingPunct="1">
                <a:spcBef>
                  <a:spcPct val="0"/>
                </a:spcBef>
              </a:pPr>
              <a:t>42</a:t>
            </a:fld>
            <a:endParaRPr lang="en-US" altLang="zh-TW"/>
          </a:p>
        </p:txBody>
      </p:sp>
      <p:sp>
        <p:nvSpPr>
          <p:cNvPr id="146435" name="Rectangle 2"/>
          <p:cNvSpPr>
            <a:spLocks noGrp="1" noRot="1" noChangeAspect="1" noChangeArrowheads="1" noTextEdit="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3B49E811-29CE-4DF7-A8E9-46EAD6995B3B}" type="slidenum">
              <a:rPr lang="en-US" altLang="zh-TW"/>
              <a:pPr eaLnBrk="1" hangingPunct="1">
                <a:spcBef>
                  <a:spcPct val="0"/>
                </a:spcBef>
              </a:pPr>
              <a:t>43</a:t>
            </a:fld>
            <a:endParaRPr lang="en-US" altLang="zh-TW"/>
          </a:p>
        </p:txBody>
      </p:sp>
      <p:sp>
        <p:nvSpPr>
          <p:cNvPr id="147459" name="Rectangle 2"/>
          <p:cNvSpPr>
            <a:spLocks noGrp="1" noRot="1" noChangeAspect="1" noChangeArrowheads="1" noTextEdit="1"/>
          </p:cNvSpPr>
          <p:nvPr>
            <p:ph type="sldImg"/>
          </p:nvPr>
        </p:nvSpPr>
        <p:spPr>
          <a:solidFill>
            <a:srgbClr val="FFFFFF"/>
          </a:solidFill>
          <a:ln/>
        </p:spPr>
      </p:sp>
      <p:sp>
        <p:nvSpPr>
          <p:cNvPr id="1474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5AB8C572-56E2-4E82-B081-6CF941F232C4}" type="slidenum">
              <a:rPr lang="en-US" altLang="zh-TW"/>
              <a:pPr eaLnBrk="1" hangingPunct="1">
                <a:spcBef>
                  <a:spcPct val="0"/>
                </a:spcBef>
              </a:pPr>
              <a:t>44</a:t>
            </a:fld>
            <a:endParaRPr lang="en-US" altLang="zh-TW"/>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D96A689-7603-4CF1-9363-0DB2088E6231}" type="slidenum">
              <a:rPr lang="en-US" altLang="zh-TW"/>
              <a:pPr eaLnBrk="1" hangingPunct="1">
                <a:spcBef>
                  <a:spcPct val="0"/>
                </a:spcBef>
              </a:pPr>
              <a:t>45</a:t>
            </a:fld>
            <a:endParaRPr lang="en-US" altLang="zh-TW"/>
          </a:p>
        </p:txBody>
      </p:sp>
      <p:sp>
        <p:nvSpPr>
          <p:cNvPr id="149507" name="Rectangle 2"/>
          <p:cNvSpPr>
            <a:spLocks noGrp="1" noRot="1" noChangeAspect="1" noChangeArrowheads="1" noTextEdit="1"/>
          </p:cNvSpPr>
          <p:nvPr>
            <p:ph type="sldImg"/>
          </p:nvPr>
        </p:nvSpPr>
        <p:spPr>
          <a:solidFill>
            <a:srgbClr val="FFFFFF"/>
          </a:solidFill>
          <a:ln/>
        </p:spPr>
      </p:sp>
      <p:sp>
        <p:nvSpPr>
          <p:cNvPr id="1495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3ED81DF4-47BF-46C4-B09E-E974EDECA58E}" type="slidenum">
              <a:rPr lang="en-US" altLang="zh-TW"/>
              <a:pPr eaLnBrk="1" hangingPunct="1">
                <a:spcBef>
                  <a:spcPct val="0"/>
                </a:spcBef>
              </a:pPr>
              <a:t>46</a:t>
            </a:fld>
            <a:endParaRPr lang="en-US" altLang="zh-TW"/>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0F3D066-079F-489C-9BBA-F7C74C5161CC}" type="slidenum">
              <a:rPr lang="en-US" altLang="zh-TW"/>
              <a:pPr eaLnBrk="1" hangingPunct="1">
                <a:spcBef>
                  <a:spcPct val="0"/>
                </a:spcBef>
              </a:pPr>
              <a:t>47</a:t>
            </a:fld>
            <a:endParaRPr lang="en-US" altLang="zh-TW"/>
          </a:p>
        </p:txBody>
      </p:sp>
      <p:sp>
        <p:nvSpPr>
          <p:cNvPr id="151555" name="Rectangle 2"/>
          <p:cNvSpPr>
            <a:spLocks noGrp="1" noRot="1" noChangeAspect="1" noChangeArrowheads="1" noTextEdit="1"/>
          </p:cNvSpPr>
          <p:nvPr>
            <p:ph type="sldImg"/>
          </p:nvPr>
        </p:nvSpPr>
        <p:spPr>
          <a:solidFill>
            <a:srgbClr val="FFFFFF"/>
          </a:solidFill>
          <a:ln/>
        </p:spPr>
      </p:sp>
      <p:sp>
        <p:nvSpPr>
          <p:cNvPr id="1515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FD1BA8B-3A3E-4250-A2E4-D4C27A276275}" type="slidenum">
              <a:rPr lang="en-US" altLang="zh-TW"/>
              <a:pPr eaLnBrk="1" hangingPunct="1">
                <a:spcBef>
                  <a:spcPct val="0"/>
                </a:spcBef>
              </a:pPr>
              <a:t>48</a:t>
            </a:fld>
            <a:endParaRPr lang="en-US" altLang="zh-TW"/>
          </a:p>
        </p:txBody>
      </p:sp>
      <p:sp>
        <p:nvSpPr>
          <p:cNvPr id="152579" name="Rectangle 2"/>
          <p:cNvSpPr>
            <a:spLocks noGrp="1" noRot="1" noChangeAspect="1" noChangeArrowheads="1" noTextEdit="1"/>
          </p:cNvSpPr>
          <p:nvPr>
            <p:ph type="sldImg"/>
          </p:nvPr>
        </p:nvSpPr>
        <p:spPr>
          <a:solidFill>
            <a:srgbClr val="FFFFFF"/>
          </a:solidFill>
          <a:ln/>
        </p:spPr>
      </p:sp>
      <p:sp>
        <p:nvSpPr>
          <p:cNvPr id="1525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7B41BEC1-59DD-4F8E-B5EE-C4F91F2D3D7A}" type="slidenum">
              <a:rPr lang="en-US" altLang="en-US" sz="1000">
                <a:latin typeface="Times New Roman" pitchFamily="18" charset="0"/>
              </a:rPr>
              <a:pPr eaLnBrk="1" hangingPunct="1">
                <a:spcBef>
                  <a:spcPct val="0"/>
                </a:spcBef>
              </a:pPr>
              <a:t>5</a:t>
            </a:fld>
            <a:endParaRPr lang="en-US" altLang="en-US" sz="1000">
              <a:latin typeface="Times New Roman" pitchFamily="18" charset="0"/>
            </a:endParaRPr>
          </a:p>
        </p:txBody>
      </p:sp>
      <p:sp>
        <p:nvSpPr>
          <p:cNvPr id="116739" name="Rectangle 2"/>
          <p:cNvSpPr>
            <a:spLocks noGrp="1" noRot="1" noChangeAspect="1" noChangeArrowheads="1" noTextEdit="1"/>
          </p:cNvSpPr>
          <p:nvPr>
            <p:ph type="sldImg"/>
          </p:nvPr>
        </p:nvSpPr>
        <p:spPr>
          <a:xfrm>
            <a:off x="1150938" y="692150"/>
            <a:ext cx="4556125" cy="34163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0E9E0FA-9446-4D46-AFFA-40CE560C988F}" type="slidenum">
              <a:rPr lang="en-US" altLang="zh-TW"/>
              <a:pPr eaLnBrk="1" hangingPunct="1">
                <a:spcBef>
                  <a:spcPct val="0"/>
                </a:spcBef>
              </a:pPr>
              <a:t>49</a:t>
            </a:fld>
            <a:endParaRPr lang="en-US" altLang="zh-TW"/>
          </a:p>
        </p:txBody>
      </p:sp>
      <p:sp>
        <p:nvSpPr>
          <p:cNvPr id="153603" name="Rectangle 2"/>
          <p:cNvSpPr>
            <a:spLocks noGrp="1" noRot="1" noChangeAspect="1" noChangeArrowheads="1" noTextEdit="1"/>
          </p:cNvSpPr>
          <p:nvPr>
            <p:ph type="sldImg"/>
          </p:nvPr>
        </p:nvSpPr>
        <p:spPr>
          <a:solidFill>
            <a:srgbClr val="FFFFFF"/>
          </a:solidFill>
          <a:ln/>
        </p:spPr>
      </p:sp>
      <p:sp>
        <p:nvSpPr>
          <p:cNvPr id="1536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DD9B0EC-7847-40AD-8CE8-24DF5EB0ACC0}" type="slidenum">
              <a:rPr lang="en-US" altLang="zh-TW"/>
              <a:pPr eaLnBrk="1" hangingPunct="1">
                <a:spcBef>
                  <a:spcPct val="0"/>
                </a:spcBef>
              </a:pPr>
              <a:t>50</a:t>
            </a:fld>
            <a:endParaRPr lang="en-US" altLang="zh-TW"/>
          </a:p>
        </p:txBody>
      </p:sp>
      <p:sp>
        <p:nvSpPr>
          <p:cNvPr id="154627" name="Rectangle 2"/>
          <p:cNvSpPr>
            <a:spLocks noGrp="1" noRot="1" noChangeAspect="1" noChangeArrowheads="1" noTextEdit="1"/>
          </p:cNvSpPr>
          <p:nvPr>
            <p:ph type="sldImg"/>
          </p:nvPr>
        </p:nvSpPr>
        <p:spPr>
          <a:solidFill>
            <a:srgbClr val="FFFFFF"/>
          </a:solidFill>
          <a:ln/>
        </p:spPr>
      </p:sp>
      <p:sp>
        <p:nvSpPr>
          <p:cNvPr id="1546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D2364CA9-7A79-4BBE-9AE7-482DA66AC2DE}" type="slidenum">
              <a:rPr lang="en-US" altLang="zh-TW"/>
              <a:pPr eaLnBrk="1" hangingPunct="1">
                <a:spcBef>
                  <a:spcPct val="0"/>
                </a:spcBef>
              </a:pPr>
              <a:t>51</a:t>
            </a:fld>
            <a:endParaRPr lang="en-US" altLang="zh-TW"/>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1A5F96F5-A817-4783-A129-6DB0D34A45E2}" type="slidenum">
              <a:rPr lang="en-US" altLang="zh-TW"/>
              <a:pPr eaLnBrk="1" hangingPunct="1">
                <a:spcBef>
                  <a:spcPct val="0"/>
                </a:spcBef>
              </a:pPr>
              <a:t>52</a:t>
            </a:fld>
            <a:endParaRPr lang="en-US" altLang="zh-TW"/>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TW">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119447D-DF60-432E-86EB-D0E0C457DDFA}" type="slidenum">
              <a:rPr lang="en-US" altLang="zh-TW"/>
              <a:pPr eaLnBrk="1" hangingPunct="1">
                <a:spcBef>
                  <a:spcPct val="0"/>
                </a:spcBef>
              </a:pPr>
              <a:t>53</a:t>
            </a:fld>
            <a:endParaRPr lang="en-US" altLang="zh-TW"/>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TW">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7798BC7-6242-487B-ABCA-5050D92D01EF}" type="slidenum">
              <a:rPr lang="en-US" altLang="zh-TW"/>
              <a:pPr eaLnBrk="1" hangingPunct="1">
                <a:spcBef>
                  <a:spcPct val="0"/>
                </a:spcBef>
              </a:pPr>
              <a:t>54</a:t>
            </a:fld>
            <a:endParaRPr lang="en-US" altLang="zh-TW"/>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CC6E1C93-D0AF-4B3D-9F6A-B391DC464AB8}" type="slidenum">
              <a:rPr lang="en-US" altLang="zh-TW"/>
              <a:pPr eaLnBrk="1" hangingPunct="1">
                <a:spcBef>
                  <a:spcPct val="0"/>
                </a:spcBef>
              </a:pPr>
              <a:t>55</a:t>
            </a:fld>
            <a:endParaRPr lang="en-US" altLang="zh-TW"/>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dirty="0">
                <a:latin typeface="Arial" charset="0"/>
              </a:rPr>
              <a:t>pseudo instruction is called directives, too.</a:t>
            </a:r>
          </a:p>
          <a:p>
            <a:pPr eaLnBrk="1" hangingPunct="1">
              <a:buFontTx/>
              <a:buChar char="•"/>
            </a:pPr>
            <a:r>
              <a:rPr lang="en-US" altLang="zh-TW" dirty="0">
                <a:latin typeface="Arial" charset="0"/>
              </a:rPr>
              <a:t>Mnemonic : instruction</a:t>
            </a:r>
          </a:p>
          <a:p>
            <a:pPr eaLnBrk="1" hangingPunct="1">
              <a:buFontTx/>
              <a:buChar char="•"/>
            </a:pPr>
            <a:r>
              <a:rPr lang="en-US" altLang="zh-TW" dirty="0">
                <a:latin typeface="Arial" charset="0"/>
              </a:rPr>
              <a:t>Operand: data address </a:t>
            </a:r>
          </a:p>
          <a:p>
            <a:pPr eaLnBrk="1" hangingPunct="1">
              <a:buFontTx/>
              <a:buChar char="•"/>
            </a:pPr>
            <a:endParaRPr lang="en-US" altLang="zh-TW" dirty="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charset="0"/>
              </a:rPr>
              <a:t>ORG: ask the program to set the address of program memory to 0 </a:t>
            </a:r>
            <a:endParaRPr lang="zh-CN" altLang="en-US" dirty="0">
              <a:latin typeface="Arial" charset="0"/>
            </a:endParaRPr>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49B22BFA-CFC5-4A04-B3C8-95D0361BFFD6}" type="slidenum">
              <a:rPr lang="en-US" altLang="zh-TW"/>
              <a:pPr eaLnBrk="1" hangingPunct="1">
                <a:spcBef>
                  <a:spcPct val="0"/>
                </a:spcBef>
              </a:pPr>
              <a:t>56</a:t>
            </a:fld>
            <a:endParaRPr lang="en-US" altLang="zh-TW"/>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5717B0D-79FA-4F3E-AB73-9DC0B0DA50DF}" type="slidenum">
              <a:rPr lang="en-US" altLang="zh-TW"/>
              <a:pPr eaLnBrk="1" hangingPunct="1">
                <a:spcBef>
                  <a:spcPct val="0"/>
                </a:spcBef>
              </a:pPr>
              <a:t>57</a:t>
            </a:fld>
            <a:endParaRPr lang="en-US" altLang="zh-TW"/>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fontAlgn="base" hangingPunct="0">
              <a:spcBef>
                <a:spcPct val="30000"/>
              </a:spcBef>
              <a:defRPr kumimoji="1" sz="1200">
                <a:solidFill>
                  <a:schemeClr val="tx1"/>
                </a:solidFill>
                <a:latin typeface="Arial" charset="0"/>
                <a:ea typeface="新細明體" pitchFamily="18" charset="-120"/>
              </a:defRPr>
            </a:lvl1pPr>
            <a:lvl2pPr marL="742950" indent="-285750" defTabSz="912813" eaLnBrk="0" fontAlgn="base" hangingPunct="0">
              <a:spcBef>
                <a:spcPct val="30000"/>
              </a:spcBef>
              <a:defRPr kumimoji="1" sz="1200">
                <a:solidFill>
                  <a:schemeClr val="tx1"/>
                </a:solidFill>
                <a:latin typeface="Arial" charset="0"/>
                <a:ea typeface="新細明體" pitchFamily="18" charset="-120"/>
              </a:defRPr>
            </a:lvl2pPr>
            <a:lvl3pPr marL="1143000" indent="-228600" defTabSz="912813" eaLnBrk="0" fontAlgn="base" hangingPunct="0">
              <a:spcBef>
                <a:spcPct val="30000"/>
              </a:spcBef>
              <a:defRPr kumimoji="1" sz="1200">
                <a:solidFill>
                  <a:schemeClr val="tx1"/>
                </a:solidFill>
                <a:latin typeface="Arial" charset="0"/>
                <a:ea typeface="新細明體" pitchFamily="18" charset="-120"/>
              </a:defRPr>
            </a:lvl3pPr>
            <a:lvl4pPr marL="1600200" indent="-228600" defTabSz="912813" eaLnBrk="0" fontAlgn="base" hangingPunct="0">
              <a:spcBef>
                <a:spcPct val="30000"/>
              </a:spcBef>
              <a:defRPr kumimoji="1" sz="1200">
                <a:solidFill>
                  <a:schemeClr val="tx1"/>
                </a:solidFill>
                <a:latin typeface="Arial" charset="0"/>
                <a:ea typeface="新細明體" pitchFamily="18" charset="-120"/>
              </a:defRPr>
            </a:lvl4pPr>
            <a:lvl5pPr marL="2057400" indent="-228600" defTabSz="912813" eaLnBrk="0" fontAlgn="base" hangingPunct="0">
              <a:spcBef>
                <a:spcPct val="30000"/>
              </a:spcBef>
              <a:defRPr kumimoji="1" sz="1200">
                <a:solidFill>
                  <a:schemeClr val="tx1"/>
                </a:solidFill>
                <a:latin typeface="Arial" charset="0"/>
                <a:ea typeface="新細明體" pitchFamily="18" charset="-120"/>
              </a:defRPr>
            </a:lvl5pPr>
            <a:lvl6pPr marL="25146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10F387E-1503-42B7-9632-36BBAD550FF9}" type="slidenum">
              <a:rPr lang="en-CA" altLang="zh-TW">
                <a:latin typeface="Times New Roman" pitchFamily="18" charset="0"/>
                <a:cs typeface="Arial" charset="0"/>
              </a:rPr>
              <a:pPr eaLnBrk="1" hangingPunct="1">
                <a:spcBef>
                  <a:spcPct val="0"/>
                </a:spcBef>
              </a:pPr>
              <a:t>60</a:t>
            </a:fld>
            <a:endParaRPr lang="en-CA" altLang="zh-TW">
              <a:latin typeface="Times New Roman" pitchFamily="18"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fontAlgn="base" hangingPunct="0">
              <a:spcBef>
                <a:spcPct val="30000"/>
              </a:spcBef>
              <a:defRPr kumimoji="1" sz="1200">
                <a:solidFill>
                  <a:schemeClr val="tx1"/>
                </a:solidFill>
                <a:latin typeface="Arial" charset="0"/>
                <a:ea typeface="新細明體" pitchFamily="18" charset="-120"/>
              </a:defRPr>
            </a:lvl1pPr>
            <a:lvl2pPr marL="742950" indent="-285750" defTabSz="912813" eaLnBrk="0" fontAlgn="base" hangingPunct="0">
              <a:spcBef>
                <a:spcPct val="30000"/>
              </a:spcBef>
              <a:defRPr kumimoji="1" sz="1200">
                <a:solidFill>
                  <a:schemeClr val="tx1"/>
                </a:solidFill>
                <a:latin typeface="Arial" charset="0"/>
                <a:ea typeface="新細明體" pitchFamily="18" charset="-120"/>
              </a:defRPr>
            </a:lvl2pPr>
            <a:lvl3pPr marL="1143000" indent="-228600" defTabSz="912813" eaLnBrk="0" fontAlgn="base" hangingPunct="0">
              <a:spcBef>
                <a:spcPct val="30000"/>
              </a:spcBef>
              <a:defRPr kumimoji="1" sz="1200">
                <a:solidFill>
                  <a:schemeClr val="tx1"/>
                </a:solidFill>
                <a:latin typeface="Arial" charset="0"/>
                <a:ea typeface="新細明體" pitchFamily="18" charset="-120"/>
              </a:defRPr>
            </a:lvl3pPr>
            <a:lvl4pPr marL="1600200" indent="-228600" defTabSz="912813" eaLnBrk="0" fontAlgn="base" hangingPunct="0">
              <a:spcBef>
                <a:spcPct val="30000"/>
              </a:spcBef>
              <a:defRPr kumimoji="1" sz="1200">
                <a:solidFill>
                  <a:schemeClr val="tx1"/>
                </a:solidFill>
                <a:latin typeface="Arial" charset="0"/>
                <a:ea typeface="新細明體" pitchFamily="18" charset="-120"/>
              </a:defRPr>
            </a:lvl4pPr>
            <a:lvl5pPr marL="2057400" indent="-228600" defTabSz="912813" eaLnBrk="0" fontAlgn="base" hangingPunct="0">
              <a:spcBef>
                <a:spcPct val="30000"/>
              </a:spcBef>
              <a:defRPr kumimoji="1" sz="1200">
                <a:solidFill>
                  <a:schemeClr val="tx1"/>
                </a:solidFill>
                <a:latin typeface="Arial" charset="0"/>
                <a:ea typeface="新細明體" pitchFamily="18" charset="-120"/>
              </a:defRPr>
            </a:lvl5pPr>
            <a:lvl6pPr marL="25146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C48EDBA7-F9EE-4F09-A6A9-70764A9B9242}" type="slidenum">
              <a:rPr lang="en-CA" altLang="zh-TW">
                <a:latin typeface="Times New Roman" pitchFamily="18" charset="0"/>
              </a:rPr>
              <a:pPr eaLnBrk="1" hangingPunct="1">
                <a:spcBef>
                  <a:spcPct val="0"/>
                </a:spcBef>
              </a:pPr>
              <a:t>9</a:t>
            </a:fld>
            <a:endParaRPr lang="en-CA" altLang="zh-TW">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1CE3BAF-D515-4ABB-9306-FC03CAB0EC40}" type="slidenum">
              <a:rPr lang="en-US" altLang="zh-TW"/>
              <a:pPr eaLnBrk="1" hangingPunct="1">
                <a:spcBef>
                  <a:spcPct val="0"/>
                </a:spcBef>
              </a:pPr>
              <a:t>62</a:t>
            </a:fld>
            <a:endParaRPr lang="en-US" altLang="zh-TW"/>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TW">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379F75E-FA92-4374-8E85-6F6AB59F464C}" type="slidenum">
              <a:rPr lang="en-US" altLang="zh-TW"/>
              <a:pPr eaLnBrk="1" hangingPunct="1">
                <a:spcBef>
                  <a:spcPct val="0"/>
                </a:spcBef>
              </a:pPr>
              <a:t>63</a:t>
            </a:fld>
            <a:endParaRPr lang="en-US" altLang="zh-TW"/>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65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45F7B35D-C25C-4530-930D-C7151138C678}" type="slidenum">
              <a:rPr lang="en-US" altLang="zh-TW"/>
              <a:pPr eaLnBrk="1" hangingPunct="1">
                <a:spcBef>
                  <a:spcPct val="0"/>
                </a:spcBef>
              </a:pPr>
              <a:t>64</a:t>
            </a:fld>
            <a:endParaRPr lang="en-US" altLang="zh-TW"/>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66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3F78D24-4C54-4952-B21D-1AB028FE03BF}" type="slidenum">
              <a:rPr lang="en-US" altLang="zh-TW"/>
              <a:pPr eaLnBrk="1" hangingPunct="1">
                <a:spcBef>
                  <a:spcPct val="0"/>
                </a:spcBef>
              </a:pPr>
              <a:t>65</a:t>
            </a:fld>
            <a:endParaRPr lang="en-US" altLang="zh-TW"/>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B00E6029-F5DD-4E5F-A575-1C8A5FBB04E6}" type="slidenum">
              <a:rPr lang="en-US" altLang="zh-TW"/>
              <a:pPr eaLnBrk="1" hangingPunct="1">
                <a:spcBef>
                  <a:spcPct val="0"/>
                </a:spcBef>
              </a:pPr>
              <a:t>66</a:t>
            </a:fld>
            <a:endParaRPr lang="en-US" altLang="zh-TW"/>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TW">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A0128654-DC7C-40B2-86A0-6C85CAE6CC68}" type="slidenum">
              <a:rPr lang="en-US" altLang="zh-TW" b="0"/>
              <a:pPr algn="r" eaLnBrk="1" hangingPunct="1">
                <a:spcBef>
                  <a:spcPct val="0"/>
                </a:spcBef>
              </a:pPr>
              <a:t>67</a:t>
            </a:fld>
            <a:endParaRPr lang="en-US" altLang="zh-TW" b="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CB3BD1F-75D9-4E35-A904-E512DC67EA0E}" type="slidenum">
              <a:rPr lang="en-US" altLang="zh-TW"/>
              <a:pPr eaLnBrk="1" hangingPunct="1">
                <a:spcBef>
                  <a:spcPct val="0"/>
                </a:spcBef>
              </a:pPr>
              <a:t>68</a:t>
            </a:fld>
            <a:endParaRPr lang="en-US" altLang="zh-TW"/>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latin typeface="Arial" charset="0"/>
              </a:rPr>
              <a:t>The content discuss later</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71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4A392B8-3CD6-4425-A754-E16F164F3CE7}" type="slidenum">
              <a:rPr lang="en-US" altLang="zh-TW"/>
              <a:pPr eaLnBrk="1" hangingPunct="1">
                <a:spcBef>
                  <a:spcPct val="0"/>
                </a:spcBef>
              </a:pPr>
              <a:t>69</a:t>
            </a:fld>
            <a:endParaRPr lang="en-US" altLang="zh-TW"/>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72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F36A7BF-CFF4-49D2-9DC0-76D27AFDD42D}" type="slidenum">
              <a:rPr lang="en-US" altLang="zh-TW"/>
              <a:pPr eaLnBrk="1" hangingPunct="1">
                <a:spcBef>
                  <a:spcPct val="0"/>
                </a:spcBef>
              </a:pPr>
              <a:t>70</a:t>
            </a:fld>
            <a:endParaRPr lang="en-US" altLang="zh-TW"/>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5F6BCA5F-450D-42DF-B908-CB868D2D38AC}" type="slidenum">
              <a:rPr lang="en-US" altLang="zh-TW"/>
              <a:pPr eaLnBrk="1" hangingPunct="1">
                <a:spcBef>
                  <a:spcPct val="0"/>
                </a:spcBef>
              </a:pPr>
              <a:t>71</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D692E04-2B66-4D05-8769-DC2DE5A2BF4E}" type="slidenum">
              <a:rPr lang="en-US" altLang="en-US" sz="1000">
                <a:latin typeface="Times New Roman" pitchFamily="18" charset="0"/>
              </a:rPr>
              <a:pPr eaLnBrk="1" hangingPunct="1">
                <a:spcBef>
                  <a:spcPct val="0"/>
                </a:spcBef>
              </a:pPr>
              <a:t>13</a:t>
            </a:fld>
            <a:endParaRPr lang="en-US" altLang="en-US" sz="1000">
              <a:latin typeface="Times New Roman" pitchFamily="18" charset="0"/>
            </a:endParaRPr>
          </a:p>
        </p:txBody>
      </p:sp>
      <p:sp>
        <p:nvSpPr>
          <p:cNvPr id="118787" name="Rectangle 2"/>
          <p:cNvSpPr>
            <a:spLocks noGrp="1" noRot="1" noChangeAspect="1" noChangeArrowheads="1" noTextEdit="1"/>
          </p:cNvSpPr>
          <p:nvPr>
            <p:ph type="sldImg"/>
          </p:nvPr>
        </p:nvSpPr>
        <p:spPr>
          <a:xfrm>
            <a:off x="1150938" y="692150"/>
            <a:ext cx="4556125" cy="34163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C434984A-439C-4923-A995-5D6B332CC224}" type="slidenum">
              <a:rPr lang="en-US" altLang="zh-TW"/>
              <a:pPr eaLnBrk="1" hangingPunct="1">
                <a:spcBef>
                  <a:spcPct val="0"/>
                </a:spcBef>
              </a:pPr>
              <a:t>72</a:t>
            </a:fld>
            <a:endParaRPr lang="en-US" altLang="zh-TW"/>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latin typeface="Arial" charset="0"/>
              </a:rPr>
              <a:t>Notices:</a:t>
            </a:r>
          </a:p>
          <a:p>
            <a:pPr eaLnBrk="1" hangingPunct="1">
              <a:buFontTx/>
              <a:buChar char="•"/>
            </a:pPr>
            <a:r>
              <a:rPr lang="en-US" altLang="zh-TW">
                <a:latin typeface="Arial" charset="0"/>
              </a:rPr>
              <a:t>1. Each label name must be unique.</a:t>
            </a:r>
          </a:p>
          <a:p>
            <a:pPr eaLnBrk="1" hangingPunct="1">
              <a:buFontTx/>
              <a:buChar char="•"/>
            </a:pPr>
            <a:r>
              <a:rPr lang="en-US" altLang="zh-TW">
                <a:latin typeface="Arial" charset="0"/>
              </a:rPr>
              <a:t>2. Special characters ? @ . _ : $ can’t used in label.</a:t>
            </a:r>
          </a:p>
          <a:p>
            <a:pPr eaLnBrk="1" hangingPunct="1">
              <a:buFontTx/>
              <a:buChar char="•"/>
            </a:pPr>
            <a:r>
              <a:rPr lang="en-US" altLang="zh-TW">
                <a:latin typeface="Arial" charset="0"/>
              </a:rPr>
              <a:t>3. The first character of the label must be an alphabetic character. (</a:t>
            </a:r>
            <a:r>
              <a:rPr lang="zh-TW" altLang="en-US">
                <a:latin typeface="Arial" charset="0"/>
              </a:rPr>
              <a:t>不可是數字</a:t>
            </a:r>
            <a:r>
              <a:rPr lang="en-US" altLang="zh-TW">
                <a:latin typeface="Arial" charset="0"/>
              </a:rPr>
              <a:t>)</a:t>
            </a:r>
          </a:p>
          <a:p>
            <a:pPr eaLnBrk="1" hangingPunct="1">
              <a:buFontTx/>
              <a:buChar char="•"/>
            </a:pPr>
            <a:r>
              <a:rPr lang="en-US" altLang="zh-TW">
                <a:latin typeface="Arial" charset="0"/>
              </a:rPr>
              <a:t>4. Keywords can’t be used as labels.</a:t>
            </a:r>
          </a:p>
          <a:p>
            <a:pPr eaLnBrk="1" hangingPunct="1">
              <a:buFontTx/>
              <a:buChar char="•"/>
            </a:pPr>
            <a:r>
              <a:rPr lang="en-US" altLang="zh-TW">
                <a:latin typeface="Arial" charset="0"/>
              </a:rPr>
              <a:t>5. Check your assembler since there exists their rules.</a:t>
            </a:r>
          </a:p>
          <a:p>
            <a:pPr eaLnBrk="1" hangingPunct="1">
              <a:buFontTx/>
              <a:buChar char="•"/>
            </a:pPr>
            <a:endParaRPr lang="en-US" altLang="zh-TW">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4ECCFCDE-75C8-480F-9616-367A9AFBC2BE}" type="slidenum">
              <a:rPr lang="en-US" altLang="zh-TW"/>
              <a:pPr eaLnBrk="1" hangingPunct="1">
                <a:spcBef>
                  <a:spcPct val="0"/>
                </a:spcBef>
              </a:pPr>
              <a:t>73</a:t>
            </a:fld>
            <a:endParaRPr lang="en-US" altLang="zh-TW"/>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latin typeface="Arial" charset="0"/>
              </a:rPr>
              <a:t>Look Appendix F and ask students to check the values.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3EC99355-74DF-4730-9129-13960497FA51}" type="slidenum">
              <a:rPr lang="en-US" altLang="zh-TW"/>
              <a:pPr eaLnBrk="1" hangingPunct="1">
                <a:spcBef>
                  <a:spcPct val="0"/>
                </a:spcBef>
              </a:pPr>
              <a:t>74</a:t>
            </a:fld>
            <a:endParaRPr lang="en-US" altLang="zh-TW"/>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latin typeface="Arial" charset="0"/>
              </a:rPr>
              <a:t>Ask why need #?</a:t>
            </a:r>
          </a:p>
          <a:p>
            <a:pPr eaLnBrk="1" hangingPunct="1">
              <a:buFontTx/>
              <a:buChar char="•"/>
            </a:pPr>
            <a:r>
              <a:rPr lang="en-US" altLang="zh-TW">
                <a:latin typeface="Arial" charset="0"/>
              </a:rPr>
              <a:t>Notice that MOV A, #23H means A=23H</a:t>
            </a:r>
          </a:p>
          <a:p>
            <a:pPr eaLnBrk="1" hangingPunct="1">
              <a:buFontTx/>
              <a:buChar char="•"/>
            </a:pPr>
            <a:r>
              <a:rPr lang="en-US" altLang="zh-TW">
                <a:latin typeface="Arial" charset="0"/>
              </a:rPr>
              <a:t>                 MOV A,23H    means read RAM with address 23H to A.</a:t>
            </a:r>
          </a:p>
          <a:p>
            <a:pPr eaLnBrk="1" hangingPunct="1">
              <a:buFontTx/>
              <a:buChar char="•"/>
            </a:pPr>
            <a:r>
              <a:rPr lang="en-US" altLang="zh-TW">
                <a:latin typeface="Arial" charset="0"/>
              </a:rPr>
              <a:t>Since we want to put the value of DATA1 to DPTR, so # is necessary.</a:t>
            </a:r>
          </a:p>
          <a:p>
            <a:pPr eaLnBrk="1" hangingPunct="1">
              <a:buFontTx/>
              <a:buChar char="•"/>
            </a:pPr>
            <a:endParaRPr lang="en-US" altLang="zh-TW">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9DDD2C55-36A2-4231-AD80-E16D0C2BFECF}" type="slidenum">
              <a:rPr lang="en-US" altLang="zh-TW" b="0"/>
              <a:pPr algn="r" eaLnBrk="1" hangingPunct="1">
                <a:spcBef>
                  <a:spcPct val="0"/>
                </a:spcBef>
              </a:pPr>
              <a:t>75</a:t>
            </a:fld>
            <a:endParaRPr lang="en-US" altLang="zh-TW" b="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dirty="0">
                <a:latin typeface="Arial" charset="0"/>
              </a:rPr>
              <a:t>Ask why need #?</a:t>
            </a:r>
          </a:p>
          <a:p>
            <a:pPr eaLnBrk="1" hangingPunct="1">
              <a:buFontTx/>
              <a:buChar char="•"/>
            </a:pPr>
            <a:r>
              <a:rPr lang="en-US" altLang="zh-TW" dirty="0">
                <a:latin typeface="Arial" charset="0"/>
              </a:rPr>
              <a:t>Notice that MOV A, #23H means A=23H</a:t>
            </a:r>
          </a:p>
          <a:p>
            <a:pPr eaLnBrk="1" hangingPunct="1">
              <a:buFontTx/>
              <a:buChar char="•"/>
            </a:pPr>
            <a:r>
              <a:rPr lang="en-US" altLang="zh-TW" dirty="0">
                <a:latin typeface="Arial" charset="0"/>
              </a:rPr>
              <a:t>                 MOV A,23H    means read RAM with address 23H to A.</a:t>
            </a:r>
          </a:p>
          <a:p>
            <a:pPr eaLnBrk="1" hangingPunct="1">
              <a:buFontTx/>
              <a:buChar char="•"/>
            </a:pPr>
            <a:r>
              <a:rPr lang="en-US" altLang="zh-TW" dirty="0">
                <a:latin typeface="Arial" charset="0"/>
              </a:rPr>
              <a:t>Since we want to put the value of DATA1 to DPTR, so # is necessary.</a:t>
            </a:r>
          </a:p>
          <a:p>
            <a:pPr eaLnBrk="1" hangingPunct="1">
              <a:buFontTx/>
              <a:buChar char="•"/>
            </a:pPr>
            <a:endParaRPr lang="en-US" altLang="zh-TW" dirty="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17C81942-7720-4BC5-8AB8-F8550AAEA41A}" type="slidenum">
              <a:rPr lang="en-US" altLang="zh-TW" b="0"/>
              <a:pPr algn="r" eaLnBrk="1" hangingPunct="1">
                <a:spcBef>
                  <a:spcPct val="0"/>
                </a:spcBef>
              </a:pPr>
              <a:t>76</a:t>
            </a:fld>
            <a:endParaRPr lang="en-US" altLang="zh-TW" b="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latin typeface="Arial" charset="0"/>
              </a:rPr>
              <a:t>Ask why need #?</a:t>
            </a:r>
          </a:p>
          <a:p>
            <a:pPr eaLnBrk="1" hangingPunct="1">
              <a:buFontTx/>
              <a:buChar char="•"/>
            </a:pPr>
            <a:r>
              <a:rPr lang="en-US" altLang="zh-TW">
                <a:latin typeface="Arial" charset="0"/>
              </a:rPr>
              <a:t>Notice that MOV A, #23H means A=23H</a:t>
            </a:r>
          </a:p>
          <a:p>
            <a:pPr eaLnBrk="1" hangingPunct="1">
              <a:buFontTx/>
              <a:buChar char="•"/>
            </a:pPr>
            <a:r>
              <a:rPr lang="en-US" altLang="zh-TW">
                <a:latin typeface="Arial" charset="0"/>
              </a:rPr>
              <a:t>                 MOV A,23H    means read RAM with address 23H to A.</a:t>
            </a:r>
          </a:p>
          <a:p>
            <a:pPr eaLnBrk="1" hangingPunct="1">
              <a:buFontTx/>
              <a:buChar char="•"/>
            </a:pPr>
            <a:r>
              <a:rPr lang="en-US" altLang="zh-TW">
                <a:latin typeface="Arial" charset="0"/>
              </a:rPr>
              <a:t>Since we want to put the value of DATA1 to DPTR, so # is necessary.</a:t>
            </a:r>
          </a:p>
          <a:p>
            <a:pPr eaLnBrk="1" hangingPunct="1">
              <a:buFontTx/>
              <a:buChar char="•"/>
            </a:pPr>
            <a:endParaRPr lang="en-US" altLang="zh-TW">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FA184598-3679-4522-AF18-711E284137AC}" type="slidenum">
              <a:rPr lang="en-US" altLang="zh-TW" b="0"/>
              <a:pPr algn="r" eaLnBrk="1" hangingPunct="1">
                <a:spcBef>
                  <a:spcPct val="0"/>
                </a:spcBef>
              </a:pPr>
              <a:t>77</a:t>
            </a:fld>
            <a:endParaRPr lang="en-US" altLang="zh-TW" b="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dirty="0">
                <a:latin typeface="Arial" charset="0"/>
              </a:rPr>
              <a:t>Ask why need #?</a:t>
            </a:r>
          </a:p>
          <a:p>
            <a:pPr eaLnBrk="1" hangingPunct="1">
              <a:buFontTx/>
              <a:buChar char="•"/>
            </a:pPr>
            <a:r>
              <a:rPr lang="en-US" altLang="zh-TW" dirty="0">
                <a:latin typeface="Arial" charset="0"/>
              </a:rPr>
              <a:t>Notice that MOV A, #23H means A=23H</a:t>
            </a:r>
          </a:p>
          <a:p>
            <a:pPr eaLnBrk="1" hangingPunct="1">
              <a:buFontTx/>
              <a:buChar char="•"/>
            </a:pPr>
            <a:r>
              <a:rPr lang="en-US" altLang="zh-TW" dirty="0">
                <a:latin typeface="Arial" charset="0"/>
              </a:rPr>
              <a:t>                 MOV A,23H    means read RAM with address 23H to A.</a:t>
            </a:r>
          </a:p>
          <a:p>
            <a:pPr eaLnBrk="1" hangingPunct="1">
              <a:buFontTx/>
              <a:buChar char="•"/>
            </a:pPr>
            <a:r>
              <a:rPr lang="en-US" altLang="zh-TW" dirty="0">
                <a:latin typeface="Arial" charset="0"/>
              </a:rPr>
              <a:t>Since we want to put the value of DATA1 to DPTR, so # is necessary.</a:t>
            </a:r>
          </a:p>
          <a:p>
            <a:pPr eaLnBrk="1" hangingPunct="1">
              <a:buFontTx/>
              <a:buChar char="•"/>
            </a:pPr>
            <a:r>
              <a:rPr lang="en-US" altLang="zh-TW" dirty="0" err="1">
                <a:latin typeface="Arial" charset="0"/>
              </a:rPr>
              <a:t>Goto</a:t>
            </a:r>
            <a:r>
              <a:rPr lang="en-US" altLang="zh-TW" dirty="0">
                <a:latin typeface="Arial" charset="0"/>
              </a:rPr>
              <a:t> 4  bytes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2E6DAADB-B645-4608-BEE9-45C7F57D1843}" type="slidenum">
              <a:rPr lang="en-US" altLang="zh-TW" b="0"/>
              <a:pPr algn="r" eaLnBrk="1" hangingPunct="1">
                <a:spcBef>
                  <a:spcPct val="0"/>
                </a:spcBef>
              </a:pPr>
              <a:t>78</a:t>
            </a:fld>
            <a:endParaRPr lang="en-US" altLang="zh-TW" b="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latin typeface="Arial" charset="0"/>
              </a:rPr>
              <a:t>Ask why need #?</a:t>
            </a:r>
          </a:p>
          <a:p>
            <a:pPr eaLnBrk="1" hangingPunct="1">
              <a:buFontTx/>
              <a:buChar char="•"/>
            </a:pPr>
            <a:r>
              <a:rPr lang="en-US" altLang="zh-TW">
                <a:latin typeface="Arial" charset="0"/>
              </a:rPr>
              <a:t>Notice that MOV A, #23H means A=23H</a:t>
            </a:r>
          </a:p>
          <a:p>
            <a:pPr eaLnBrk="1" hangingPunct="1">
              <a:buFontTx/>
              <a:buChar char="•"/>
            </a:pPr>
            <a:r>
              <a:rPr lang="en-US" altLang="zh-TW">
                <a:latin typeface="Arial" charset="0"/>
              </a:rPr>
              <a:t>                 MOV A,23H    means read RAM with address 23H to A.</a:t>
            </a:r>
          </a:p>
          <a:p>
            <a:pPr eaLnBrk="1" hangingPunct="1">
              <a:buFontTx/>
              <a:buChar char="•"/>
            </a:pPr>
            <a:r>
              <a:rPr lang="en-US" altLang="zh-TW">
                <a:latin typeface="Arial" charset="0"/>
              </a:rPr>
              <a:t>Since we want to put the value of DATA1 to DPTR, so # is necessary.</a:t>
            </a:r>
          </a:p>
          <a:p>
            <a:pPr eaLnBrk="1" hangingPunct="1">
              <a:buFontTx/>
              <a:buChar char="•"/>
            </a:pPr>
            <a:endParaRPr lang="en-US" altLang="zh-TW">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AFA856AE-C32F-47F4-B7FC-95284658C689}" type="slidenum">
              <a:rPr lang="en-US" altLang="zh-TW" b="0"/>
              <a:pPr algn="r" eaLnBrk="1" hangingPunct="1">
                <a:spcBef>
                  <a:spcPct val="0"/>
                </a:spcBef>
              </a:pPr>
              <a:t>79</a:t>
            </a:fld>
            <a:endParaRPr lang="en-US" altLang="zh-TW" b="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latin typeface="Arial" charset="0"/>
              </a:rPr>
              <a:t>Ask why need #?</a:t>
            </a:r>
          </a:p>
          <a:p>
            <a:pPr eaLnBrk="1" hangingPunct="1">
              <a:buFontTx/>
              <a:buChar char="•"/>
            </a:pPr>
            <a:r>
              <a:rPr lang="en-US" altLang="zh-TW">
                <a:latin typeface="Arial" charset="0"/>
              </a:rPr>
              <a:t>Notice that MOV A, #23H means A=23H</a:t>
            </a:r>
          </a:p>
          <a:p>
            <a:pPr eaLnBrk="1" hangingPunct="1">
              <a:buFontTx/>
              <a:buChar char="•"/>
            </a:pPr>
            <a:r>
              <a:rPr lang="en-US" altLang="zh-TW">
                <a:latin typeface="Arial" charset="0"/>
              </a:rPr>
              <a:t>                 MOV A,23H    means read RAM with address 23H to A.</a:t>
            </a:r>
          </a:p>
          <a:p>
            <a:pPr eaLnBrk="1" hangingPunct="1">
              <a:buFontTx/>
              <a:buChar char="•"/>
            </a:pPr>
            <a:r>
              <a:rPr lang="en-US" altLang="zh-TW">
                <a:latin typeface="Arial" charset="0"/>
              </a:rPr>
              <a:t>Since we want to put the value of DATA1 to DPTR, so # is necessary.</a:t>
            </a:r>
          </a:p>
          <a:p>
            <a:pPr eaLnBrk="1" hangingPunct="1">
              <a:buFontTx/>
              <a:buChar char="•"/>
            </a:pPr>
            <a:endParaRPr lang="en-US" altLang="zh-TW">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FDBB16D2-71A2-44FD-8AEB-5F6A2D63FAAD}" type="slidenum">
              <a:rPr lang="en-US" altLang="zh-TW" b="0"/>
              <a:pPr algn="r" eaLnBrk="1" hangingPunct="1">
                <a:spcBef>
                  <a:spcPct val="0"/>
                </a:spcBef>
              </a:pPr>
              <a:t>80</a:t>
            </a:fld>
            <a:endParaRPr lang="en-US" altLang="zh-TW" b="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latin typeface="Arial" charset="0"/>
              </a:rPr>
              <a:t>Ask why need #?</a:t>
            </a:r>
          </a:p>
          <a:p>
            <a:pPr eaLnBrk="1" hangingPunct="1">
              <a:buFontTx/>
              <a:buChar char="•"/>
            </a:pPr>
            <a:r>
              <a:rPr lang="en-US" altLang="zh-TW">
                <a:latin typeface="Arial" charset="0"/>
              </a:rPr>
              <a:t>Notice that MOV A, #23H means A=23H</a:t>
            </a:r>
          </a:p>
          <a:p>
            <a:pPr eaLnBrk="1" hangingPunct="1">
              <a:buFontTx/>
              <a:buChar char="•"/>
            </a:pPr>
            <a:r>
              <a:rPr lang="en-US" altLang="zh-TW">
                <a:latin typeface="Arial" charset="0"/>
              </a:rPr>
              <a:t>                 MOV A,23H    means read RAM with address 23H to A.</a:t>
            </a:r>
          </a:p>
          <a:p>
            <a:pPr eaLnBrk="1" hangingPunct="1">
              <a:buFontTx/>
              <a:buChar char="•"/>
            </a:pPr>
            <a:r>
              <a:rPr lang="en-US" altLang="zh-TW">
                <a:latin typeface="Arial" charset="0"/>
              </a:rPr>
              <a:t>Since we want to put the value of DATA1 to DPTR, so # is necessary.</a:t>
            </a:r>
          </a:p>
          <a:p>
            <a:pPr eaLnBrk="1" hangingPunct="1">
              <a:buFontTx/>
              <a:buChar char="•"/>
            </a:pPr>
            <a:endParaRPr lang="en-US" altLang="zh-TW">
              <a:latin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AF8C5642-F5DA-4188-B4E9-3E0FC88C941E}" type="slidenum">
              <a:rPr lang="en-US" altLang="zh-TW" b="0"/>
              <a:pPr algn="r" eaLnBrk="1" hangingPunct="1">
                <a:spcBef>
                  <a:spcPct val="0"/>
                </a:spcBef>
              </a:pPr>
              <a:t>81</a:t>
            </a:fld>
            <a:endParaRPr lang="en-US" altLang="zh-TW" b="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latin typeface="Arial" charset="0"/>
              </a:rPr>
              <a:t>Ask why need #?</a:t>
            </a:r>
          </a:p>
          <a:p>
            <a:pPr eaLnBrk="1" hangingPunct="1">
              <a:buFontTx/>
              <a:buChar char="•"/>
            </a:pPr>
            <a:r>
              <a:rPr lang="en-US" altLang="zh-TW">
                <a:latin typeface="Arial" charset="0"/>
              </a:rPr>
              <a:t>Notice that MOV A, #23H means A=23H</a:t>
            </a:r>
          </a:p>
          <a:p>
            <a:pPr eaLnBrk="1" hangingPunct="1">
              <a:buFontTx/>
              <a:buChar char="•"/>
            </a:pPr>
            <a:r>
              <a:rPr lang="en-US" altLang="zh-TW">
                <a:latin typeface="Arial" charset="0"/>
              </a:rPr>
              <a:t>                 MOV A,23H    means read RAM with address 23H to A.</a:t>
            </a:r>
          </a:p>
          <a:p>
            <a:pPr eaLnBrk="1" hangingPunct="1">
              <a:buFontTx/>
              <a:buChar char="•"/>
            </a:pPr>
            <a:r>
              <a:rPr lang="en-US" altLang="zh-TW">
                <a:latin typeface="Arial" charset="0"/>
              </a:rPr>
              <a:t>Since we want to put the value of DATA1 to DPTR, so # is necessary.</a:t>
            </a:r>
          </a:p>
          <a:p>
            <a:pPr eaLnBrk="1" hangingPunct="1">
              <a:buFontTx/>
              <a:buChar char="•"/>
            </a:pPr>
            <a:endParaRPr lang="en-US" altLang="zh-TW">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C6BE8DEC-2011-42F9-B35C-03CF7A8EE9AF}" type="slidenum">
              <a:rPr lang="en-US" altLang="en-US" sz="1000">
                <a:latin typeface="Times New Roman" pitchFamily="18" charset="0"/>
              </a:rPr>
              <a:pPr eaLnBrk="1" hangingPunct="1">
                <a:spcBef>
                  <a:spcPct val="0"/>
                </a:spcBef>
              </a:pPr>
              <a:t>14</a:t>
            </a:fld>
            <a:endParaRPr lang="en-US" altLang="en-US" sz="1000">
              <a:latin typeface="Times New Roman" pitchFamily="18" charset="0"/>
            </a:endParaRPr>
          </a:p>
        </p:txBody>
      </p:sp>
      <p:sp>
        <p:nvSpPr>
          <p:cNvPr id="119811" name="Rectangle 2"/>
          <p:cNvSpPr>
            <a:spLocks noGrp="1" noRot="1" noChangeAspect="1" noChangeArrowheads="1" noTextEdit="1"/>
          </p:cNvSpPr>
          <p:nvPr>
            <p:ph type="sldImg"/>
          </p:nvPr>
        </p:nvSpPr>
        <p:spPr>
          <a:xfrm>
            <a:off x="1150938" y="692150"/>
            <a:ext cx="4556125" cy="34163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84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83CBBEE-86FF-48E9-9774-B3ABAF1EF427}" type="slidenum">
              <a:rPr lang="en-US" altLang="zh-TW"/>
              <a:pPr eaLnBrk="1" hangingPunct="1">
                <a:spcBef>
                  <a:spcPct val="0"/>
                </a:spcBef>
              </a:pPr>
              <a:t>82</a:t>
            </a:fld>
            <a:endParaRPr lang="en-US" altLang="zh-TW"/>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A76515E7-78F9-4701-AD07-9778F5263BB0}" type="slidenum">
              <a:rPr lang="en-US" altLang="zh-TW"/>
              <a:pPr eaLnBrk="1" hangingPunct="1">
                <a:spcBef>
                  <a:spcPct val="0"/>
                </a:spcBef>
              </a:pPr>
              <a:t>83</a:t>
            </a:fld>
            <a:endParaRPr lang="en-US" altLang="zh-TW"/>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latin typeface="Arial" charset="0"/>
              </a:rPr>
              <a:t>Arithmetic Example</a:t>
            </a:r>
            <a:r>
              <a:rPr lang="zh-TW" altLang="en-US">
                <a:latin typeface="Arial" charset="0"/>
              </a:rPr>
              <a:t>：</a:t>
            </a:r>
            <a:r>
              <a:rPr lang="en-US" altLang="zh-TW">
                <a:latin typeface="Arial" charset="0"/>
              </a:rPr>
              <a:t>ADD, SUB, MUL, DIV</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457160A-BB27-4CB9-86D1-7EF9E910C023}" type="slidenum">
              <a:rPr lang="en-US" altLang="zh-TW"/>
              <a:pPr eaLnBrk="1" hangingPunct="1">
                <a:spcBef>
                  <a:spcPct val="0"/>
                </a:spcBef>
              </a:pPr>
              <a:t>84</a:t>
            </a:fld>
            <a:endParaRPr lang="en-US" altLang="zh-TW"/>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latin typeface="Arial" charset="0"/>
              </a:rPr>
              <a:t>Arithmetic Example</a:t>
            </a:r>
            <a:r>
              <a:rPr lang="zh-TW" altLang="en-US">
                <a:latin typeface="Arial" charset="0"/>
              </a:rPr>
              <a:t>：</a:t>
            </a:r>
            <a:r>
              <a:rPr lang="en-US" altLang="zh-TW">
                <a:latin typeface="Arial" charset="0"/>
              </a:rPr>
              <a:t>ADD, SUB, MUL, DIV</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87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7889FD4-A351-4CEF-9103-9A5CB0E48D4B}" type="slidenum">
              <a:rPr lang="en-US" altLang="zh-TW"/>
              <a:pPr eaLnBrk="1" hangingPunct="1">
                <a:spcBef>
                  <a:spcPct val="0"/>
                </a:spcBef>
              </a:pPr>
              <a:t>85</a:t>
            </a:fld>
            <a:endParaRPr lang="en-US" altLang="zh-TW"/>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80F6E586-9218-4787-8E76-9E309290C7F4}" type="slidenum">
              <a:rPr lang="en-US" altLang="zh-TW"/>
              <a:pPr eaLnBrk="1" hangingPunct="1">
                <a:spcBef>
                  <a:spcPct val="0"/>
                </a:spcBef>
              </a:pPr>
              <a:t>86</a:t>
            </a:fld>
            <a:endParaRPr lang="en-US" altLang="zh-TW"/>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latin typeface="Arial" charset="0"/>
              </a:rPr>
              <a:t>Arithmetic Example</a:t>
            </a:r>
            <a:r>
              <a:rPr lang="zh-TW" altLang="en-US">
                <a:latin typeface="Arial" charset="0"/>
              </a:rPr>
              <a:t>：</a:t>
            </a:r>
            <a:r>
              <a:rPr lang="en-US" altLang="zh-TW">
                <a:latin typeface="Arial" charset="0"/>
              </a:rPr>
              <a:t>ADD, SUB, MUL, DIV</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AC14AB45-3B8F-484C-9075-21F407582C5B}" type="slidenum">
              <a:rPr lang="en-US" altLang="en-US" sz="1000">
                <a:latin typeface="Times New Roman" pitchFamily="18" charset="0"/>
              </a:rPr>
              <a:pPr eaLnBrk="1" hangingPunct="1">
                <a:spcBef>
                  <a:spcPct val="0"/>
                </a:spcBef>
              </a:pPr>
              <a:t>87</a:t>
            </a:fld>
            <a:endParaRPr lang="en-US" altLang="en-US" sz="1000">
              <a:latin typeface="Times New Roman" pitchFamily="18" charset="0"/>
            </a:endParaRPr>
          </a:p>
        </p:txBody>
      </p:sp>
      <p:sp>
        <p:nvSpPr>
          <p:cNvPr id="189443" name="Rectangle 2"/>
          <p:cNvSpPr>
            <a:spLocks noGrp="1" noRot="1" noChangeAspect="1" noChangeArrowheads="1" noTextEdit="1"/>
          </p:cNvSpPr>
          <p:nvPr>
            <p:ph type="sldImg"/>
          </p:nvPr>
        </p:nvSpPr>
        <p:spPr>
          <a:xfrm>
            <a:off x="1150938" y="692150"/>
            <a:ext cx="4556125" cy="3416300"/>
          </a:xfrm>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90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A7A4B32-9F99-404D-9CA9-6C5B081D647B}" type="slidenum">
              <a:rPr lang="en-US" altLang="zh-TW"/>
              <a:pPr eaLnBrk="1" hangingPunct="1">
                <a:spcBef>
                  <a:spcPct val="0"/>
                </a:spcBef>
              </a:pPr>
              <a:t>94</a:t>
            </a:fld>
            <a:endParaRPr lang="en-US" altLang="zh-TW"/>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91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5725AE0D-0D16-4E68-A3F2-22A8B51C3259}" type="slidenum">
              <a:rPr lang="en-US" altLang="zh-TW"/>
              <a:pPr eaLnBrk="1" hangingPunct="1">
                <a:spcBef>
                  <a:spcPct val="0"/>
                </a:spcBef>
              </a:pPr>
              <a:t>95</a:t>
            </a:fld>
            <a:endParaRPr lang="en-US" altLang="zh-TW"/>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92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67C8DCF-AAC7-4678-A3EB-9841C798E132}" type="slidenum">
              <a:rPr lang="en-US" altLang="zh-TW"/>
              <a:pPr eaLnBrk="1" hangingPunct="1">
                <a:spcBef>
                  <a:spcPct val="0"/>
                </a:spcBef>
              </a:pPr>
              <a:t>96</a:t>
            </a:fld>
            <a:endParaRPr lang="en-US" altLang="zh-TW"/>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193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676CAC8-E9BF-4091-AB52-449AC605E1C7}" type="slidenum">
              <a:rPr lang="en-US" altLang="zh-TW"/>
              <a:pPr eaLnBrk="1" hangingPunct="1">
                <a:spcBef>
                  <a:spcPct val="0"/>
                </a:spcBef>
              </a:pPr>
              <a:t>97</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12F7C140-A87B-4D77-A7BC-F4C663ACE656}" type="slidenum">
              <a:rPr lang="en-US" altLang="en-US" sz="1000">
                <a:latin typeface="Times New Roman" pitchFamily="18" charset="0"/>
              </a:rPr>
              <a:pPr eaLnBrk="1" hangingPunct="1">
                <a:spcBef>
                  <a:spcPct val="0"/>
                </a:spcBef>
              </a:pPr>
              <a:t>15</a:t>
            </a:fld>
            <a:endParaRPr lang="en-US" altLang="en-US" sz="1000">
              <a:latin typeface="Times New Roman" pitchFamily="18" charset="0"/>
            </a:endParaRPr>
          </a:p>
        </p:txBody>
      </p:sp>
      <p:sp>
        <p:nvSpPr>
          <p:cNvPr id="120835" name="Rectangle 2"/>
          <p:cNvSpPr>
            <a:spLocks noGrp="1" noRot="1" noChangeAspect="1" noChangeArrowheads="1" noTextEdit="1"/>
          </p:cNvSpPr>
          <p:nvPr>
            <p:ph type="sldImg"/>
          </p:nvPr>
        </p:nvSpPr>
        <p:spPr>
          <a:xfrm>
            <a:off x="1150938" y="692150"/>
            <a:ext cx="4556125" cy="34163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79DCAE8C-22F9-4FE4-B5DE-9C0C6EA12EEE}" type="slidenum">
              <a:rPr lang="en-US" altLang="en-US" sz="1000">
                <a:latin typeface="Times New Roman" pitchFamily="18" charset="0"/>
              </a:rPr>
              <a:pPr eaLnBrk="1" hangingPunct="1">
                <a:spcBef>
                  <a:spcPct val="0"/>
                </a:spcBef>
              </a:pPr>
              <a:t>98</a:t>
            </a:fld>
            <a:endParaRPr lang="en-US" altLang="en-US" sz="1000">
              <a:latin typeface="Times New Roman" pitchFamily="18" charset="0"/>
            </a:endParaRPr>
          </a:p>
        </p:txBody>
      </p:sp>
      <p:sp>
        <p:nvSpPr>
          <p:cNvPr id="194563" name="Rectangle 2"/>
          <p:cNvSpPr>
            <a:spLocks noGrp="1" noRot="1" noChangeAspect="1" noChangeArrowheads="1" noTextEdit="1"/>
          </p:cNvSpPr>
          <p:nvPr>
            <p:ph type="sldImg"/>
          </p:nvPr>
        </p:nvSpPr>
        <p:spPr>
          <a:xfrm>
            <a:off x="1150938" y="692150"/>
            <a:ext cx="4556125" cy="3416300"/>
          </a:xfrm>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A63EACB-22E5-462C-A8DC-9AF2C676C8A8}" type="slidenum">
              <a:rPr lang="en-US" altLang="zh-TW"/>
              <a:pPr eaLnBrk="1" hangingPunct="1">
                <a:spcBef>
                  <a:spcPct val="0"/>
                </a:spcBef>
              </a:pPr>
              <a:t>99</a:t>
            </a:fld>
            <a:endParaRPr lang="en-US" altLang="zh-TW"/>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19A5A28-CC11-44D0-B78F-1A3A988B5B5A}" type="slidenum">
              <a:rPr lang="en-US" altLang="en-US" sz="1000">
                <a:latin typeface="Times New Roman" pitchFamily="18" charset="0"/>
              </a:rPr>
              <a:pPr eaLnBrk="1" hangingPunct="1">
                <a:spcBef>
                  <a:spcPct val="0"/>
                </a:spcBef>
              </a:pPr>
              <a:t>100</a:t>
            </a:fld>
            <a:endParaRPr lang="en-US" altLang="en-US" sz="1000">
              <a:latin typeface="Times New Roman" pitchFamily="18" charset="0"/>
            </a:endParaRPr>
          </a:p>
        </p:txBody>
      </p:sp>
      <p:sp>
        <p:nvSpPr>
          <p:cNvPr id="196611" name="Rectangle 2"/>
          <p:cNvSpPr>
            <a:spLocks noGrp="1" noRot="1" noChangeAspect="1" noChangeArrowheads="1" noTextEdit="1"/>
          </p:cNvSpPr>
          <p:nvPr>
            <p:ph type="sldImg"/>
          </p:nvPr>
        </p:nvSpPr>
        <p:spPr>
          <a:xfrm>
            <a:off x="1150938" y="692150"/>
            <a:ext cx="4556125" cy="3416300"/>
          </a:xfrm>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DDDCEB8-52A8-434B-8199-34B00CFFD5A2}" type="slidenum">
              <a:rPr lang="en-US" altLang="en-US" sz="1000">
                <a:latin typeface="Times New Roman" pitchFamily="18" charset="0"/>
              </a:rPr>
              <a:pPr eaLnBrk="1" hangingPunct="1">
                <a:spcBef>
                  <a:spcPct val="0"/>
                </a:spcBef>
              </a:pPr>
              <a:t>101</a:t>
            </a:fld>
            <a:endParaRPr lang="en-US" altLang="en-US" sz="1000">
              <a:latin typeface="Times New Roman" pitchFamily="18" charset="0"/>
            </a:endParaRPr>
          </a:p>
        </p:txBody>
      </p:sp>
      <p:sp>
        <p:nvSpPr>
          <p:cNvPr id="197635" name="Rectangle 2"/>
          <p:cNvSpPr>
            <a:spLocks noGrp="1" noRot="1" noChangeAspect="1" noChangeArrowheads="1" noTextEdit="1"/>
          </p:cNvSpPr>
          <p:nvPr>
            <p:ph type="sldImg"/>
          </p:nvPr>
        </p:nvSpPr>
        <p:spPr>
          <a:xfrm>
            <a:off x="1150938" y="692150"/>
            <a:ext cx="4556125" cy="3416300"/>
          </a:xfrm>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175D3A96-B573-4DA5-8B85-3D5DFEC0F89F}" type="slidenum">
              <a:rPr lang="en-US" altLang="en-US" sz="1000">
                <a:latin typeface="Times New Roman" pitchFamily="18" charset="0"/>
              </a:rPr>
              <a:pPr eaLnBrk="1" hangingPunct="1">
                <a:spcBef>
                  <a:spcPct val="0"/>
                </a:spcBef>
              </a:pPr>
              <a:t>102</a:t>
            </a:fld>
            <a:endParaRPr lang="en-US" altLang="en-US" sz="1000">
              <a:latin typeface="Times New Roman" pitchFamily="18" charset="0"/>
            </a:endParaRPr>
          </a:p>
        </p:txBody>
      </p:sp>
      <p:sp>
        <p:nvSpPr>
          <p:cNvPr id="198659" name="Rectangle 2"/>
          <p:cNvSpPr>
            <a:spLocks noGrp="1" noRot="1" noChangeAspect="1" noChangeArrowheads="1" noTextEdit="1"/>
          </p:cNvSpPr>
          <p:nvPr>
            <p:ph type="sldImg"/>
          </p:nvPr>
        </p:nvSpPr>
        <p:spPr>
          <a:xfrm>
            <a:off x="1150938" y="692150"/>
            <a:ext cx="4556125" cy="3416300"/>
          </a:xfrm>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1D86311-12F0-44E3-9277-CA5ADC06FC7F}" type="slidenum">
              <a:rPr lang="en-US" altLang="en-US" sz="1000">
                <a:latin typeface="Times New Roman" pitchFamily="18" charset="0"/>
              </a:rPr>
              <a:pPr eaLnBrk="1" hangingPunct="1">
                <a:spcBef>
                  <a:spcPct val="0"/>
                </a:spcBef>
              </a:pPr>
              <a:t>103</a:t>
            </a:fld>
            <a:endParaRPr lang="en-US" altLang="en-US" sz="1000">
              <a:latin typeface="Times New Roman" pitchFamily="18" charset="0"/>
            </a:endParaRPr>
          </a:p>
        </p:txBody>
      </p:sp>
      <p:sp>
        <p:nvSpPr>
          <p:cNvPr id="199683" name="Rectangle 2"/>
          <p:cNvSpPr>
            <a:spLocks noGrp="1" noRot="1" noChangeAspect="1" noChangeArrowheads="1" noTextEdit="1"/>
          </p:cNvSpPr>
          <p:nvPr>
            <p:ph type="sldImg"/>
          </p:nvPr>
        </p:nvSpPr>
        <p:spPr>
          <a:xfrm>
            <a:off x="1150938" y="692150"/>
            <a:ext cx="4556125" cy="34163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954E0FD-62EC-4076-9791-4A4108D03D1E}" type="slidenum">
              <a:rPr lang="en-US" altLang="en-US" sz="1000">
                <a:latin typeface="Times New Roman" pitchFamily="18" charset="0"/>
              </a:rPr>
              <a:pPr eaLnBrk="1" hangingPunct="1">
                <a:spcBef>
                  <a:spcPct val="0"/>
                </a:spcBef>
              </a:pPr>
              <a:t>104</a:t>
            </a:fld>
            <a:endParaRPr lang="en-US" altLang="en-US" sz="1000">
              <a:latin typeface="Times New Roman" pitchFamily="18" charset="0"/>
            </a:endParaRPr>
          </a:p>
        </p:txBody>
      </p:sp>
      <p:sp>
        <p:nvSpPr>
          <p:cNvPr id="200707" name="Rectangle 2"/>
          <p:cNvSpPr>
            <a:spLocks noGrp="1" noRot="1" noChangeAspect="1" noChangeArrowheads="1" noTextEdit="1"/>
          </p:cNvSpPr>
          <p:nvPr>
            <p:ph type="sldImg"/>
          </p:nvPr>
        </p:nvSpPr>
        <p:spPr>
          <a:xfrm>
            <a:off x="1150938" y="692150"/>
            <a:ext cx="4556125" cy="3416300"/>
          </a:xfrm>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4D44E946-7271-4815-8976-6C2A61BBFF66}" type="slidenum">
              <a:rPr lang="en-US" altLang="en-US" sz="1000">
                <a:latin typeface="Times New Roman" pitchFamily="18" charset="0"/>
              </a:rPr>
              <a:pPr eaLnBrk="1" hangingPunct="1">
                <a:spcBef>
                  <a:spcPct val="0"/>
                </a:spcBef>
              </a:pPr>
              <a:t>105</a:t>
            </a:fld>
            <a:endParaRPr lang="en-US" altLang="en-US" sz="1000">
              <a:latin typeface="Times New Roman" pitchFamily="18" charset="0"/>
            </a:endParaRPr>
          </a:p>
        </p:txBody>
      </p:sp>
      <p:sp>
        <p:nvSpPr>
          <p:cNvPr id="201731" name="Rectangle 2"/>
          <p:cNvSpPr>
            <a:spLocks noGrp="1" noRot="1" noChangeAspect="1" noChangeArrowheads="1" noTextEdit="1"/>
          </p:cNvSpPr>
          <p:nvPr>
            <p:ph type="sldImg"/>
          </p:nvPr>
        </p:nvSpPr>
        <p:spPr>
          <a:xfrm>
            <a:off x="1150938" y="692150"/>
            <a:ext cx="4556125" cy="3416300"/>
          </a:xfrm>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48BC174-4FBD-4423-A2F0-ABB2EB730192}" type="slidenum">
              <a:rPr lang="en-US" altLang="en-US" sz="1000">
                <a:latin typeface="Times New Roman" pitchFamily="18" charset="0"/>
              </a:rPr>
              <a:pPr eaLnBrk="1" hangingPunct="1">
                <a:spcBef>
                  <a:spcPct val="0"/>
                </a:spcBef>
              </a:pPr>
              <a:t>106</a:t>
            </a:fld>
            <a:endParaRPr lang="en-US" altLang="en-US" sz="1000">
              <a:latin typeface="Times New Roman" pitchFamily="18" charset="0"/>
            </a:endParaRPr>
          </a:p>
        </p:txBody>
      </p:sp>
      <p:sp>
        <p:nvSpPr>
          <p:cNvPr id="202755" name="Rectangle 2"/>
          <p:cNvSpPr>
            <a:spLocks noGrp="1" noRot="1" noChangeAspect="1" noChangeArrowheads="1" noTextEdit="1"/>
          </p:cNvSpPr>
          <p:nvPr>
            <p:ph type="sldImg"/>
          </p:nvPr>
        </p:nvSpPr>
        <p:spPr>
          <a:xfrm>
            <a:off x="1150938" y="692150"/>
            <a:ext cx="4556125" cy="3416300"/>
          </a:xfrm>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78FB23D-6707-437A-9B16-3D853F2FD9AE}" type="slidenum">
              <a:rPr lang="en-US" altLang="zh-TW"/>
              <a:pPr eaLnBrk="1" hangingPunct="1">
                <a:spcBef>
                  <a:spcPct val="0"/>
                </a:spcBef>
              </a:pPr>
              <a:t>107</a:t>
            </a:fld>
            <a:endParaRPr lang="en-US" altLang="zh-TW"/>
          </a:p>
        </p:txBody>
      </p:sp>
      <p:sp>
        <p:nvSpPr>
          <p:cNvPr id="203779" name="Rectangle 2"/>
          <p:cNvSpPr>
            <a:spLocks noGrp="1" noRot="1" noChangeAspect="1" noChangeArrowheads="1" noTextEdit="1"/>
          </p:cNvSpPr>
          <p:nvPr>
            <p:ph type="sldImg"/>
          </p:nvPr>
        </p:nvSpPr>
        <p:spPr>
          <a:solidFill>
            <a:srgbClr val="FFFFFF"/>
          </a:solidFill>
          <a:ln/>
        </p:spPr>
      </p:sp>
      <p:sp>
        <p:nvSpPr>
          <p:cNvPr id="203780"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endParaRPr lang="en-US" altLang="zh-CN">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BE139A10-D36D-413F-B8B7-2D9A091E57A9}" type="slidenum">
              <a:rPr lang="en-US" altLang="en-US" sz="1000">
                <a:latin typeface="Times New Roman" pitchFamily="18" charset="0"/>
              </a:rPr>
              <a:pPr eaLnBrk="1" hangingPunct="1">
                <a:spcBef>
                  <a:spcPct val="0"/>
                </a:spcBef>
              </a:pPr>
              <a:t>16</a:t>
            </a:fld>
            <a:endParaRPr lang="en-US" altLang="en-US" sz="1000">
              <a:latin typeface="Times New Roman" pitchFamily="18" charset="0"/>
            </a:endParaRPr>
          </a:p>
        </p:txBody>
      </p:sp>
      <p:sp>
        <p:nvSpPr>
          <p:cNvPr id="121859" name="Rectangle 2"/>
          <p:cNvSpPr>
            <a:spLocks noGrp="1" noRot="1" noChangeAspect="1" noChangeArrowheads="1" noTextEdit="1"/>
          </p:cNvSpPr>
          <p:nvPr>
            <p:ph type="sldImg"/>
          </p:nvPr>
        </p:nvSpPr>
        <p:spPr>
          <a:xfrm>
            <a:off x="1150938" y="692150"/>
            <a:ext cx="4556125" cy="341630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D6DC3721-486E-4125-8FB7-006BF2069201}" type="slidenum">
              <a:rPr lang="en-US" altLang="zh-TW"/>
              <a:pPr eaLnBrk="1" hangingPunct="1">
                <a:spcBef>
                  <a:spcPct val="0"/>
                </a:spcBef>
              </a:pPr>
              <a:t>108</a:t>
            </a:fld>
            <a:endParaRPr lang="en-US" altLang="zh-TW"/>
          </a:p>
        </p:txBody>
      </p:sp>
      <p:sp>
        <p:nvSpPr>
          <p:cNvPr id="204803" name="Rectangle 2"/>
          <p:cNvSpPr>
            <a:spLocks noGrp="1" noRot="1" noChangeAspect="1" noChangeArrowheads="1" noTextEdit="1"/>
          </p:cNvSpPr>
          <p:nvPr>
            <p:ph type="sldImg"/>
          </p:nvPr>
        </p:nvSpPr>
        <p:spPr>
          <a:solidFill>
            <a:srgbClr val="FFFFFF"/>
          </a:solidFill>
          <a:ln/>
        </p:spPr>
      </p:sp>
      <p:sp>
        <p:nvSpPr>
          <p:cNvPr id="204804"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endParaRPr lang="en-US" altLang="zh-CN">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r>
              <a:rPr lang="en-US" altLang="zh-TW"/>
              <a:t>Andrew Leung</a:t>
            </a:r>
          </a:p>
        </p:txBody>
      </p:sp>
      <p:sp>
        <p:nvSpPr>
          <p:cNvPr id="6" name="Rectangle 6"/>
          <p:cNvSpPr>
            <a:spLocks noGrp="1" noChangeArrowheads="1"/>
          </p:cNvSpPr>
          <p:nvPr>
            <p:ph type="sldNum" sz="quarter" idx="12"/>
          </p:nvPr>
        </p:nvSpPr>
        <p:spPr>
          <a:ln/>
        </p:spPr>
        <p:txBody>
          <a:bodyPr/>
          <a:lstStyle>
            <a:lvl1pPr>
              <a:defRPr/>
            </a:lvl1pPr>
          </a:lstStyle>
          <a:p>
            <a:fld id="{6C0EA371-9DD2-46F2-ADCF-327962C89EBF}" type="slidenum">
              <a:rPr lang="en-US" altLang="zh-TW"/>
              <a:pPr/>
              <a:t>‹#›</a:t>
            </a:fld>
            <a:endParaRPr lang="en-US" altLang="zh-TW"/>
          </a:p>
        </p:txBody>
      </p:sp>
    </p:spTree>
    <p:extLst>
      <p:ext uri="{BB962C8B-B14F-4D97-AF65-F5344CB8AC3E}">
        <p14:creationId xmlns:p14="http://schemas.microsoft.com/office/powerpoint/2010/main" val="11790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r>
              <a:rPr lang="en-US" altLang="zh-TW"/>
              <a:t>Andrew Leung</a:t>
            </a:r>
          </a:p>
        </p:txBody>
      </p:sp>
      <p:sp>
        <p:nvSpPr>
          <p:cNvPr id="6" name="Rectangle 6"/>
          <p:cNvSpPr>
            <a:spLocks noGrp="1" noChangeArrowheads="1"/>
          </p:cNvSpPr>
          <p:nvPr>
            <p:ph type="sldNum" sz="quarter" idx="12"/>
          </p:nvPr>
        </p:nvSpPr>
        <p:spPr>
          <a:ln/>
        </p:spPr>
        <p:txBody>
          <a:bodyPr/>
          <a:lstStyle>
            <a:lvl1pPr>
              <a:defRPr/>
            </a:lvl1pPr>
          </a:lstStyle>
          <a:p>
            <a:fld id="{6FC7B763-F330-4E9C-9A4A-63D45E6653AF}" type="slidenum">
              <a:rPr lang="en-US" altLang="zh-TW"/>
              <a:pPr/>
              <a:t>‹#›</a:t>
            </a:fld>
            <a:endParaRPr lang="en-US" altLang="zh-TW"/>
          </a:p>
        </p:txBody>
      </p:sp>
    </p:spTree>
    <p:extLst>
      <p:ext uri="{BB962C8B-B14F-4D97-AF65-F5344CB8AC3E}">
        <p14:creationId xmlns:p14="http://schemas.microsoft.com/office/powerpoint/2010/main" val="353617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r>
              <a:rPr lang="en-US" altLang="zh-TW"/>
              <a:t>Andrew Leung</a:t>
            </a:r>
          </a:p>
        </p:txBody>
      </p:sp>
      <p:sp>
        <p:nvSpPr>
          <p:cNvPr id="6" name="Rectangle 6"/>
          <p:cNvSpPr>
            <a:spLocks noGrp="1" noChangeArrowheads="1"/>
          </p:cNvSpPr>
          <p:nvPr>
            <p:ph type="sldNum" sz="quarter" idx="12"/>
          </p:nvPr>
        </p:nvSpPr>
        <p:spPr>
          <a:ln/>
        </p:spPr>
        <p:txBody>
          <a:bodyPr/>
          <a:lstStyle>
            <a:lvl1pPr>
              <a:defRPr/>
            </a:lvl1pPr>
          </a:lstStyle>
          <a:p>
            <a:fld id="{5B6FCA52-B5F4-4FC5-8BD6-4CD47A18F12A}" type="slidenum">
              <a:rPr lang="en-US" altLang="zh-TW"/>
              <a:pPr/>
              <a:t>‹#›</a:t>
            </a:fld>
            <a:endParaRPr lang="en-US" altLang="zh-TW"/>
          </a:p>
        </p:txBody>
      </p:sp>
    </p:spTree>
    <p:extLst>
      <p:ext uri="{BB962C8B-B14F-4D97-AF65-F5344CB8AC3E}">
        <p14:creationId xmlns:p14="http://schemas.microsoft.com/office/powerpoint/2010/main" val="1101298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r>
              <a:rPr lang="en-US" altLang="zh-TW"/>
              <a:t>Andrew Leung</a:t>
            </a:r>
          </a:p>
        </p:txBody>
      </p:sp>
      <p:sp>
        <p:nvSpPr>
          <p:cNvPr id="7" name="Rectangle 6"/>
          <p:cNvSpPr>
            <a:spLocks noGrp="1" noChangeArrowheads="1"/>
          </p:cNvSpPr>
          <p:nvPr>
            <p:ph type="sldNum" sz="quarter" idx="12"/>
          </p:nvPr>
        </p:nvSpPr>
        <p:spPr>
          <a:ln/>
        </p:spPr>
        <p:txBody>
          <a:bodyPr/>
          <a:lstStyle>
            <a:lvl1pPr>
              <a:defRPr/>
            </a:lvl1pPr>
          </a:lstStyle>
          <a:p>
            <a:fld id="{7B2EFB29-991C-4C82-80B1-A826E397892A}" type="slidenum">
              <a:rPr lang="en-US" altLang="zh-TW"/>
              <a:pPr/>
              <a:t>‹#›</a:t>
            </a:fld>
            <a:endParaRPr lang="en-US" altLang="zh-TW"/>
          </a:p>
        </p:txBody>
      </p:sp>
    </p:spTree>
    <p:extLst>
      <p:ext uri="{BB962C8B-B14F-4D97-AF65-F5344CB8AC3E}">
        <p14:creationId xmlns:p14="http://schemas.microsoft.com/office/powerpoint/2010/main" val="846419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8229600" cy="21859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57200" y="3938588"/>
            <a:ext cx="8229600" cy="21875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r>
              <a:rPr lang="en-US" altLang="zh-TW"/>
              <a:t>Andrew Leung</a:t>
            </a:r>
          </a:p>
        </p:txBody>
      </p:sp>
      <p:sp>
        <p:nvSpPr>
          <p:cNvPr id="7" name="Rectangle 6"/>
          <p:cNvSpPr>
            <a:spLocks noGrp="1" noChangeArrowheads="1"/>
          </p:cNvSpPr>
          <p:nvPr>
            <p:ph type="sldNum" sz="quarter" idx="12"/>
          </p:nvPr>
        </p:nvSpPr>
        <p:spPr>
          <a:ln/>
        </p:spPr>
        <p:txBody>
          <a:bodyPr/>
          <a:lstStyle>
            <a:lvl1pPr>
              <a:defRPr/>
            </a:lvl1pPr>
          </a:lstStyle>
          <a:p>
            <a:fld id="{D62153A9-D55C-46BF-AD04-701EB56F6E51}" type="slidenum">
              <a:rPr lang="en-US" altLang="zh-TW"/>
              <a:pPr/>
              <a:t>‹#›</a:t>
            </a:fld>
            <a:endParaRPr lang="en-US" altLang="zh-TW"/>
          </a:p>
        </p:txBody>
      </p:sp>
    </p:spTree>
    <p:extLst>
      <p:ext uri="{BB962C8B-B14F-4D97-AF65-F5344CB8AC3E}">
        <p14:creationId xmlns:p14="http://schemas.microsoft.com/office/powerpoint/2010/main" val="116844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r>
              <a:rPr lang="en-US" altLang="zh-TW"/>
              <a:t>Andrew Leung</a:t>
            </a:r>
          </a:p>
        </p:txBody>
      </p:sp>
      <p:sp>
        <p:nvSpPr>
          <p:cNvPr id="6" name="Rectangle 6"/>
          <p:cNvSpPr>
            <a:spLocks noGrp="1" noChangeArrowheads="1"/>
          </p:cNvSpPr>
          <p:nvPr>
            <p:ph type="sldNum" sz="quarter" idx="12"/>
          </p:nvPr>
        </p:nvSpPr>
        <p:spPr>
          <a:ln/>
        </p:spPr>
        <p:txBody>
          <a:bodyPr/>
          <a:lstStyle>
            <a:lvl1pPr>
              <a:defRPr/>
            </a:lvl1pPr>
          </a:lstStyle>
          <a:p>
            <a:fld id="{A6075A94-E5ED-4E4A-A943-6104649CBFED}" type="slidenum">
              <a:rPr lang="en-US" altLang="zh-TW"/>
              <a:pPr/>
              <a:t>‹#›</a:t>
            </a:fld>
            <a:endParaRPr lang="en-US" altLang="zh-TW"/>
          </a:p>
        </p:txBody>
      </p:sp>
    </p:spTree>
    <p:extLst>
      <p:ext uri="{BB962C8B-B14F-4D97-AF65-F5344CB8AC3E}">
        <p14:creationId xmlns:p14="http://schemas.microsoft.com/office/powerpoint/2010/main" val="49364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r>
              <a:rPr lang="en-US" altLang="zh-TW"/>
              <a:t>Andrew Leung</a:t>
            </a:r>
          </a:p>
        </p:txBody>
      </p:sp>
      <p:sp>
        <p:nvSpPr>
          <p:cNvPr id="6" name="Rectangle 6"/>
          <p:cNvSpPr>
            <a:spLocks noGrp="1" noChangeArrowheads="1"/>
          </p:cNvSpPr>
          <p:nvPr>
            <p:ph type="sldNum" sz="quarter" idx="12"/>
          </p:nvPr>
        </p:nvSpPr>
        <p:spPr>
          <a:ln/>
        </p:spPr>
        <p:txBody>
          <a:bodyPr/>
          <a:lstStyle>
            <a:lvl1pPr>
              <a:defRPr/>
            </a:lvl1pPr>
          </a:lstStyle>
          <a:p>
            <a:fld id="{F899D74E-FF36-4DAB-9457-CCCB9DFC9F24}" type="slidenum">
              <a:rPr lang="en-US" altLang="zh-TW"/>
              <a:pPr/>
              <a:t>‹#›</a:t>
            </a:fld>
            <a:endParaRPr lang="en-US" altLang="zh-TW"/>
          </a:p>
        </p:txBody>
      </p:sp>
    </p:spTree>
    <p:extLst>
      <p:ext uri="{BB962C8B-B14F-4D97-AF65-F5344CB8AC3E}">
        <p14:creationId xmlns:p14="http://schemas.microsoft.com/office/powerpoint/2010/main" val="313953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r>
              <a:rPr lang="en-US" altLang="zh-TW"/>
              <a:t>Andrew Leung</a:t>
            </a:r>
          </a:p>
        </p:txBody>
      </p:sp>
      <p:sp>
        <p:nvSpPr>
          <p:cNvPr id="7" name="Rectangle 6"/>
          <p:cNvSpPr>
            <a:spLocks noGrp="1" noChangeArrowheads="1"/>
          </p:cNvSpPr>
          <p:nvPr>
            <p:ph type="sldNum" sz="quarter" idx="12"/>
          </p:nvPr>
        </p:nvSpPr>
        <p:spPr>
          <a:ln/>
        </p:spPr>
        <p:txBody>
          <a:bodyPr/>
          <a:lstStyle>
            <a:lvl1pPr>
              <a:defRPr/>
            </a:lvl1pPr>
          </a:lstStyle>
          <a:p>
            <a:fld id="{A2697091-8929-4FBE-925C-D3CE09960042}" type="slidenum">
              <a:rPr lang="en-US" altLang="zh-TW"/>
              <a:pPr/>
              <a:t>‹#›</a:t>
            </a:fld>
            <a:endParaRPr lang="en-US" altLang="zh-TW"/>
          </a:p>
        </p:txBody>
      </p:sp>
    </p:spTree>
    <p:extLst>
      <p:ext uri="{BB962C8B-B14F-4D97-AF65-F5344CB8AC3E}">
        <p14:creationId xmlns:p14="http://schemas.microsoft.com/office/powerpoint/2010/main" val="133362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endParaRPr lang="en-US" altLang="zh-TW"/>
          </a:p>
        </p:txBody>
      </p:sp>
      <p:sp>
        <p:nvSpPr>
          <p:cNvPr id="8" name="Rectangle 5"/>
          <p:cNvSpPr>
            <a:spLocks noGrp="1" noChangeArrowheads="1"/>
          </p:cNvSpPr>
          <p:nvPr>
            <p:ph type="ftr" sz="quarter" idx="11"/>
          </p:nvPr>
        </p:nvSpPr>
        <p:spPr>
          <a:ln/>
        </p:spPr>
        <p:txBody>
          <a:bodyPr/>
          <a:lstStyle>
            <a:lvl1pPr>
              <a:defRPr/>
            </a:lvl1pPr>
          </a:lstStyle>
          <a:p>
            <a:r>
              <a:rPr lang="en-US" altLang="zh-TW"/>
              <a:t>Andrew Leung</a:t>
            </a:r>
          </a:p>
        </p:txBody>
      </p:sp>
      <p:sp>
        <p:nvSpPr>
          <p:cNvPr id="9" name="Rectangle 6"/>
          <p:cNvSpPr>
            <a:spLocks noGrp="1" noChangeArrowheads="1"/>
          </p:cNvSpPr>
          <p:nvPr>
            <p:ph type="sldNum" sz="quarter" idx="12"/>
          </p:nvPr>
        </p:nvSpPr>
        <p:spPr>
          <a:ln/>
        </p:spPr>
        <p:txBody>
          <a:bodyPr/>
          <a:lstStyle>
            <a:lvl1pPr>
              <a:defRPr/>
            </a:lvl1pPr>
          </a:lstStyle>
          <a:p>
            <a:fld id="{1E874EE9-5050-40A6-9EBE-937529A33F19}" type="slidenum">
              <a:rPr lang="en-US" altLang="zh-TW"/>
              <a:pPr/>
              <a:t>‹#›</a:t>
            </a:fld>
            <a:endParaRPr lang="en-US" altLang="zh-TW"/>
          </a:p>
        </p:txBody>
      </p:sp>
    </p:spTree>
    <p:extLst>
      <p:ext uri="{BB962C8B-B14F-4D97-AF65-F5344CB8AC3E}">
        <p14:creationId xmlns:p14="http://schemas.microsoft.com/office/powerpoint/2010/main" val="228558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endParaRPr lang="en-US" altLang="zh-TW"/>
          </a:p>
        </p:txBody>
      </p:sp>
      <p:sp>
        <p:nvSpPr>
          <p:cNvPr id="4" name="Rectangle 5"/>
          <p:cNvSpPr>
            <a:spLocks noGrp="1" noChangeArrowheads="1"/>
          </p:cNvSpPr>
          <p:nvPr>
            <p:ph type="ftr" sz="quarter" idx="11"/>
          </p:nvPr>
        </p:nvSpPr>
        <p:spPr>
          <a:ln/>
        </p:spPr>
        <p:txBody>
          <a:bodyPr/>
          <a:lstStyle>
            <a:lvl1pPr>
              <a:defRPr/>
            </a:lvl1pPr>
          </a:lstStyle>
          <a:p>
            <a:r>
              <a:rPr lang="en-US" altLang="zh-TW"/>
              <a:t>Andrew Leung</a:t>
            </a:r>
          </a:p>
        </p:txBody>
      </p:sp>
      <p:sp>
        <p:nvSpPr>
          <p:cNvPr id="5" name="Rectangle 6"/>
          <p:cNvSpPr>
            <a:spLocks noGrp="1" noChangeArrowheads="1"/>
          </p:cNvSpPr>
          <p:nvPr>
            <p:ph type="sldNum" sz="quarter" idx="12"/>
          </p:nvPr>
        </p:nvSpPr>
        <p:spPr>
          <a:ln/>
        </p:spPr>
        <p:txBody>
          <a:bodyPr/>
          <a:lstStyle>
            <a:lvl1pPr>
              <a:defRPr/>
            </a:lvl1pPr>
          </a:lstStyle>
          <a:p>
            <a:fld id="{46896DA3-FC66-4A99-BF81-C686DBA47735}" type="slidenum">
              <a:rPr lang="en-US" altLang="zh-TW"/>
              <a:pPr/>
              <a:t>‹#›</a:t>
            </a:fld>
            <a:endParaRPr lang="en-US" altLang="zh-TW"/>
          </a:p>
        </p:txBody>
      </p:sp>
    </p:spTree>
    <p:extLst>
      <p:ext uri="{BB962C8B-B14F-4D97-AF65-F5344CB8AC3E}">
        <p14:creationId xmlns:p14="http://schemas.microsoft.com/office/powerpoint/2010/main" val="214024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TW"/>
          </a:p>
        </p:txBody>
      </p:sp>
      <p:sp>
        <p:nvSpPr>
          <p:cNvPr id="3" name="Rectangle 5"/>
          <p:cNvSpPr>
            <a:spLocks noGrp="1" noChangeArrowheads="1"/>
          </p:cNvSpPr>
          <p:nvPr>
            <p:ph type="ftr" sz="quarter" idx="11"/>
          </p:nvPr>
        </p:nvSpPr>
        <p:spPr>
          <a:ln/>
        </p:spPr>
        <p:txBody>
          <a:bodyPr/>
          <a:lstStyle>
            <a:lvl1pPr>
              <a:defRPr/>
            </a:lvl1pPr>
          </a:lstStyle>
          <a:p>
            <a:r>
              <a:rPr lang="en-US" altLang="zh-TW"/>
              <a:t>Andrew Leung</a:t>
            </a:r>
          </a:p>
        </p:txBody>
      </p:sp>
      <p:sp>
        <p:nvSpPr>
          <p:cNvPr id="4" name="Rectangle 6"/>
          <p:cNvSpPr>
            <a:spLocks noGrp="1" noChangeArrowheads="1"/>
          </p:cNvSpPr>
          <p:nvPr>
            <p:ph type="sldNum" sz="quarter" idx="12"/>
          </p:nvPr>
        </p:nvSpPr>
        <p:spPr>
          <a:ln/>
        </p:spPr>
        <p:txBody>
          <a:bodyPr/>
          <a:lstStyle>
            <a:lvl1pPr>
              <a:defRPr/>
            </a:lvl1pPr>
          </a:lstStyle>
          <a:p>
            <a:fld id="{D8BC1586-A678-4D8C-B18C-6C7D89C6956C}" type="slidenum">
              <a:rPr lang="en-US" altLang="zh-TW"/>
              <a:pPr/>
              <a:t>‹#›</a:t>
            </a:fld>
            <a:endParaRPr lang="en-US" altLang="zh-TW"/>
          </a:p>
        </p:txBody>
      </p:sp>
    </p:spTree>
    <p:extLst>
      <p:ext uri="{BB962C8B-B14F-4D97-AF65-F5344CB8AC3E}">
        <p14:creationId xmlns:p14="http://schemas.microsoft.com/office/powerpoint/2010/main" val="87772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r>
              <a:rPr lang="en-US" altLang="zh-TW"/>
              <a:t>Andrew Leung</a:t>
            </a:r>
          </a:p>
        </p:txBody>
      </p:sp>
      <p:sp>
        <p:nvSpPr>
          <p:cNvPr id="7" name="Rectangle 6"/>
          <p:cNvSpPr>
            <a:spLocks noGrp="1" noChangeArrowheads="1"/>
          </p:cNvSpPr>
          <p:nvPr>
            <p:ph type="sldNum" sz="quarter" idx="12"/>
          </p:nvPr>
        </p:nvSpPr>
        <p:spPr>
          <a:ln/>
        </p:spPr>
        <p:txBody>
          <a:bodyPr/>
          <a:lstStyle>
            <a:lvl1pPr>
              <a:defRPr/>
            </a:lvl1pPr>
          </a:lstStyle>
          <a:p>
            <a:fld id="{0FCA0E2D-512C-41A1-A53B-FE7AFB6A6911}" type="slidenum">
              <a:rPr lang="en-US" altLang="zh-TW"/>
              <a:pPr/>
              <a:t>‹#›</a:t>
            </a:fld>
            <a:endParaRPr lang="en-US" altLang="zh-TW"/>
          </a:p>
        </p:txBody>
      </p:sp>
    </p:spTree>
    <p:extLst>
      <p:ext uri="{BB962C8B-B14F-4D97-AF65-F5344CB8AC3E}">
        <p14:creationId xmlns:p14="http://schemas.microsoft.com/office/powerpoint/2010/main" val="365886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r>
              <a:rPr lang="en-US" altLang="zh-TW"/>
              <a:t>Andrew Leung</a:t>
            </a:r>
          </a:p>
        </p:txBody>
      </p:sp>
      <p:sp>
        <p:nvSpPr>
          <p:cNvPr id="7" name="Rectangle 6"/>
          <p:cNvSpPr>
            <a:spLocks noGrp="1" noChangeArrowheads="1"/>
          </p:cNvSpPr>
          <p:nvPr>
            <p:ph type="sldNum" sz="quarter" idx="12"/>
          </p:nvPr>
        </p:nvSpPr>
        <p:spPr>
          <a:ln/>
        </p:spPr>
        <p:txBody>
          <a:bodyPr/>
          <a:lstStyle>
            <a:lvl1pPr>
              <a:defRPr/>
            </a:lvl1pPr>
          </a:lstStyle>
          <a:p>
            <a:fld id="{AA882A21-F310-472D-92C1-BE3E27A20FD3}" type="slidenum">
              <a:rPr lang="en-US" altLang="zh-TW"/>
              <a:pPr/>
              <a:t>‹#›</a:t>
            </a:fld>
            <a:endParaRPr lang="en-US" altLang="zh-TW"/>
          </a:p>
        </p:txBody>
      </p:sp>
    </p:spTree>
    <p:extLst>
      <p:ext uri="{BB962C8B-B14F-4D97-AF65-F5344CB8AC3E}">
        <p14:creationId xmlns:p14="http://schemas.microsoft.com/office/powerpoint/2010/main" val="268631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base">
              <a:defRPr sz="1400" b="0"/>
            </a:lvl1pPr>
          </a:lstStyle>
          <a:p>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base">
              <a:defRPr sz="1400" b="0"/>
            </a:lvl1pPr>
          </a:lstStyle>
          <a:p>
            <a:r>
              <a:rPr lang="en-US" altLang="zh-TW"/>
              <a:t>Andrew Leung</a:t>
            </a:r>
          </a:p>
        </p:txBody>
      </p:sp>
      <p:sp>
        <p:nvSpPr>
          <p:cNvPr id="1030" name="Rectangle 6"/>
          <p:cNvSpPr>
            <a:spLocks noGrp="1" noChangeArrowheads="1"/>
          </p:cNvSpPr>
          <p:nvPr>
            <p:ph type="sldNum" sz="quarter" idx="4"/>
          </p:nvPr>
        </p:nvSpPr>
        <p:spPr bwMode="auto">
          <a:xfrm>
            <a:off x="6975475"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base">
              <a:defRPr sz="1400" b="0"/>
            </a:lvl1pPr>
          </a:lstStyle>
          <a:p>
            <a:fld id="{5AD01C3B-FE2E-43F4-9A60-015082115D0A}"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kumimoji="1" sz="3200" b="1">
          <a:solidFill>
            <a:schemeClr val="tx2"/>
          </a:solidFill>
          <a:latin typeface="+mj-lt"/>
          <a:ea typeface="DFKai-SB" pitchFamily="65" charset="-120"/>
          <a:cs typeface="+mj-cs"/>
        </a:defRPr>
      </a:lvl1pPr>
      <a:lvl2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2pPr>
      <a:lvl3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3pPr>
      <a:lvl4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4pPr>
      <a:lvl5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5pPr>
      <a:lvl6pPr marL="457200" algn="ctr" rtl="0" fontAlgn="base">
        <a:spcBef>
          <a:spcPct val="0"/>
        </a:spcBef>
        <a:spcAft>
          <a:spcPct val="0"/>
        </a:spcAft>
        <a:defRPr kumimoji="1" sz="3200" b="1">
          <a:solidFill>
            <a:schemeClr val="tx2"/>
          </a:solidFill>
          <a:latin typeface="Times New Roman" pitchFamily="18" charset="0"/>
          <a:ea typeface="標楷體" pitchFamily="65" charset="-120"/>
        </a:defRPr>
      </a:lvl6pPr>
      <a:lvl7pPr marL="914400" algn="ctr" rtl="0" fontAlgn="base">
        <a:spcBef>
          <a:spcPct val="0"/>
        </a:spcBef>
        <a:spcAft>
          <a:spcPct val="0"/>
        </a:spcAft>
        <a:defRPr kumimoji="1" sz="3200" b="1">
          <a:solidFill>
            <a:schemeClr val="tx2"/>
          </a:solidFill>
          <a:latin typeface="Times New Roman" pitchFamily="18" charset="0"/>
          <a:ea typeface="標楷體" pitchFamily="65" charset="-120"/>
        </a:defRPr>
      </a:lvl7pPr>
      <a:lvl8pPr marL="1371600" algn="ctr" rtl="0" fontAlgn="base">
        <a:spcBef>
          <a:spcPct val="0"/>
        </a:spcBef>
        <a:spcAft>
          <a:spcPct val="0"/>
        </a:spcAft>
        <a:defRPr kumimoji="1" sz="3200" b="1">
          <a:solidFill>
            <a:schemeClr val="tx2"/>
          </a:solidFill>
          <a:latin typeface="Times New Roman" pitchFamily="18" charset="0"/>
          <a:ea typeface="標楷體" pitchFamily="65" charset="-120"/>
        </a:defRPr>
      </a:lvl8pPr>
      <a:lvl9pPr marL="1828800" algn="ctr" rtl="0" fontAlgn="base">
        <a:spcBef>
          <a:spcPct val="0"/>
        </a:spcBef>
        <a:spcAft>
          <a:spcPct val="0"/>
        </a:spcAft>
        <a:defRPr kumimoji="1" sz="3200" b="1">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DFKai-SB" pitchFamily="65" charset="-120"/>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DFKai-SB" pitchFamily="65" charset="-120"/>
        </a:defRPr>
      </a:lvl2pPr>
      <a:lvl3pPr marL="1143000" indent="-228600" algn="l" rtl="0" eaLnBrk="0" fontAlgn="base" hangingPunct="0">
        <a:spcBef>
          <a:spcPct val="20000"/>
        </a:spcBef>
        <a:spcAft>
          <a:spcPct val="0"/>
        </a:spcAft>
        <a:buChar char="•"/>
        <a:defRPr kumimoji="1" sz="2000">
          <a:solidFill>
            <a:schemeClr val="tx1"/>
          </a:solidFill>
          <a:latin typeface="+mn-lt"/>
          <a:ea typeface="DFKai-SB" pitchFamily="65" charset="-120"/>
        </a:defRPr>
      </a:lvl3pPr>
      <a:lvl4pPr marL="1600200" indent="-228600" algn="l" rtl="0" eaLnBrk="0" fontAlgn="base" hangingPunct="0">
        <a:spcBef>
          <a:spcPct val="20000"/>
        </a:spcBef>
        <a:spcAft>
          <a:spcPct val="0"/>
        </a:spcAft>
        <a:buChar char="–"/>
        <a:defRPr kumimoji="1">
          <a:solidFill>
            <a:schemeClr val="tx1"/>
          </a:solidFill>
          <a:latin typeface="+mn-lt"/>
          <a:ea typeface="DFKai-SB" pitchFamily="65" charset="-120"/>
        </a:defRPr>
      </a:lvl4pPr>
      <a:lvl5pPr marL="2057400" indent="-228600" algn="l" rtl="0" eaLnBrk="0" fontAlgn="base" hangingPunct="0">
        <a:spcBef>
          <a:spcPct val="20000"/>
        </a:spcBef>
        <a:spcAft>
          <a:spcPct val="0"/>
        </a:spcAft>
        <a:buChar char="»"/>
        <a:defRPr kumimoji="1">
          <a:solidFill>
            <a:schemeClr val="tx1"/>
          </a:solidFill>
          <a:latin typeface="+mn-lt"/>
          <a:ea typeface="DFKai-SB" pitchFamily="65" charset="-120"/>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7EB4E52-A1E1-41B4-8231-794470BFC8AC}" type="slidenum">
              <a:rPr lang="en-US" altLang="zh-TW" sz="1400">
                <a:latin typeface="Arial" charset="0"/>
                <a:ea typeface="新細明體" pitchFamily="18" charset="-120"/>
              </a:rPr>
              <a:pPr eaLnBrk="1" hangingPunct="1">
                <a:spcBef>
                  <a:spcPct val="0"/>
                </a:spcBef>
                <a:buFontTx/>
                <a:buNone/>
              </a:pPr>
              <a:t>1</a:t>
            </a:fld>
            <a:endParaRPr lang="en-US" altLang="zh-TW" sz="1400">
              <a:latin typeface="Arial" charset="0"/>
              <a:ea typeface="新細明體" pitchFamily="18" charset="-12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zh-TW" sz="3600"/>
              <a:t>Chapter 2 </a:t>
            </a:r>
            <a:br>
              <a:rPr lang="en-US" altLang="zh-TW" sz="3600"/>
            </a:br>
            <a:r>
              <a:rPr lang="en-US" altLang="zh-TW" sz="3600"/>
              <a:t>The PIC18 Assembly Language Programming</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p:txBody>
          <a:bodyPr/>
          <a:lstStyle/>
          <a:p>
            <a:r>
              <a:rPr lang="en-CA" altLang="en-US"/>
              <a:t>Data Memory in PIC18</a:t>
            </a:r>
            <a:endParaRPr lang="en-US" altLang="en-US"/>
          </a:p>
        </p:txBody>
      </p:sp>
      <p:sp>
        <p:nvSpPr>
          <p:cNvPr id="112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4C5BCAE-8FE7-41BF-8E77-D012490AB292}" type="slidenum">
              <a:rPr lang="en-CA" altLang="zh-TW" sz="1400">
                <a:latin typeface="Arial" charset="0"/>
                <a:ea typeface="新細明體" pitchFamily="18" charset="-120"/>
              </a:rPr>
              <a:pPr eaLnBrk="1" hangingPunct="1">
                <a:spcBef>
                  <a:spcPct val="0"/>
                </a:spcBef>
                <a:buFontTx/>
                <a:buNone/>
              </a:pPr>
              <a:t>10</a:t>
            </a:fld>
            <a:endParaRPr lang="en-CA" altLang="zh-TW" sz="1400">
              <a:latin typeface="Arial" charset="0"/>
              <a:ea typeface="新細明體" pitchFamily="18" charset="-120"/>
            </a:endParaRPr>
          </a:p>
        </p:txBody>
      </p:sp>
      <p:pic>
        <p:nvPicPr>
          <p:cNvPr id="11268"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9925" y="1581150"/>
            <a:ext cx="4527550" cy="465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5956300" y="1878013"/>
            <a:ext cx="787400" cy="185737"/>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algn="ctr" eaLnBrk="1" hangingPunct="1"/>
            <a:endParaRPr lang="en-US" altLang="en-US">
              <a:solidFill>
                <a:srgbClr val="FFFFFF"/>
              </a:solidFill>
              <a:latin typeface="Times New Roman" pitchFamily="18" charset="0"/>
              <a:ea typeface="DFKai-SB" pitchFamily="65" charset="-120"/>
            </a:endParaRPr>
          </a:p>
        </p:txBody>
      </p:sp>
      <p:sp>
        <p:nvSpPr>
          <p:cNvPr id="12" name="Rectangle 11"/>
          <p:cNvSpPr/>
          <p:nvPr/>
        </p:nvSpPr>
        <p:spPr>
          <a:xfrm>
            <a:off x="7937500" y="3562350"/>
            <a:ext cx="787400" cy="220663"/>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algn="ctr" eaLnBrk="1" hangingPunct="1"/>
            <a:endParaRPr lang="en-US" altLang="en-US">
              <a:solidFill>
                <a:srgbClr val="FFFFFF"/>
              </a:solidFill>
              <a:latin typeface="Times New Roman" pitchFamily="18" charset="0"/>
              <a:ea typeface="DFKai-SB" pitchFamily="65" charset="-120"/>
            </a:endParaRPr>
          </a:p>
        </p:txBody>
      </p:sp>
      <p:sp>
        <p:nvSpPr>
          <p:cNvPr id="13" name="Rectangle 12"/>
          <p:cNvSpPr/>
          <p:nvPr/>
        </p:nvSpPr>
        <p:spPr>
          <a:xfrm>
            <a:off x="5956300" y="5502275"/>
            <a:ext cx="787400" cy="185738"/>
          </a:xfrm>
          <a:prstGeom prst="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algn="ctr" eaLnBrk="1" hangingPunct="1"/>
            <a:endParaRPr lang="en-US" altLang="en-US">
              <a:solidFill>
                <a:srgbClr val="FFFFFF"/>
              </a:solidFill>
              <a:latin typeface="Times New Roman" pitchFamily="18" charset="0"/>
              <a:ea typeface="DFKai-SB" pitchFamily="65" charset="-120"/>
            </a:endParaRPr>
          </a:p>
        </p:txBody>
      </p:sp>
      <p:sp>
        <p:nvSpPr>
          <p:cNvPr id="14" name="Rectangle 13"/>
          <p:cNvSpPr/>
          <p:nvPr/>
        </p:nvSpPr>
        <p:spPr>
          <a:xfrm>
            <a:off x="7937500" y="3783013"/>
            <a:ext cx="787400" cy="215900"/>
          </a:xfrm>
          <a:prstGeom prst="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algn="ctr" eaLnBrk="1" hangingPunct="1"/>
            <a:endParaRPr lang="en-US" altLang="en-US">
              <a:solidFill>
                <a:srgbClr val="FFFFFF"/>
              </a:solidFill>
              <a:latin typeface="Times New Roman" pitchFamily="18" charset="0"/>
              <a:ea typeface="DFKai-SB" pitchFamily="65" charset="-120"/>
            </a:endParaRPr>
          </a:p>
        </p:txBody>
      </p:sp>
      <p:sp>
        <p:nvSpPr>
          <p:cNvPr id="15" name="Rectangle 14"/>
          <p:cNvSpPr/>
          <p:nvPr/>
        </p:nvSpPr>
        <p:spPr>
          <a:xfrm>
            <a:off x="5956300" y="2573338"/>
            <a:ext cx="787400" cy="341312"/>
          </a:xfrm>
          <a:prstGeom prst="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algn="ctr" eaLnBrk="1" hangingPunct="1"/>
            <a:endParaRPr lang="en-US" altLang="en-US">
              <a:solidFill>
                <a:srgbClr val="FFFFFF"/>
              </a:solidFill>
              <a:latin typeface="Times New Roman" pitchFamily="18" charset="0"/>
              <a:ea typeface="DFKai-SB" pitchFamily="65" charset="-120"/>
            </a:endParaRPr>
          </a:p>
        </p:txBody>
      </p:sp>
      <p:pic>
        <p:nvPicPr>
          <p:cNvPr id="11274" name="Content Placeholder 16"/>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36563" y="1447800"/>
            <a:ext cx="3851275" cy="4800600"/>
          </a:xfrm>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pPr eaLnBrk="1" hangingPunct="1"/>
            <a:r>
              <a:rPr lang="en-US" altLang="en-US"/>
              <a:t>PIC18 Microcontroller Stack</a:t>
            </a:r>
          </a:p>
        </p:txBody>
      </p:sp>
      <p:sp>
        <p:nvSpPr>
          <p:cNvPr id="103427" name="Rectangle 5"/>
          <p:cNvSpPr>
            <a:spLocks noGrp="1" noChangeArrowheads="1"/>
          </p:cNvSpPr>
          <p:nvPr>
            <p:ph idx="1"/>
          </p:nvPr>
        </p:nvSpPr>
        <p:spPr/>
        <p:txBody>
          <a:bodyPr/>
          <a:lstStyle/>
          <a:p>
            <a:pPr eaLnBrk="1" hangingPunct="1"/>
            <a:r>
              <a:rPr lang="en-US" altLang="en-US"/>
              <a:t>Hardware Stack</a:t>
            </a:r>
          </a:p>
          <a:p>
            <a:pPr lvl="1" eaLnBrk="1" hangingPunct="1"/>
            <a:r>
              <a:rPr lang="en-US" altLang="en-US"/>
              <a:t>31 registers</a:t>
            </a:r>
          </a:p>
          <a:p>
            <a:pPr lvl="1" eaLnBrk="1" hangingPunct="1"/>
            <a:r>
              <a:rPr lang="en-US" altLang="en-US"/>
              <a:t>21-bits wide</a:t>
            </a:r>
          </a:p>
          <a:p>
            <a:pPr lvl="1" eaLnBrk="1" hangingPunct="1"/>
            <a:r>
              <a:rPr lang="en-US" altLang="en-US"/>
              <a:t>Not part of program memory or data registers</a:t>
            </a:r>
          </a:p>
          <a:p>
            <a:pPr eaLnBrk="1" hangingPunct="1"/>
            <a:r>
              <a:rPr lang="en-US" altLang="en-US"/>
              <a:t>Stack Pointer (STKPTR)</a:t>
            </a:r>
          </a:p>
          <a:p>
            <a:pPr lvl="1" eaLnBrk="1" hangingPunct="1"/>
            <a:r>
              <a:rPr lang="en-US" altLang="en-US"/>
              <a:t>5-bit address</a:t>
            </a:r>
          </a:p>
          <a:p>
            <a:pPr eaLnBrk="1" hangingPunct="1"/>
            <a:r>
              <a:rPr lang="en-US" altLang="en-US"/>
              <a:t>Top of the Stack (TOS)</a:t>
            </a:r>
          </a:p>
          <a:p>
            <a:pPr lvl="1" eaLnBrk="1" hangingPunct="1"/>
            <a:r>
              <a:rPr lang="en-US" altLang="en-US"/>
              <a:t>Pointed to by the stack pointer</a:t>
            </a:r>
          </a:p>
          <a:p>
            <a:pPr lvl="1" eaLnBrk="1" hangingPunct="1"/>
            <a:r>
              <a:rPr lang="en-US" altLang="en-US"/>
              <a:t>Copied into three special function registers</a:t>
            </a:r>
          </a:p>
          <a:p>
            <a:pPr lvl="1" eaLnBrk="1" hangingPunct="1"/>
            <a:r>
              <a:rPr lang="en-US" altLang="en-US"/>
              <a:t>TOSU (Upper), TOSH (High), and TOSL (Low)</a:t>
            </a:r>
          </a:p>
          <a:p>
            <a:pPr lvl="1" eaLnBrk="1" hangingPunct="1"/>
            <a:endParaRPr lang="en-US" altLang="en-US"/>
          </a:p>
        </p:txBody>
      </p:sp>
      <p:sp>
        <p:nvSpPr>
          <p:cNvPr id="103428" name="Slide Number Placeholder 6"/>
          <p:cNvSpPr>
            <a:spLocks noGrp="1"/>
          </p:cNvSpPr>
          <p:nvPr>
            <p:ph type="sldNum" sz="quarter" idx="12"/>
          </p:nvPr>
        </p:nvSpPr>
        <p:spPr>
          <a:xfrm>
            <a:off x="6213475" y="6165850"/>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124964A0-23F4-4498-AAA9-6FA3F42633C1}" type="slidenum">
              <a:rPr lang="en-US" altLang="en-US" sz="1400">
                <a:solidFill>
                  <a:srgbClr val="003366"/>
                </a:solidFill>
                <a:ea typeface="新細明體" pitchFamily="18" charset="-120"/>
              </a:rPr>
              <a:pPr algn="ctr" eaLnBrk="1" hangingPunct="1">
                <a:spcBef>
                  <a:spcPct val="0"/>
                </a:spcBef>
                <a:buFontTx/>
                <a:buNone/>
              </a:pPr>
              <a:t>100</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4" descr="79144_07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69342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Rectangle 12"/>
          <p:cNvSpPr>
            <a:spLocks noGrp="1" noChangeArrowheads="1"/>
          </p:cNvSpPr>
          <p:nvPr>
            <p:ph type="title"/>
          </p:nvPr>
        </p:nvSpPr>
        <p:spPr/>
        <p:txBody>
          <a:bodyPr/>
          <a:lstStyle/>
          <a:p>
            <a:pPr eaLnBrk="1" hangingPunct="1"/>
            <a:r>
              <a:rPr lang="en-US" altLang="en-US"/>
              <a:t>STKPTR Register</a:t>
            </a:r>
          </a:p>
        </p:txBody>
      </p:sp>
      <p:sp>
        <p:nvSpPr>
          <p:cNvPr id="104452" name="Rectangle 14"/>
          <p:cNvSpPr>
            <a:spLocks noGrp="1" noChangeArrowheads="1"/>
          </p:cNvSpPr>
          <p:nvPr>
            <p:ph idx="1"/>
          </p:nvPr>
        </p:nvSpPr>
        <p:spPr>
          <a:xfrm>
            <a:off x="809625" y="3276600"/>
            <a:ext cx="7958138" cy="2514600"/>
          </a:xfrm>
        </p:spPr>
        <p:txBody>
          <a:bodyPr/>
          <a:lstStyle/>
          <a:p>
            <a:pPr eaLnBrk="1" hangingPunct="1"/>
            <a:r>
              <a:rPr lang="en-US" altLang="en-US" dirty="0"/>
              <a:t>SP4-SP0: Stack Address</a:t>
            </a:r>
          </a:p>
          <a:p>
            <a:pPr eaLnBrk="1" hangingPunct="1"/>
            <a:r>
              <a:rPr lang="en-US" altLang="en-US" dirty="0"/>
              <a:t>STKOF: Stack overflow</a:t>
            </a:r>
          </a:p>
          <a:p>
            <a:pPr lvl="1" eaLnBrk="1" hangingPunct="1"/>
            <a:r>
              <a:rPr lang="en-US" altLang="en-US" dirty="0"/>
              <a:t>When the user attempts to use more than 31 registers to store information (data bytes) on the stack</a:t>
            </a:r>
          </a:p>
          <a:p>
            <a:pPr eaLnBrk="1" hangingPunct="1"/>
            <a:r>
              <a:rPr lang="en-US" altLang="en-US" dirty="0"/>
              <a:t>STKUNF: Stack underflow(</a:t>
            </a:r>
            <a:r>
              <a:rPr lang="zh-TW" altLang="en-US" dirty="0"/>
              <a:t>冇野仲要攞</a:t>
            </a:r>
            <a:r>
              <a:rPr lang="en-US" altLang="en-US" dirty="0"/>
              <a:t>)</a:t>
            </a:r>
          </a:p>
          <a:p>
            <a:pPr lvl="1" eaLnBrk="1" hangingPunct="1"/>
            <a:r>
              <a:rPr lang="en-US" altLang="en-US" dirty="0"/>
              <a:t>When the user attempts to retrieve more information than what is stored previously on the stack</a:t>
            </a:r>
          </a:p>
        </p:txBody>
      </p:sp>
      <p:sp>
        <p:nvSpPr>
          <p:cNvPr id="104453" name="Slide Number Placeholder 7"/>
          <p:cNvSpPr>
            <a:spLocks noGrp="1"/>
          </p:cNvSpPr>
          <p:nvPr>
            <p:ph type="sldNum" sz="quarter" idx="12"/>
          </p:nvPr>
        </p:nvSpPr>
        <p:spPr>
          <a:xfrm>
            <a:off x="7524750" y="6237288"/>
            <a:ext cx="1439863" cy="431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2AC94AD7-1DC4-401A-8301-57CDB69B7DB4}" type="slidenum">
              <a:rPr lang="en-US" altLang="en-US" sz="1400">
                <a:solidFill>
                  <a:srgbClr val="003366"/>
                </a:solidFill>
                <a:ea typeface="新細明體" pitchFamily="18" charset="-120"/>
              </a:rPr>
              <a:pPr algn="ctr" eaLnBrk="1" hangingPunct="1">
                <a:spcBef>
                  <a:spcPct val="0"/>
                </a:spcBef>
                <a:buFontTx/>
                <a:buNone/>
              </a:pPr>
              <a:t>101</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title"/>
          </p:nvPr>
        </p:nvSpPr>
        <p:spPr/>
        <p:txBody>
          <a:bodyPr/>
          <a:lstStyle/>
          <a:p>
            <a:pPr eaLnBrk="1" hangingPunct="1"/>
            <a:r>
              <a:rPr lang="en-US" altLang="en-US"/>
              <a:t>Stack Instructions</a:t>
            </a:r>
          </a:p>
        </p:txBody>
      </p:sp>
      <p:sp>
        <p:nvSpPr>
          <p:cNvPr id="9223" name="Rectangle 7"/>
          <p:cNvSpPr>
            <a:spLocks noGrp="1" noChangeArrowheads="1"/>
          </p:cNvSpPr>
          <p:nvPr>
            <p:ph idx="1"/>
          </p:nvPr>
        </p:nvSpPr>
        <p:spPr/>
        <p:txBody>
          <a:bodyPr/>
          <a:lstStyle/>
          <a:p>
            <a:pPr eaLnBrk="1" hangingPunct="1">
              <a:defRPr/>
            </a:pPr>
            <a:r>
              <a:rPr lang="en-US" dirty="0">
                <a:solidFill>
                  <a:schemeClr val="bg1">
                    <a:lumMod val="50000"/>
                  </a:schemeClr>
                </a:solidFill>
              </a:rPr>
              <a:t>PUSH	</a:t>
            </a:r>
          </a:p>
          <a:p>
            <a:pPr lvl="1" eaLnBrk="1" hangingPunct="1">
              <a:defRPr/>
            </a:pPr>
            <a:r>
              <a:rPr lang="en-US" dirty="0">
                <a:solidFill>
                  <a:schemeClr val="bg1">
                    <a:lumMod val="50000"/>
                  </a:schemeClr>
                </a:solidFill>
              </a:rPr>
              <a:t>Increment the memory address in the stack pointer and store the contents of the program counter (PC+2) on the top of the stack</a:t>
            </a:r>
          </a:p>
          <a:p>
            <a:pPr eaLnBrk="1" hangingPunct="1">
              <a:defRPr/>
            </a:pPr>
            <a:r>
              <a:rPr lang="en-US" dirty="0">
                <a:solidFill>
                  <a:schemeClr val="bg1">
                    <a:lumMod val="50000"/>
                  </a:schemeClr>
                </a:solidFill>
              </a:rPr>
              <a:t>POP	</a:t>
            </a:r>
          </a:p>
          <a:p>
            <a:pPr lvl="1" eaLnBrk="1" hangingPunct="1">
              <a:defRPr/>
            </a:pPr>
            <a:r>
              <a:rPr lang="en-US" dirty="0">
                <a:solidFill>
                  <a:schemeClr val="bg1">
                    <a:lumMod val="50000"/>
                  </a:schemeClr>
                </a:solidFill>
              </a:rPr>
              <a:t>Discard the address of the top of the stack and decrement the stack pointer by one </a:t>
            </a:r>
          </a:p>
        </p:txBody>
      </p:sp>
      <p:sp>
        <p:nvSpPr>
          <p:cNvPr id="105476" name="Slide Number Placeholder 6"/>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09086B14-2DFA-41A2-9802-66299C586E25}" type="slidenum">
              <a:rPr lang="en-US" altLang="en-US" sz="1400">
                <a:solidFill>
                  <a:srgbClr val="003366"/>
                </a:solidFill>
                <a:ea typeface="新細明體" pitchFamily="18" charset="-120"/>
              </a:rPr>
              <a:pPr algn="ctr" eaLnBrk="1" hangingPunct="1">
                <a:spcBef>
                  <a:spcPct val="0"/>
                </a:spcBef>
                <a:buFontTx/>
                <a:buNone/>
              </a:pPr>
              <a:t>102</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6"/>
          <p:cNvSpPr>
            <a:spLocks noGrp="1" noChangeArrowheads="1"/>
          </p:cNvSpPr>
          <p:nvPr>
            <p:ph type="title"/>
          </p:nvPr>
        </p:nvSpPr>
        <p:spPr/>
        <p:txBody>
          <a:bodyPr/>
          <a:lstStyle/>
          <a:p>
            <a:pPr eaLnBrk="1" hangingPunct="1"/>
            <a:r>
              <a:rPr lang="en-US" altLang="en-US"/>
              <a:t>Subroutine</a:t>
            </a:r>
          </a:p>
        </p:txBody>
      </p:sp>
      <p:sp>
        <p:nvSpPr>
          <p:cNvPr id="106499" name="Rectangle 7"/>
          <p:cNvSpPr>
            <a:spLocks noGrp="1" noChangeArrowheads="1"/>
          </p:cNvSpPr>
          <p:nvPr>
            <p:ph idx="1"/>
          </p:nvPr>
        </p:nvSpPr>
        <p:spPr/>
        <p:txBody>
          <a:bodyPr/>
          <a:lstStyle/>
          <a:p>
            <a:pPr eaLnBrk="1" hangingPunct="1"/>
            <a:r>
              <a:rPr lang="en-US" altLang="en-US"/>
              <a:t>A group of instructions that performs a specified task</a:t>
            </a:r>
          </a:p>
          <a:p>
            <a:pPr eaLnBrk="1" hangingPunct="1"/>
            <a:r>
              <a:rPr lang="en-US" altLang="en-US"/>
              <a:t>Written independent of a main program</a:t>
            </a:r>
          </a:p>
          <a:p>
            <a:pPr eaLnBrk="1" hangingPunct="1"/>
            <a:r>
              <a:rPr lang="en-US" altLang="en-US"/>
              <a:t>Can be called multiple times to perform task by main program or by another subroutine</a:t>
            </a:r>
          </a:p>
          <a:p>
            <a:pPr eaLnBrk="1" hangingPunct="1"/>
            <a:r>
              <a:rPr lang="en-US" altLang="en-US"/>
              <a:t>Call and Return instructions used to call a subroutine and return from the subroutine  </a:t>
            </a:r>
          </a:p>
        </p:txBody>
      </p:sp>
      <p:sp>
        <p:nvSpPr>
          <p:cNvPr id="106500" name="Slide Number Placeholder 6"/>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DE136667-9A8C-40AE-98E9-067CEAFA6F3B}" type="slidenum">
              <a:rPr lang="en-US" altLang="en-US" sz="1400">
                <a:solidFill>
                  <a:srgbClr val="003366"/>
                </a:solidFill>
                <a:ea typeface="新細明體" pitchFamily="18" charset="-120"/>
              </a:rPr>
              <a:pPr algn="ctr" eaLnBrk="1" hangingPunct="1">
                <a:spcBef>
                  <a:spcPct val="0"/>
                </a:spcBef>
                <a:buFontTx/>
                <a:buNone/>
              </a:pPr>
              <a:t>103</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title"/>
          </p:nvPr>
        </p:nvSpPr>
        <p:spPr>
          <a:xfrm>
            <a:off x="323850" y="0"/>
            <a:ext cx="8229600" cy="1143000"/>
          </a:xfrm>
        </p:spPr>
        <p:txBody>
          <a:bodyPr/>
          <a:lstStyle/>
          <a:p>
            <a:pPr eaLnBrk="1" hangingPunct="1"/>
            <a:r>
              <a:rPr lang="en-US" altLang="en-US"/>
              <a:t>Subroutine</a:t>
            </a:r>
          </a:p>
        </p:txBody>
      </p:sp>
      <p:sp>
        <p:nvSpPr>
          <p:cNvPr id="107523" name="Rectangle 7"/>
          <p:cNvSpPr>
            <a:spLocks noGrp="1" noChangeArrowheads="1"/>
          </p:cNvSpPr>
          <p:nvPr>
            <p:ph idx="1"/>
          </p:nvPr>
        </p:nvSpPr>
        <p:spPr>
          <a:xfrm>
            <a:off x="395288" y="981075"/>
            <a:ext cx="8229600" cy="4525963"/>
          </a:xfrm>
        </p:spPr>
        <p:txBody>
          <a:bodyPr/>
          <a:lstStyle/>
          <a:p>
            <a:pPr marL="0" indent="0" eaLnBrk="1" hangingPunct="1">
              <a:buFontTx/>
              <a:buNone/>
            </a:pPr>
            <a:r>
              <a:rPr lang="en-US" altLang="en-US" sz="1800"/>
              <a:t> LIST	P=18F4520		;directive to define processor</a:t>
            </a:r>
          </a:p>
          <a:p>
            <a:pPr marL="0" indent="0" eaLnBrk="1" hangingPunct="1">
              <a:buFontTx/>
              <a:buNone/>
            </a:pPr>
            <a:r>
              <a:rPr lang="en-US" altLang="en-US" sz="1800"/>
              <a:t>#include &lt;P18F4520.INC&gt;	;CPU specific variable definitions</a:t>
            </a:r>
          </a:p>
          <a:p>
            <a:pPr marL="0" indent="0" eaLnBrk="1" hangingPunct="1">
              <a:buFontTx/>
              <a:buNone/>
            </a:pPr>
            <a:r>
              <a:rPr lang="en-US" altLang="en-US" sz="1800"/>
              <a:t>		ORG 0</a:t>
            </a:r>
          </a:p>
          <a:p>
            <a:pPr marL="0" indent="0" eaLnBrk="1" hangingPunct="1">
              <a:buFontTx/>
              <a:buNone/>
            </a:pPr>
            <a:r>
              <a:rPr lang="en-US" altLang="en-US" sz="1800"/>
              <a:t>		GOTO Main</a:t>
            </a:r>
          </a:p>
          <a:p>
            <a:pPr marL="0" indent="0" eaLnBrk="1" hangingPunct="1">
              <a:buFontTx/>
              <a:buNone/>
            </a:pPr>
            <a:r>
              <a:rPr lang="en-US" altLang="en-US" sz="1800"/>
              <a:t>Main:  		ORG 20H		; start at address 0</a:t>
            </a:r>
          </a:p>
          <a:p>
            <a:pPr marL="0" indent="0" eaLnBrk="1" hangingPunct="1">
              <a:buFontTx/>
              <a:buNone/>
            </a:pPr>
            <a:r>
              <a:rPr lang="en-US" altLang="en-US" sz="1800"/>
              <a:t>		MOVLW 25H 		; WREG = 25</a:t>
            </a:r>
          </a:p>
          <a:p>
            <a:pPr marL="0" indent="0" eaLnBrk="1" hangingPunct="1">
              <a:buFontTx/>
              <a:buNone/>
            </a:pPr>
            <a:r>
              <a:rPr lang="en-US" altLang="en-US" sz="1800"/>
              <a:t>		CALL sub1</a:t>
            </a:r>
          </a:p>
          <a:p>
            <a:pPr marL="0" indent="0" eaLnBrk="1" hangingPunct="1">
              <a:buFontTx/>
              <a:buNone/>
            </a:pPr>
            <a:r>
              <a:rPr lang="en-US" altLang="en-US" sz="1800"/>
              <a:t>		MOVLW 20H</a:t>
            </a:r>
          </a:p>
          <a:p>
            <a:pPr marL="0" indent="0" eaLnBrk="1" hangingPunct="1">
              <a:buFontTx/>
              <a:buNone/>
            </a:pPr>
            <a:r>
              <a:rPr lang="en-US" altLang="en-US" sz="1800"/>
              <a:t>		CALL sub1</a:t>
            </a:r>
          </a:p>
          <a:p>
            <a:pPr marL="0" indent="0" eaLnBrk="1" hangingPunct="1">
              <a:buFontTx/>
              <a:buNone/>
            </a:pPr>
            <a:r>
              <a:rPr lang="en-US" altLang="en-US" sz="1800"/>
              <a:t>HERE: 		GOTO HERE 		;stay here forever</a:t>
            </a:r>
          </a:p>
          <a:p>
            <a:pPr marL="0" indent="0" eaLnBrk="1" hangingPunct="1">
              <a:buFontTx/>
              <a:buNone/>
            </a:pPr>
            <a:r>
              <a:rPr lang="en-US" altLang="en-US" sz="1800"/>
              <a:t>sub1:		nop			; a subroutine </a:t>
            </a:r>
          </a:p>
          <a:p>
            <a:pPr marL="0" indent="0" eaLnBrk="1" hangingPunct="1">
              <a:buFontTx/>
              <a:buNone/>
            </a:pPr>
            <a:r>
              <a:rPr lang="en-US" altLang="en-US" sz="1800"/>
              <a:t>		nop</a:t>
            </a:r>
          </a:p>
          <a:p>
            <a:pPr marL="0" indent="0" eaLnBrk="1" hangingPunct="1">
              <a:buFontTx/>
              <a:buNone/>
            </a:pPr>
            <a:r>
              <a:rPr lang="en-US" altLang="en-US" sz="1800"/>
              <a:t>		MOVLW 0H</a:t>
            </a:r>
          </a:p>
          <a:p>
            <a:pPr marL="0" indent="0" eaLnBrk="1" hangingPunct="1">
              <a:buFontTx/>
              <a:buNone/>
            </a:pPr>
            <a:r>
              <a:rPr lang="en-US" altLang="en-US" sz="1800"/>
              <a:t>		Return </a:t>
            </a:r>
          </a:p>
          <a:p>
            <a:pPr marL="0" indent="0" eaLnBrk="1" hangingPunct="1">
              <a:buFontTx/>
              <a:buNone/>
            </a:pPr>
            <a:r>
              <a:rPr lang="en-US" altLang="en-US" sz="1800"/>
              <a:t>		END 			; end of asm source file</a:t>
            </a:r>
          </a:p>
        </p:txBody>
      </p:sp>
      <p:sp>
        <p:nvSpPr>
          <p:cNvPr id="107524" name="Slide Number Placeholder 6"/>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5786DADA-B203-4C5E-BEC3-9892035867EE}" type="slidenum">
              <a:rPr lang="en-US" altLang="en-US" sz="1400">
                <a:solidFill>
                  <a:srgbClr val="003366"/>
                </a:solidFill>
                <a:ea typeface="新細明體" pitchFamily="18" charset="-120"/>
              </a:rPr>
              <a:pPr algn="ctr" eaLnBrk="1" hangingPunct="1">
                <a:spcBef>
                  <a:spcPct val="0"/>
                </a:spcBef>
                <a:buFontTx/>
                <a:buNone/>
              </a:pPr>
              <a:t>104</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title"/>
          </p:nvPr>
        </p:nvSpPr>
        <p:spPr/>
        <p:txBody>
          <a:bodyPr/>
          <a:lstStyle/>
          <a:p>
            <a:pPr eaLnBrk="1" hangingPunct="1"/>
            <a:r>
              <a:rPr lang="en-US" altLang="en-US"/>
              <a:t>Call and Return Instructions</a:t>
            </a:r>
          </a:p>
        </p:txBody>
      </p:sp>
      <p:sp>
        <p:nvSpPr>
          <p:cNvPr id="108547" name="Rectangle 7"/>
          <p:cNvSpPr>
            <a:spLocks noGrp="1" noChangeArrowheads="1"/>
          </p:cNvSpPr>
          <p:nvPr>
            <p:ph idx="1"/>
          </p:nvPr>
        </p:nvSpPr>
        <p:spPr/>
        <p:txBody>
          <a:bodyPr/>
          <a:lstStyle/>
          <a:p>
            <a:pPr eaLnBrk="1" hangingPunct="1"/>
            <a:r>
              <a:rPr lang="en-US" altLang="en-US"/>
              <a:t>CALL Label, s		;Call subroutine at Label</a:t>
            </a:r>
          </a:p>
          <a:p>
            <a:pPr eaLnBrk="1" hangingPunct="1"/>
            <a:r>
              <a:rPr lang="en-US" altLang="en-US"/>
              <a:t>CALL Label, FAST 	;FAST equivalent to s = 1</a:t>
            </a:r>
          </a:p>
          <a:p>
            <a:pPr lvl="1" eaLnBrk="1" hangingPunct="1"/>
            <a:r>
              <a:rPr lang="en-US" altLang="en-US"/>
              <a:t>If s = 0:	Increment the stack pointer and store the return address (PC+4) on the top of the stack (TOS) and branch to the subroutine address located at Label</a:t>
            </a:r>
          </a:p>
          <a:p>
            <a:pPr lvl="1" eaLnBrk="1" hangingPunct="1"/>
            <a:r>
              <a:rPr lang="en-US" altLang="en-US"/>
              <a:t>If s = 1: Also copy the contents of W, STATUS, and BSR registers in their respective shadow registers</a:t>
            </a:r>
          </a:p>
          <a:p>
            <a:pPr eaLnBrk="1" hangingPunct="1"/>
            <a:r>
              <a:rPr lang="en-US" altLang="en-US"/>
              <a:t>RCALL, n		;Relative call to subroutine </a:t>
            </a:r>
          </a:p>
          <a:p>
            <a:pPr lvl="1" eaLnBrk="1" hangingPunct="1"/>
            <a:r>
              <a:rPr lang="en-US" altLang="en-US"/>
              <a:t>Increment the stack pointer and store the return address (PC+2) on the top of the stack (TOS) and branch to the location Label within = </a:t>
            </a:r>
            <a:r>
              <a:rPr lang="en-US" altLang="en-US">
                <a:solidFill>
                  <a:srgbClr val="FF0000"/>
                </a:solidFill>
              </a:rPr>
              <a:t>-2048 to + 2046</a:t>
            </a:r>
          </a:p>
        </p:txBody>
      </p:sp>
      <p:sp>
        <p:nvSpPr>
          <p:cNvPr id="108548" name="Footer Placeholder 5"/>
          <p:cNvSpPr>
            <a:spLocks noGrp="1"/>
          </p:cNvSpPr>
          <p:nvPr>
            <p:ph type="ftr"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l" eaLnBrk="1" hangingPunct="1">
              <a:spcBef>
                <a:spcPct val="0"/>
              </a:spcBef>
              <a:buFontTx/>
              <a:buNone/>
            </a:pPr>
            <a:r>
              <a:rPr lang="en-US" altLang="en-US" sz="1400">
                <a:solidFill>
                  <a:srgbClr val="003366"/>
                </a:solidFill>
                <a:ea typeface="新細明體" pitchFamily="18" charset="-120"/>
              </a:rPr>
              <a:t>Andrew Leung</a:t>
            </a:r>
          </a:p>
        </p:txBody>
      </p:sp>
      <p:sp>
        <p:nvSpPr>
          <p:cNvPr id="108549" name="Slide Number Placeholder 6"/>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5F00FBB9-859D-4E09-A331-9EB4610CA6C0}" type="slidenum">
              <a:rPr lang="en-US" altLang="en-US" sz="1400">
                <a:solidFill>
                  <a:srgbClr val="003366"/>
                </a:solidFill>
                <a:ea typeface="新細明體" pitchFamily="18" charset="-120"/>
              </a:rPr>
              <a:pPr algn="ctr" eaLnBrk="1" hangingPunct="1">
                <a:spcBef>
                  <a:spcPct val="0"/>
                </a:spcBef>
                <a:buFontTx/>
                <a:buNone/>
              </a:pPr>
              <a:t>105</a:t>
            </a:fld>
            <a:endParaRPr lang="en-US" altLang="en-US" sz="1400">
              <a:solidFill>
                <a:srgbClr val="003366"/>
              </a:solidFill>
              <a:ea typeface="新細明體" pitchFamily="18" charset="-12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8"/>
          <p:cNvSpPr>
            <a:spLocks noGrp="1" noChangeArrowheads="1"/>
          </p:cNvSpPr>
          <p:nvPr>
            <p:ph type="title"/>
          </p:nvPr>
        </p:nvSpPr>
        <p:spPr/>
        <p:txBody>
          <a:bodyPr/>
          <a:lstStyle/>
          <a:p>
            <a:pPr eaLnBrk="1" hangingPunct="1"/>
            <a:r>
              <a:rPr lang="en-US" altLang="en-US"/>
              <a:t>Call and Return Instructions</a:t>
            </a:r>
          </a:p>
        </p:txBody>
      </p:sp>
      <p:sp>
        <p:nvSpPr>
          <p:cNvPr id="109571" name="Rectangle 9"/>
          <p:cNvSpPr>
            <a:spLocks noGrp="1" noChangeArrowheads="1"/>
          </p:cNvSpPr>
          <p:nvPr>
            <p:ph idx="1"/>
          </p:nvPr>
        </p:nvSpPr>
        <p:spPr/>
        <p:txBody>
          <a:bodyPr/>
          <a:lstStyle/>
          <a:p>
            <a:pPr eaLnBrk="1" hangingPunct="1"/>
            <a:r>
              <a:rPr lang="en-US" altLang="en-US"/>
              <a:t>RETURN, s		;Return from subroutine</a:t>
            </a:r>
          </a:p>
          <a:p>
            <a:pPr eaLnBrk="1" hangingPunct="1"/>
            <a:r>
              <a:rPr lang="en-US" altLang="en-US"/>
              <a:t>RETURN FAST		:FAST equivalent to s = 1</a:t>
            </a:r>
          </a:p>
          <a:p>
            <a:pPr lvl="1" eaLnBrk="1" hangingPunct="1"/>
            <a:r>
              <a:rPr lang="en-US" altLang="en-US"/>
              <a:t>If s = 0:	Get the return address from the stack (TOS) and place it in PC and decrement the stack pointer</a:t>
            </a:r>
          </a:p>
          <a:p>
            <a:pPr lvl="1" eaLnBrk="1" hangingPunct="1"/>
            <a:r>
              <a:rPr lang="en-US" altLang="en-US"/>
              <a:t>If s = 1:	Also retrieve the contents of W, STATUS, and BSR registers from their shadow registers</a:t>
            </a:r>
          </a:p>
          <a:p>
            <a:pPr eaLnBrk="1" hangingPunct="1"/>
            <a:r>
              <a:rPr lang="en-US" altLang="en-US"/>
              <a:t>RETLW  8-bit		;Return literal to WREG</a:t>
            </a:r>
          </a:p>
          <a:p>
            <a:pPr lvl="1" eaLnBrk="1" hangingPunct="1"/>
            <a:r>
              <a:rPr lang="en-US" altLang="en-US"/>
              <a:t>Get the return address from the stack (TOS) and place it in PC and decrement the stack pointer</a:t>
            </a:r>
          </a:p>
          <a:p>
            <a:pPr lvl="1" eaLnBrk="1" hangingPunct="1"/>
            <a:r>
              <a:rPr lang="en-US" altLang="en-US"/>
              <a:t>Return 8-bit literal to WREG</a:t>
            </a:r>
          </a:p>
        </p:txBody>
      </p:sp>
      <p:sp>
        <p:nvSpPr>
          <p:cNvPr id="109572" name="Footer Placeholder 5"/>
          <p:cNvSpPr>
            <a:spLocks noGrp="1"/>
          </p:cNvSpPr>
          <p:nvPr>
            <p:ph type="ftr"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l" eaLnBrk="1" hangingPunct="1">
              <a:spcBef>
                <a:spcPct val="0"/>
              </a:spcBef>
              <a:buFontTx/>
              <a:buNone/>
            </a:pPr>
            <a:r>
              <a:rPr lang="en-US" altLang="en-US" sz="1400">
                <a:solidFill>
                  <a:srgbClr val="003366"/>
                </a:solidFill>
                <a:ea typeface="新細明體" pitchFamily="18" charset="-120"/>
              </a:rPr>
              <a:t>Andrew Leung</a:t>
            </a:r>
          </a:p>
        </p:txBody>
      </p:sp>
      <p:sp>
        <p:nvSpPr>
          <p:cNvPr id="109573" name="Slide Number Placeholder 6"/>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BB9246EA-9F76-4D78-A048-2378076896D1}" type="slidenum">
              <a:rPr lang="en-US" altLang="en-US" sz="1400">
                <a:solidFill>
                  <a:srgbClr val="003366"/>
                </a:solidFill>
                <a:ea typeface="新細明體" pitchFamily="18" charset="-120"/>
              </a:rPr>
              <a:pPr algn="ctr" eaLnBrk="1" hangingPunct="1">
                <a:spcBef>
                  <a:spcPct val="0"/>
                </a:spcBef>
                <a:buFontTx/>
                <a:buNone/>
              </a:pPr>
              <a:t>106</a:t>
            </a:fld>
            <a:endParaRPr lang="en-US" altLang="en-US" sz="1400">
              <a:solidFill>
                <a:srgbClr val="003366"/>
              </a:solidFill>
              <a:ea typeface="新細明體" pitchFamily="18" charset="-12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1C198EE-1F0B-40BE-B0AB-55AB84BE4549}" type="slidenum">
              <a:rPr lang="en-US" altLang="zh-TW" sz="1400">
                <a:latin typeface="Arial" charset="0"/>
                <a:ea typeface="新細明體" pitchFamily="18" charset="-120"/>
              </a:rPr>
              <a:pPr eaLnBrk="1" hangingPunct="1">
                <a:spcBef>
                  <a:spcPct val="0"/>
                </a:spcBef>
                <a:buFontTx/>
                <a:buNone/>
              </a:pPr>
              <a:t>107</a:t>
            </a:fld>
            <a:endParaRPr lang="en-US" altLang="zh-TW" sz="1400">
              <a:latin typeface="Arial" charset="0"/>
              <a:ea typeface="新細明體" pitchFamily="18" charset="-120"/>
            </a:endParaRPr>
          </a:p>
        </p:txBody>
      </p:sp>
      <p:sp>
        <p:nvSpPr>
          <p:cNvPr id="110595" name="Rectangle 2"/>
          <p:cNvSpPr>
            <a:spLocks noGrp="1" noChangeArrowheads="1"/>
          </p:cNvSpPr>
          <p:nvPr>
            <p:ph type="title"/>
          </p:nvPr>
        </p:nvSpPr>
        <p:spPr/>
        <p:txBody>
          <a:bodyPr/>
          <a:lstStyle/>
          <a:p>
            <a:pPr eaLnBrk="1" hangingPunct="1"/>
            <a:r>
              <a:rPr lang="en-US" altLang="en-US"/>
              <a:t>Program Listing with Memory Addresses</a:t>
            </a:r>
          </a:p>
        </p:txBody>
      </p:sp>
      <p:sp>
        <p:nvSpPr>
          <p:cNvPr id="5" name="Rectangle 4"/>
          <p:cNvSpPr>
            <a:spLocks noGrp="1" noChangeArrowheads="1"/>
          </p:cNvSpPr>
          <p:nvPr/>
        </p:nvSpPr>
        <p:spPr bwMode="auto">
          <a:xfrm>
            <a:off x="592138" y="1143000"/>
            <a:ext cx="79597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08585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42875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177165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2288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6860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1432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6004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None/>
            </a:pPr>
            <a:endParaRPr lang="en-US" altLang="en-US" sz="3200">
              <a:solidFill>
                <a:srgbClr val="003366"/>
              </a:solidFill>
            </a:endParaRPr>
          </a:p>
        </p:txBody>
      </p:sp>
      <p:pic>
        <p:nvPicPr>
          <p:cNvPr id="110597" name="Picture 5" descr="79144_07_02"/>
          <p:cNvPicPr>
            <a:picLocks noChangeAspect="1" noChangeArrowheads="1"/>
          </p:cNvPicPr>
          <p:nvPr/>
        </p:nvPicPr>
        <p:blipFill>
          <a:blip r:embed="rId3">
            <a:extLst>
              <a:ext uri="{28A0092B-C50C-407E-A947-70E740481C1C}">
                <a14:useLocalDpi xmlns:a14="http://schemas.microsoft.com/office/drawing/2010/main" val="0"/>
              </a:ext>
            </a:extLst>
          </a:blip>
          <a:srcRect r="11966"/>
          <a:stretch>
            <a:fillRect/>
          </a:stretch>
        </p:blipFill>
        <p:spPr bwMode="auto">
          <a:xfrm>
            <a:off x="371475" y="2060575"/>
            <a:ext cx="821055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TextBox 1"/>
          <p:cNvSpPr txBox="1">
            <a:spLocks noChangeArrowheads="1"/>
          </p:cNvSpPr>
          <p:nvPr/>
        </p:nvSpPr>
        <p:spPr bwMode="auto">
          <a:xfrm>
            <a:off x="371475" y="4365625"/>
            <a:ext cx="5661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800" dirty="0">
                <a:latin typeface="Arial" charset="0"/>
                <a:ea typeface="新細明體" pitchFamily="18" charset="-120"/>
              </a:rPr>
              <a:t>In the above example, the return address is 002E. </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879A457-62B2-4FDA-8928-92D252521717}" type="slidenum">
              <a:rPr lang="en-US" altLang="zh-TW" sz="1400">
                <a:latin typeface="Arial" charset="0"/>
                <a:ea typeface="新細明體" pitchFamily="18" charset="-120"/>
              </a:rPr>
              <a:pPr eaLnBrk="1" hangingPunct="1">
                <a:spcBef>
                  <a:spcPct val="0"/>
                </a:spcBef>
                <a:buFontTx/>
                <a:buNone/>
              </a:pPr>
              <a:t>108</a:t>
            </a:fld>
            <a:endParaRPr lang="en-US" altLang="zh-TW" sz="1400">
              <a:latin typeface="Arial" charset="0"/>
              <a:ea typeface="新細明體" pitchFamily="18" charset="-120"/>
            </a:endParaRPr>
          </a:p>
        </p:txBody>
      </p:sp>
      <p:sp>
        <p:nvSpPr>
          <p:cNvPr id="111619" name="Rectangle 2"/>
          <p:cNvSpPr>
            <a:spLocks noGrp="1" noChangeArrowheads="1"/>
          </p:cNvSpPr>
          <p:nvPr>
            <p:ph type="title"/>
          </p:nvPr>
        </p:nvSpPr>
        <p:spPr/>
        <p:txBody>
          <a:bodyPr/>
          <a:lstStyle/>
          <a:p>
            <a:pPr eaLnBrk="1" hangingPunct="1"/>
            <a:r>
              <a:rPr lang="en-US" altLang="en-US"/>
              <a:t>Demo </a:t>
            </a:r>
          </a:p>
        </p:txBody>
      </p:sp>
      <p:sp>
        <p:nvSpPr>
          <p:cNvPr id="5" name="Rectangle 4"/>
          <p:cNvSpPr>
            <a:spLocks noGrp="1" noChangeArrowheads="1"/>
          </p:cNvSpPr>
          <p:nvPr/>
        </p:nvSpPr>
        <p:spPr bwMode="auto">
          <a:xfrm>
            <a:off x="592138" y="1143000"/>
            <a:ext cx="79597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08585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42875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177165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2288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6860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1432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6004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None/>
            </a:pPr>
            <a:endParaRPr lang="en-US" altLang="en-US" sz="3200">
              <a:solidFill>
                <a:srgbClr val="003366"/>
              </a:solidFill>
            </a:endParaRPr>
          </a:p>
        </p:txBody>
      </p:sp>
      <p:sp>
        <p:nvSpPr>
          <p:cNvPr id="111621" name="Rectangle 2"/>
          <p:cNvSpPr>
            <a:spLocks noChangeArrowheads="1"/>
          </p:cNvSpPr>
          <p:nvPr/>
        </p:nvSpPr>
        <p:spPr bwMode="auto">
          <a:xfrm>
            <a:off x="395288" y="1468438"/>
            <a:ext cx="8424862"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800" b="0">
                <a:latin typeface="Arial" charset="0"/>
                <a:ea typeface="新細明體" pitchFamily="18" charset="-120"/>
              </a:rPr>
              <a:t>ROM      Code                    Line No.</a:t>
            </a:r>
          </a:p>
          <a:p>
            <a:pPr eaLnBrk="1" fontAlgn="b" hangingPunct="1">
              <a:spcBef>
                <a:spcPct val="0"/>
              </a:spcBef>
              <a:buFontTx/>
              <a:buNone/>
            </a:pPr>
            <a:r>
              <a:rPr lang="en-US" altLang="en-US" sz="1800" b="0">
                <a:latin typeface="Arial" charset="0"/>
                <a:ea typeface="新細明體" pitchFamily="18" charset="-120"/>
              </a:rPr>
              <a:t>address</a:t>
            </a:r>
          </a:p>
          <a:p>
            <a:pPr eaLnBrk="1" fontAlgn="b" hangingPunct="1">
              <a:spcBef>
                <a:spcPct val="0"/>
              </a:spcBef>
              <a:buFontTx/>
              <a:buNone/>
            </a:pPr>
            <a:endParaRPr lang="en-US" altLang="en-US" sz="1800" b="0">
              <a:latin typeface="Arial" charset="0"/>
              <a:ea typeface="新細明體" pitchFamily="18" charset="-120"/>
            </a:endParaRPr>
          </a:p>
          <a:p>
            <a:pPr eaLnBrk="1" fontAlgn="b" hangingPunct="1">
              <a:spcBef>
                <a:spcPct val="0"/>
              </a:spcBef>
              <a:buFontTx/>
              <a:buNone/>
            </a:pPr>
            <a:r>
              <a:rPr lang="en-US" altLang="en-US" sz="1800" b="0">
                <a:latin typeface="Arial" charset="0"/>
                <a:ea typeface="新細明體" pitchFamily="18" charset="-120"/>
              </a:rPr>
              <a:t>000000                		00003                 	ORG 0</a:t>
            </a:r>
          </a:p>
          <a:p>
            <a:pPr eaLnBrk="1" fontAlgn="b" hangingPunct="1">
              <a:spcBef>
                <a:spcPct val="0"/>
              </a:spcBef>
              <a:buFontTx/>
              <a:buNone/>
            </a:pPr>
            <a:r>
              <a:rPr lang="en-US" altLang="en-US" sz="1800" b="0">
                <a:latin typeface="Arial" charset="0"/>
                <a:ea typeface="新細明體" pitchFamily="18" charset="-120"/>
              </a:rPr>
              <a:t>000000 EF10 F000      	00004                 	GOTO Main</a:t>
            </a:r>
          </a:p>
          <a:p>
            <a:pPr eaLnBrk="1" fontAlgn="b" hangingPunct="1">
              <a:spcBef>
                <a:spcPct val="0"/>
              </a:spcBef>
              <a:buFontTx/>
              <a:buNone/>
            </a:pPr>
            <a:r>
              <a:rPr lang="en-US" altLang="en-US" sz="1800" b="0">
                <a:latin typeface="Arial" charset="0"/>
                <a:ea typeface="新細明體" pitchFamily="18" charset="-120"/>
              </a:rPr>
              <a:t>000020                		00005 Main:   	ORG 20H; start at address 0</a:t>
            </a:r>
          </a:p>
          <a:p>
            <a:pPr eaLnBrk="1" fontAlgn="b" hangingPunct="1">
              <a:spcBef>
                <a:spcPct val="0"/>
              </a:spcBef>
              <a:buFontTx/>
              <a:buNone/>
            </a:pPr>
            <a:r>
              <a:rPr lang="en-US" altLang="en-US" sz="1800" b="0">
                <a:latin typeface="Arial" charset="0"/>
                <a:ea typeface="新細明體" pitchFamily="18" charset="-120"/>
              </a:rPr>
              <a:t>000020 0E25           	00006                 	MOVLW 25H ; WREG = 25</a:t>
            </a:r>
          </a:p>
          <a:p>
            <a:pPr eaLnBrk="1" fontAlgn="b" hangingPunct="1">
              <a:spcBef>
                <a:spcPct val="0"/>
              </a:spcBef>
              <a:buFontTx/>
              <a:buNone/>
            </a:pPr>
            <a:r>
              <a:rPr lang="en-US" altLang="en-US" sz="1800" b="0">
                <a:latin typeface="Arial" charset="0"/>
                <a:ea typeface="新細明體" pitchFamily="18" charset="-120"/>
              </a:rPr>
              <a:t>000022 EC18 F000      	00007                 	CALL sub1</a:t>
            </a:r>
          </a:p>
          <a:p>
            <a:pPr eaLnBrk="1" fontAlgn="b" hangingPunct="1">
              <a:spcBef>
                <a:spcPct val="0"/>
              </a:spcBef>
              <a:buFontTx/>
              <a:buNone/>
            </a:pPr>
            <a:r>
              <a:rPr lang="en-US" altLang="en-US" sz="1800" b="0">
                <a:latin typeface="Arial" charset="0"/>
                <a:ea typeface="新細明體" pitchFamily="18" charset="-120"/>
              </a:rPr>
              <a:t>000026 0E20           	00008                 	MOVLW 20H</a:t>
            </a:r>
          </a:p>
          <a:p>
            <a:pPr eaLnBrk="1" fontAlgn="b" hangingPunct="1">
              <a:spcBef>
                <a:spcPct val="0"/>
              </a:spcBef>
              <a:buFontTx/>
              <a:buNone/>
            </a:pPr>
            <a:r>
              <a:rPr lang="en-US" altLang="en-US" sz="1800" b="0">
                <a:latin typeface="Arial" charset="0"/>
                <a:ea typeface="新細明體" pitchFamily="18" charset="-120"/>
              </a:rPr>
              <a:t>000028 EC18 F000      	00009                 	CALL sub1</a:t>
            </a:r>
          </a:p>
          <a:p>
            <a:pPr eaLnBrk="1" fontAlgn="b" hangingPunct="1">
              <a:spcBef>
                <a:spcPct val="0"/>
              </a:spcBef>
              <a:buFontTx/>
              <a:buNone/>
            </a:pPr>
            <a:r>
              <a:rPr lang="en-US" altLang="en-US" sz="1800" b="0">
                <a:latin typeface="Arial" charset="0"/>
                <a:ea typeface="新細明體" pitchFamily="18" charset="-120"/>
              </a:rPr>
              <a:t>00002C EF16 F000      	00010 HERE:   	GOTO HERE ;stay here forever</a:t>
            </a:r>
          </a:p>
          <a:p>
            <a:pPr eaLnBrk="1" fontAlgn="b" hangingPunct="1">
              <a:spcBef>
                <a:spcPct val="0"/>
              </a:spcBef>
              <a:buFontTx/>
              <a:buNone/>
            </a:pPr>
            <a:r>
              <a:rPr lang="en-US" altLang="en-US" sz="1800" b="0">
                <a:latin typeface="Arial" charset="0"/>
                <a:ea typeface="新細明體" pitchFamily="18" charset="-120"/>
              </a:rPr>
              <a:t>000030 0000           	00011 sub1:   	nop     ; a subroutine </a:t>
            </a:r>
          </a:p>
          <a:p>
            <a:pPr eaLnBrk="1" fontAlgn="b" hangingPunct="1">
              <a:spcBef>
                <a:spcPct val="0"/>
              </a:spcBef>
              <a:buFontTx/>
              <a:buNone/>
            </a:pPr>
            <a:r>
              <a:rPr lang="en-US" altLang="en-US" sz="1800" b="0">
                <a:latin typeface="Arial" charset="0"/>
                <a:ea typeface="新細明體" pitchFamily="18" charset="-120"/>
              </a:rPr>
              <a:t>000032 0000           	00012                 	nop</a:t>
            </a:r>
          </a:p>
          <a:p>
            <a:pPr eaLnBrk="1" fontAlgn="b" hangingPunct="1">
              <a:spcBef>
                <a:spcPct val="0"/>
              </a:spcBef>
              <a:buFontTx/>
              <a:buNone/>
            </a:pPr>
            <a:r>
              <a:rPr lang="en-US" altLang="en-US" sz="1800" b="0">
                <a:latin typeface="Arial" charset="0"/>
                <a:ea typeface="新細明體" pitchFamily="18" charset="-120"/>
              </a:rPr>
              <a:t>000034 0E00           	00013                 	MOVLW 0H</a:t>
            </a:r>
          </a:p>
          <a:p>
            <a:pPr eaLnBrk="1" fontAlgn="b" hangingPunct="1">
              <a:spcBef>
                <a:spcPct val="0"/>
              </a:spcBef>
              <a:buFontTx/>
              <a:buNone/>
            </a:pPr>
            <a:r>
              <a:rPr lang="en-US" altLang="en-US" sz="1800" b="0">
                <a:latin typeface="Arial" charset="0"/>
                <a:ea typeface="新細明體" pitchFamily="18" charset="-120"/>
              </a:rPr>
              <a:t>000036 0012           	00014                 	Return </a:t>
            </a:r>
          </a:p>
          <a:p>
            <a:pPr eaLnBrk="1" fontAlgn="b" hangingPunct="1">
              <a:spcBef>
                <a:spcPct val="0"/>
              </a:spcBef>
              <a:buFontTx/>
              <a:buNone/>
            </a:pPr>
            <a:r>
              <a:rPr lang="en-US" altLang="en-US" sz="1800" b="0">
                <a:latin typeface="Arial" charset="0"/>
                <a:ea typeface="新細明體" pitchFamily="18" charset="-120"/>
              </a:rPr>
              <a:t>                      		00015                 	END ; end of asm source file</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a:t>Banks in Data Memory</a:t>
            </a:r>
            <a:endParaRPr lang="en-US" altLang="en-US"/>
          </a:p>
        </p:txBody>
      </p:sp>
      <p:sp>
        <p:nvSpPr>
          <p:cNvPr id="3" name="Content Placeholder 2"/>
          <p:cNvSpPr>
            <a:spLocks noGrp="1"/>
          </p:cNvSpPr>
          <p:nvPr>
            <p:ph idx="1"/>
          </p:nvPr>
        </p:nvSpPr>
        <p:spPr>
          <a:xfrm>
            <a:off x="304800" y="1447800"/>
            <a:ext cx="8382000" cy="5299075"/>
          </a:xfrm>
        </p:spPr>
        <p:txBody>
          <a:bodyPr>
            <a:normAutofit fontScale="92500"/>
          </a:bodyPr>
          <a:lstStyle/>
          <a:p>
            <a:pPr>
              <a:defRPr/>
            </a:pPr>
            <a:r>
              <a:rPr lang="en-CA" dirty="0"/>
              <a:t>Divided into 16 banks. </a:t>
            </a:r>
          </a:p>
          <a:p>
            <a:pPr>
              <a:defRPr/>
            </a:pPr>
            <a:r>
              <a:rPr lang="en-CA" dirty="0"/>
              <a:t>256 bytes per bank</a:t>
            </a:r>
          </a:p>
          <a:p>
            <a:pPr>
              <a:defRPr/>
            </a:pPr>
            <a:r>
              <a:rPr lang="en-CA" dirty="0"/>
              <a:t>Access (Default) Bank is a 256-byte bank consisting of:</a:t>
            </a:r>
          </a:p>
          <a:p>
            <a:pPr lvl="1">
              <a:defRPr/>
            </a:pPr>
            <a:r>
              <a:rPr lang="en-CA" dirty="0"/>
              <a:t>128 bytes of GPRs located at 00H to 7FH in the access bank, mapped from 000H to 07FH of the data memory</a:t>
            </a:r>
          </a:p>
          <a:p>
            <a:pPr lvl="1">
              <a:defRPr/>
            </a:pPr>
            <a:r>
              <a:rPr lang="en-CA" dirty="0"/>
              <a:t>128 bytes of SFRs located at 80H to FFH in the access bank, mapped from F80H to FFFH of the data memory</a:t>
            </a:r>
          </a:p>
          <a:p>
            <a:pPr>
              <a:defRPr/>
            </a:pPr>
            <a:r>
              <a:rPr lang="en-CA" dirty="0"/>
              <a:t>A program that requires more than the amount of RAM provided in the access bank necessitates </a:t>
            </a:r>
            <a:r>
              <a:rPr lang="en-CA" i="1" dirty="0"/>
              <a:t>bank switching</a:t>
            </a:r>
            <a:r>
              <a:rPr lang="en-CA" dirty="0"/>
              <a:t>. </a:t>
            </a:r>
          </a:p>
          <a:p>
            <a:pPr marL="0" indent="0">
              <a:buFontTx/>
              <a:buNone/>
              <a:defRPr/>
            </a:pPr>
            <a:r>
              <a:rPr lang="en-CA" dirty="0"/>
              <a:t>PIC18 uses the bank concept because in many instructions there are 8 bits to indicate the RAM address (12 bits address)  </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9288CA03-0E5F-4E62-8096-D4B4906F0BE1}" type="slidenum">
              <a:rPr lang="en-CA" altLang="zh-TW" sz="1400">
                <a:latin typeface="Arial" charset="0"/>
                <a:ea typeface="新細明體" pitchFamily="18" charset="-120"/>
              </a:rPr>
              <a:pPr eaLnBrk="1" hangingPunct="1">
                <a:spcBef>
                  <a:spcPct val="0"/>
                </a:spcBef>
                <a:buFontTx/>
                <a:buNone/>
              </a:pPr>
              <a:t>11</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5400" y="114300"/>
            <a:ext cx="9118600" cy="914400"/>
          </a:xfrm>
        </p:spPr>
        <p:txBody>
          <a:bodyPr/>
          <a:lstStyle/>
          <a:p>
            <a:r>
              <a:rPr lang="en-CA" altLang="en-US" sz="3100"/>
              <a:t>General-purpose and Special-function registers</a:t>
            </a:r>
            <a:endParaRPr lang="en-US" altLang="en-US" sz="3100"/>
          </a:p>
        </p:txBody>
      </p:sp>
      <p:sp>
        <p:nvSpPr>
          <p:cNvPr id="13315" name="Content Placeholder 2"/>
          <p:cNvSpPr>
            <a:spLocks noGrp="1"/>
          </p:cNvSpPr>
          <p:nvPr>
            <p:ph idx="1"/>
          </p:nvPr>
        </p:nvSpPr>
        <p:spPr>
          <a:xfrm>
            <a:off x="304800" y="1447800"/>
            <a:ext cx="8382000" cy="5151438"/>
          </a:xfrm>
        </p:spPr>
        <p:txBody>
          <a:bodyPr/>
          <a:lstStyle/>
          <a:p>
            <a:r>
              <a:rPr lang="en-CA" altLang="en-US"/>
              <a:t>Two types of registers: general-purpose (GPR) and special-function registers (SFR)</a:t>
            </a:r>
          </a:p>
          <a:p>
            <a:r>
              <a:rPr lang="en-US" altLang="en-US"/>
              <a:t>GPRs provide storage for variables used in a program.</a:t>
            </a:r>
          </a:p>
          <a:p>
            <a:r>
              <a:rPr lang="en-US" altLang="en-US"/>
              <a:t>SFRs are used to control the operation of the CPU and peripherals.</a:t>
            </a:r>
          </a:p>
          <a:p>
            <a:pPr lvl="1">
              <a:spcBef>
                <a:spcPct val="50000"/>
              </a:spcBef>
              <a:buFontTx/>
              <a:buChar char="-"/>
            </a:pPr>
            <a:r>
              <a:rPr lang="en-US" altLang="en-US"/>
              <a:t>The WREG register is involved in the execution of many instructions.</a:t>
            </a:r>
          </a:p>
          <a:p>
            <a:pPr lvl="1">
              <a:spcBef>
                <a:spcPct val="50000"/>
              </a:spcBef>
              <a:buFontTx/>
              <a:buChar char="-"/>
            </a:pPr>
            <a:r>
              <a:rPr lang="en-US" altLang="en-US"/>
              <a:t>The STATUS register contains the arithmetic status of the ALU.</a:t>
            </a:r>
          </a:p>
          <a:p>
            <a:endParaRPr lang="en-CA" altLang="en-US"/>
          </a:p>
          <a:p>
            <a:endParaRPr lang="en-CA" altLang="en-US"/>
          </a:p>
          <a:p>
            <a:endParaRPr lang="en-US" altLang="en-US"/>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3E18A9C-787C-4665-B57B-A2D5C18D4AD5}" type="slidenum">
              <a:rPr lang="en-CA" altLang="zh-TW" sz="1400">
                <a:latin typeface="Arial" charset="0"/>
                <a:ea typeface="新細明體" pitchFamily="18" charset="-120"/>
              </a:rPr>
              <a:pPr eaLnBrk="1" hangingPunct="1">
                <a:spcBef>
                  <a:spcPct val="0"/>
                </a:spcBef>
                <a:buFontTx/>
                <a:buNone/>
              </a:pPr>
              <a:t>12</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n-US" altLang="en-US"/>
              <a:t>PIC18F Programming Model</a:t>
            </a:r>
            <a:endParaRPr lang="en-US" altLang="en-US" sz="2400"/>
          </a:p>
        </p:txBody>
      </p:sp>
      <p:sp>
        <p:nvSpPr>
          <p:cNvPr id="14339" name="Rectangle 5"/>
          <p:cNvSpPr>
            <a:spLocks noGrp="1" noChangeArrowheads="1"/>
          </p:cNvSpPr>
          <p:nvPr>
            <p:ph idx="1"/>
          </p:nvPr>
        </p:nvSpPr>
        <p:spPr>
          <a:xfrm>
            <a:off x="809625" y="1524000"/>
            <a:ext cx="8181975" cy="4572000"/>
          </a:xfrm>
        </p:spPr>
        <p:txBody>
          <a:bodyPr/>
          <a:lstStyle/>
          <a:p>
            <a:pPr eaLnBrk="1" hangingPunct="1"/>
            <a:r>
              <a:rPr lang="en-US" altLang="en-US"/>
              <a:t>The representation of the internal architecture of a microprocessor, necessary to write assembly language programs  </a:t>
            </a:r>
          </a:p>
          <a:p>
            <a:pPr eaLnBrk="1" hangingPunct="1"/>
            <a:r>
              <a:rPr lang="en-US" altLang="en-US"/>
              <a:t>Divided into two groups</a:t>
            </a:r>
          </a:p>
          <a:p>
            <a:pPr lvl="1" eaLnBrk="1" hangingPunct="1"/>
            <a:r>
              <a:rPr lang="en-US" altLang="en-US"/>
              <a:t>Arithmetic Logic Unit (ALU) and Registers</a:t>
            </a:r>
          </a:p>
          <a:p>
            <a:pPr lvl="2" eaLnBrk="1" hangingPunct="1"/>
            <a:r>
              <a:rPr lang="en-US" altLang="en-US"/>
              <a:t>From Microprocessor Unit (MPU)</a:t>
            </a:r>
          </a:p>
          <a:p>
            <a:pPr lvl="1" eaLnBrk="1" hangingPunct="1"/>
            <a:r>
              <a:rPr lang="en-US" altLang="en-US"/>
              <a:t>Special Function Registers (SFRs)</a:t>
            </a:r>
          </a:p>
          <a:p>
            <a:pPr lvl="2" eaLnBrk="1" hangingPunct="1"/>
            <a:r>
              <a:rPr lang="en-US" altLang="en-US"/>
              <a:t>From Data (File) Memory</a:t>
            </a:r>
          </a:p>
        </p:txBody>
      </p:sp>
      <p:sp>
        <p:nvSpPr>
          <p:cNvPr id="14340" name="Slide Number Placeholder 3"/>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DE285CE5-242D-4598-95DA-C0C98036BABA}" type="slidenum">
              <a:rPr lang="en-US" altLang="en-US" sz="1400">
                <a:solidFill>
                  <a:srgbClr val="003366"/>
                </a:solidFill>
                <a:ea typeface="新細明體" pitchFamily="18" charset="-120"/>
              </a:rPr>
              <a:pPr algn="ctr" eaLnBrk="1" hangingPunct="1">
                <a:spcBef>
                  <a:spcPct val="0"/>
                </a:spcBef>
                <a:buFontTx/>
                <a:buNone/>
              </a:pPr>
              <a:t>13</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a:t>PIC18F Programming Model</a:t>
            </a:r>
            <a:endParaRPr lang="en-US" altLang="en-US" sz="2400"/>
          </a:p>
        </p:txBody>
      </p:sp>
      <p:sp>
        <p:nvSpPr>
          <p:cNvPr id="15363"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6BFA234B-22D9-43A7-A78D-62512A25B0F3}" type="slidenum">
              <a:rPr lang="en-US" altLang="en-US" sz="1400">
                <a:solidFill>
                  <a:srgbClr val="003366"/>
                </a:solidFill>
                <a:ea typeface="新細明體" pitchFamily="18" charset="-120"/>
              </a:rPr>
              <a:pPr algn="ctr" eaLnBrk="1" hangingPunct="1">
                <a:spcBef>
                  <a:spcPct val="0"/>
                </a:spcBef>
                <a:buFontTx/>
                <a:buNone/>
              </a:pPr>
              <a:t>14</a:t>
            </a:fld>
            <a:endParaRPr lang="en-US" altLang="en-US" sz="1400">
              <a:solidFill>
                <a:srgbClr val="003366"/>
              </a:solidFill>
              <a:ea typeface="新細明體" pitchFamily="18" charset="-120"/>
            </a:endParaRPr>
          </a:p>
        </p:txBody>
      </p:sp>
      <p:pic>
        <p:nvPicPr>
          <p:cNvPr id="15364" name="Picture 4" descr="79144_03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325563"/>
            <a:ext cx="5059363" cy="423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title"/>
          </p:nvPr>
        </p:nvSpPr>
        <p:spPr/>
        <p:txBody>
          <a:bodyPr/>
          <a:lstStyle/>
          <a:p>
            <a:pPr eaLnBrk="1" hangingPunct="1"/>
            <a:r>
              <a:rPr lang="en-US" altLang="en-US"/>
              <a:t>Registers</a:t>
            </a:r>
            <a:endParaRPr lang="en-US" altLang="en-US" sz="2400"/>
          </a:p>
        </p:txBody>
      </p:sp>
      <p:sp>
        <p:nvSpPr>
          <p:cNvPr id="16387" name="Rectangle 8"/>
          <p:cNvSpPr>
            <a:spLocks noGrp="1" noChangeArrowheads="1"/>
          </p:cNvSpPr>
          <p:nvPr>
            <p:ph idx="1"/>
          </p:nvPr>
        </p:nvSpPr>
        <p:spPr>
          <a:xfrm>
            <a:off x="809625" y="1524000"/>
            <a:ext cx="8334375" cy="4572000"/>
          </a:xfrm>
        </p:spPr>
        <p:txBody>
          <a:bodyPr/>
          <a:lstStyle/>
          <a:p>
            <a:pPr eaLnBrk="1" hangingPunct="1">
              <a:lnSpc>
                <a:spcPct val="90000"/>
              </a:lnSpc>
            </a:pPr>
            <a:r>
              <a:rPr lang="en-US" altLang="en-US"/>
              <a:t>Program Counter (PC)</a:t>
            </a:r>
          </a:p>
          <a:p>
            <a:pPr lvl="1" eaLnBrk="1" hangingPunct="1">
              <a:lnSpc>
                <a:spcPct val="90000"/>
              </a:lnSpc>
            </a:pPr>
            <a:r>
              <a:rPr lang="en-US" altLang="en-US"/>
              <a:t>21-bit register functions as a pointer to program memory during program execution  </a:t>
            </a:r>
          </a:p>
          <a:p>
            <a:pPr eaLnBrk="1" hangingPunct="1"/>
            <a:r>
              <a:rPr lang="en-US" altLang="en-US"/>
              <a:t>STATUS:  Flag Register</a:t>
            </a:r>
          </a:p>
          <a:p>
            <a:pPr lvl="1" eaLnBrk="1" hangingPunct="1"/>
            <a:r>
              <a:rPr lang="en-US" altLang="en-US"/>
              <a:t>5 individual bits called flags</a:t>
            </a:r>
          </a:p>
          <a:p>
            <a:pPr eaLnBrk="1" hangingPunct="1"/>
            <a:r>
              <a:rPr lang="en-US" altLang="en-US"/>
              <a:t>WREG (W):  Working Register</a:t>
            </a:r>
          </a:p>
          <a:p>
            <a:pPr lvl="1" eaLnBrk="1" hangingPunct="1"/>
            <a:r>
              <a:rPr lang="en-US" altLang="en-US"/>
              <a:t>8-bit Accumulator</a:t>
            </a:r>
          </a:p>
          <a:p>
            <a:pPr eaLnBrk="1" hangingPunct="1"/>
            <a:r>
              <a:rPr lang="en-US" altLang="en-US"/>
              <a:t>Product</a:t>
            </a:r>
          </a:p>
          <a:p>
            <a:pPr lvl="1" eaLnBrk="1" hangingPunct="1"/>
            <a:r>
              <a:rPr lang="en-US" altLang="en-US"/>
              <a:t>16-bit Product of 8-bit by 8-bit Multiply</a:t>
            </a:r>
          </a:p>
          <a:p>
            <a:pPr eaLnBrk="1" hangingPunct="1">
              <a:lnSpc>
                <a:spcPct val="90000"/>
              </a:lnSpc>
            </a:pPr>
            <a:endParaRPr lang="en-US" altLang="en-US"/>
          </a:p>
        </p:txBody>
      </p:sp>
      <p:sp>
        <p:nvSpPr>
          <p:cNvPr id="16388"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90587EF6-BD4E-4578-8B1D-72F5A54EF1E5}" type="slidenum">
              <a:rPr lang="en-US" altLang="en-US" sz="1400">
                <a:solidFill>
                  <a:srgbClr val="003366"/>
                </a:solidFill>
                <a:ea typeface="新細明體" pitchFamily="18" charset="-120"/>
              </a:rPr>
              <a:pPr algn="ctr" eaLnBrk="1" hangingPunct="1">
                <a:spcBef>
                  <a:spcPct val="0"/>
                </a:spcBef>
                <a:buFontTx/>
                <a:buNone/>
              </a:pPr>
              <a:t>15</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title"/>
          </p:nvPr>
        </p:nvSpPr>
        <p:spPr/>
        <p:txBody>
          <a:bodyPr/>
          <a:lstStyle/>
          <a:p>
            <a:pPr eaLnBrk="1" hangingPunct="1"/>
            <a:r>
              <a:rPr lang="en-US" altLang="en-US"/>
              <a:t>Registers</a:t>
            </a:r>
            <a:endParaRPr lang="en-US" altLang="en-US" sz="2400"/>
          </a:p>
        </p:txBody>
      </p:sp>
      <p:sp>
        <p:nvSpPr>
          <p:cNvPr id="12291" name="Rectangle 8"/>
          <p:cNvSpPr>
            <a:spLocks noGrp="1" noChangeArrowheads="1"/>
          </p:cNvSpPr>
          <p:nvPr>
            <p:ph idx="1"/>
          </p:nvPr>
        </p:nvSpPr>
        <p:spPr>
          <a:xfrm>
            <a:off x="809625" y="1524000"/>
            <a:ext cx="8334375" cy="4572000"/>
          </a:xfrm>
        </p:spPr>
        <p:txBody>
          <a:bodyPr/>
          <a:lstStyle/>
          <a:p>
            <a:pPr marL="0" indent="0" eaLnBrk="1" hangingPunct="1">
              <a:lnSpc>
                <a:spcPct val="90000"/>
              </a:lnSpc>
              <a:buFontTx/>
              <a:buNone/>
            </a:pPr>
            <a:endParaRPr lang="en-US" altLang="en-US"/>
          </a:p>
          <a:p>
            <a:pPr marL="0" indent="0" eaLnBrk="1" hangingPunct="1">
              <a:lnSpc>
                <a:spcPct val="90000"/>
              </a:lnSpc>
            </a:pPr>
            <a:r>
              <a:rPr lang="en-US" altLang="en-US"/>
              <a:t>Table Pointer (access program ROM)</a:t>
            </a:r>
          </a:p>
          <a:p>
            <a:pPr lvl="1" eaLnBrk="1" hangingPunct="1">
              <a:lnSpc>
                <a:spcPct val="90000"/>
              </a:lnSpc>
            </a:pPr>
            <a:r>
              <a:rPr lang="en-US" altLang="en-US"/>
              <a:t>21-bit register used as a memory pointer to copy bytes between program memory and data registers</a:t>
            </a:r>
          </a:p>
          <a:p>
            <a:pPr marL="0" indent="0" eaLnBrk="1" hangingPunct="1">
              <a:lnSpc>
                <a:spcPct val="90000"/>
              </a:lnSpc>
            </a:pPr>
            <a:r>
              <a:rPr lang="en-US" altLang="en-US"/>
              <a:t>Stack Pointer (SP)</a:t>
            </a:r>
          </a:p>
          <a:p>
            <a:pPr lvl="1" eaLnBrk="1" hangingPunct="1">
              <a:lnSpc>
                <a:spcPct val="90000"/>
              </a:lnSpc>
            </a:pPr>
            <a:r>
              <a:rPr lang="en-US" altLang="en-US"/>
              <a:t>5-bit register used to point to the stack</a:t>
            </a:r>
          </a:p>
          <a:p>
            <a:pPr marL="0" indent="0" eaLnBrk="1" hangingPunct="1">
              <a:lnSpc>
                <a:spcPct val="90000"/>
              </a:lnSpc>
            </a:pPr>
            <a:r>
              <a:rPr lang="en-US" altLang="en-US"/>
              <a:t>Stack</a:t>
            </a:r>
          </a:p>
          <a:p>
            <a:pPr lvl="1" eaLnBrk="1" hangingPunct="1">
              <a:lnSpc>
                <a:spcPct val="90000"/>
              </a:lnSpc>
            </a:pPr>
            <a:r>
              <a:rPr lang="en-US" altLang="en-US"/>
              <a:t>31 registers used for temporary storage of memory addresses during execution of a program</a:t>
            </a:r>
          </a:p>
          <a:p>
            <a:pPr lvl="1" eaLnBrk="1" hangingPunct="1">
              <a:lnSpc>
                <a:spcPct val="90000"/>
              </a:lnSpc>
            </a:pPr>
            <a:endParaRPr lang="en-US" altLang="en-US"/>
          </a:p>
        </p:txBody>
      </p:sp>
      <p:sp>
        <p:nvSpPr>
          <p:cNvPr id="17412"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69FFFD30-B06F-41DF-A7C1-90709688F999}" type="slidenum">
              <a:rPr lang="en-US" altLang="en-US" sz="1400">
                <a:solidFill>
                  <a:srgbClr val="003366"/>
                </a:solidFill>
                <a:ea typeface="新細明體" pitchFamily="18" charset="-120"/>
              </a:rPr>
              <a:pPr algn="ctr" eaLnBrk="1" hangingPunct="1">
                <a:spcBef>
                  <a:spcPct val="0"/>
                </a:spcBef>
                <a:buFontTx/>
                <a:buNone/>
              </a:pPr>
              <a:t>16</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altLang="en-US"/>
              <a:t>Registers</a:t>
            </a:r>
            <a:endParaRPr lang="en-US" altLang="en-US" sz="2400"/>
          </a:p>
        </p:txBody>
      </p:sp>
      <p:sp>
        <p:nvSpPr>
          <p:cNvPr id="13315" name="Rectangle 5"/>
          <p:cNvSpPr>
            <a:spLocks noGrp="1" noChangeArrowheads="1"/>
          </p:cNvSpPr>
          <p:nvPr>
            <p:ph idx="1"/>
          </p:nvPr>
        </p:nvSpPr>
        <p:spPr>
          <a:xfrm>
            <a:off x="809625" y="1524000"/>
            <a:ext cx="8181975" cy="4572000"/>
          </a:xfrm>
        </p:spPr>
        <p:txBody>
          <a:bodyPr/>
          <a:lstStyle/>
          <a:p>
            <a:pPr marL="0" indent="0" algn="ctr" eaLnBrk="1" hangingPunct="1">
              <a:buFontTx/>
              <a:buNone/>
              <a:defRPr/>
            </a:pPr>
            <a:r>
              <a:rPr lang="en-US" dirty="0"/>
              <a:t>(Access RAM area)</a:t>
            </a:r>
          </a:p>
          <a:p>
            <a:pPr eaLnBrk="1" hangingPunct="1">
              <a:defRPr/>
            </a:pPr>
            <a:r>
              <a:rPr lang="en-US" dirty="0"/>
              <a:t>BSR:  Bank Select Register  (0 to F)</a:t>
            </a:r>
          </a:p>
          <a:p>
            <a:pPr lvl="1" eaLnBrk="1" hangingPunct="1">
              <a:defRPr/>
            </a:pPr>
            <a:r>
              <a:rPr lang="en-US" dirty="0"/>
              <a:t>4-bit Register</a:t>
            </a:r>
          </a:p>
          <a:p>
            <a:pPr lvl="2" eaLnBrk="1" hangingPunct="1">
              <a:defRPr/>
            </a:pPr>
            <a:r>
              <a:rPr lang="en-US" dirty="0"/>
              <a:t>Provides upper 4-bits of 12-bit address of data memory</a:t>
            </a:r>
          </a:p>
          <a:p>
            <a:pPr eaLnBrk="1" hangingPunct="1">
              <a:defRPr/>
            </a:pPr>
            <a:r>
              <a:rPr lang="en-US" dirty="0"/>
              <a:t>FSR:  File Select Registers</a:t>
            </a:r>
          </a:p>
          <a:p>
            <a:pPr lvl="1" eaLnBrk="1" hangingPunct="1">
              <a:defRPr/>
            </a:pPr>
            <a:r>
              <a:rPr lang="en-US" dirty="0"/>
              <a:t>FSR0, FSR1, and FSR2</a:t>
            </a:r>
          </a:p>
          <a:p>
            <a:pPr lvl="1" eaLnBrk="1" hangingPunct="1">
              <a:defRPr/>
            </a:pPr>
            <a:r>
              <a:rPr lang="en-US" dirty="0"/>
              <a:t>FSR: composed of two 8-bit registers</a:t>
            </a:r>
          </a:p>
          <a:p>
            <a:pPr lvl="2" eaLnBrk="1" hangingPunct="1">
              <a:defRPr/>
            </a:pPr>
            <a:r>
              <a:rPr lang="en-US" dirty="0"/>
              <a:t>FSRH and FSRL</a:t>
            </a:r>
          </a:p>
          <a:p>
            <a:pPr lvl="1" eaLnBrk="1" hangingPunct="1">
              <a:defRPr/>
            </a:pPr>
            <a:r>
              <a:rPr lang="en-US" dirty="0"/>
              <a:t>Used as pointers for data registers</a:t>
            </a:r>
          </a:p>
          <a:p>
            <a:pPr lvl="1" eaLnBrk="1" hangingPunct="1">
              <a:defRPr/>
            </a:pPr>
            <a:r>
              <a:rPr lang="en-US" dirty="0"/>
              <a:t>Holds 12-bit address of data register 	</a:t>
            </a:r>
          </a:p>
        </p:txBody>
      </p:sp>
      <p:sp>
        <p:nvSpPr>
          <p:cNvPr id="18436" name="Slide Number Placeholder 3"/>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38002AC2-CA16-42A0-910D-8E0547A8E467}" type="slidenum">
              <a:rPr lang="en-US" altLang="en-US" sz="1400">
                <a:solidFill>
                  <a:srgbClr val="003366"/>
                </a:solidFill>
                <a:ea typeface="新細明體" pitchFamily="18" charset="-120"/>
              </a:rPr>
              <a:pPr algn="ctr" eaLnBrk="1" hangingPunct="1">
                <a:spcBef>
                  <a:spcPct val="0"/>
                </a:spcBef>
                <a:buFontTx/>
                <a:buNone/>
              </a:pPr>
              <a:t>17</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79144_03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981075"/>
            <a:ext cx="5486400"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10"/>
          <p:cNvSpPr>
            <a:spLocks noGrp="1" noChangeArrowheads="1"/>
          </p:cNvSpPr>
          <p:nvPr>
            <p:ph type="title"/>
          </p:nvPr>
        </p:nvSpPr>
        <p:spPr>
          <a:xfrm>
            <a:off x="323850" y="0"/>
            <a:ext cx="8229600" cy="1143000"/>
          </a:xfrm>
        </p:spPr>
        <p:txBody>
          <a:bodyPr/>
          <a:lstStyle/>
          <a:p>
            <a:pPr eaLnBrk="1" hangingPunct="1"/>
            <a:r>
              <a:rPr lang="en-US" altLang="en-US"/>
              <a:t>Flags in Status Register</a:t>
            </a:r>
            <a:br>
              <a:rPr lang="en-US" altLang="en-US"/>
            </a:br>
            <a:r>
              <a:rPr lang="en-US" altLang="en-US" sz="2000"/>
              <a:t>(check the state of W register )</a:t>
            </a:r>
          </a:p>
        </p:txBody>
      </p:sp>
      <p:sp>
        <p:nvSpPr>
          <p:cNvPr id="19460" name="Rectangle 12"/>
          <p:cNvSpPr>
            <a:spLocks noGrp="1" noChangeArrowheads="1"/>
          </p:cNvSpPr>
          <p:nvPr>
            <p:ph idx="1"/>
          </p:nvPr>
        </p:nvSpPr>
        <p:spPr>
          <a:xfrm>
            <a:off x="939800" y="2952750"/>
            <a:ext cx="8181975" cy="2514600"/>
          </a:xfrm>
        </p:spPr>
        <p:txBody>
          <a:bodyPr/>
          <a:lstStyle/>
          <a:p>
            <a:pPr eaLnBrk="1" hangingPunct="1">
              <a:lnSpc>
                <a:spcPct val="80000"/>
              </a:lnSpc>
            </a:pPr>
            <a:r>
              <a:rPr lang="en-US" altLang="en-US" sz="2400"/>
              <a:t>N (Negative Flag)</a:t>
            </a:r>
          </a:p>
          <a:p>
            <a:pPr lvl="1" eaLnBrk="1" hangingPunct="1">
              <a:lnSpc>
                <a:spcPct val="80000"/>
              </a:lnSpc>
            </a:pPr>
            <a:r>
              <a:rPr lang="en-US" altLang="en-US" sz="2000"/>
              <a:t>Set when bit B7 is one as the result of an arithmetic/logic operation</a:t>
            </a:r>
          </a:p>
          <a:p>
            <a:pPr eaLnBrk="1" hangingPunct="1">
              <a:lnSpc>
                <a:spcPct val="80000"/>
              </a:lnSpc>
            </a:pPr>
            <a:r>
              <a:rPr lang="en-US" altLang="en-US" sz="2400"/>
              <a:t>OV (Overflow Flag)</a:t>
            </a:r>
          </a:p>
          <a:p>
            <a:pPr lvl="1" eaLnBrk="1" hangingPunct="1">
              <a:lnSpc>
                <a:spcPct val="80000"/>
              </a:lnSpc>
            </a:pPr>
            <a:r>
              <a:rPr lang="en-US" altLang="en-US" sz="2000"/>
              <a:t>Set when result of an operation of signed numbers goes beyond 7-bits</a:t>
            </a:r>
          </a:p>
          <a:p>
            <a:pPr eaLnBrk="1" hangingPunct="1">
              <a:lnSpc>
                <a:spcPct val="80000"/>
              </a:lnSpc>
            </a:pPr>
            <a:r>
              <a:rPr lang="en-US" altLang="en-US" sz="2400"/>
              <a:t>Z (Zero Flag)</a:t>
            </a:r>
          </a:p>
          <a:p>
            <a:pPr lvl="1" eaLnBrk="1" hangingPunct="1">
              <a:lnSpc>
                <a:spcPct val="80000"/>
              </a:lnSpc>
            </a:pPr>
            <a:r>
              <a:rPr lang="en-US" altLang="en-US" sz="2000"/>
              <a:t>Set when result of an operation is zero</a:t>
            </a:r>
          </a:p>
          <a:p>
            <a:pPr eaLnBrk="1" hangingPunct="1">
              <a:lnSpc>
                <a:spcPct val="80000"/>
              </a:lnSpc>
            </a:pPr>
            <a:r>
              <a:rPr lang="en-US" altLang="en-US" sz="2400"/>
              <a:t>DC (Digit Carry Flag) (Half Carry)</a:t>
            </a:r>
          </a:p>
          <a:p>
            <a:pPr lvl="1" eaLnBrk="1" hangingPunct="1">
              <a:lnSpc>
                <a:spcPct val="80000"/>
              </a:lnSpc>
            </a:pPr>
            <a:r>
              <a:rPr lang="en-US" altLang="en-US" sz="2000"/>
              <a:t>Set when carry generated from Bit3 to Bit4 in an arithmetic operation</a:t>
            </a:r>
          </a:p>
          <a:p>
            <a:pPr eaLnBrk="1" hangingPunct="1">
              <a:lnSpc>
                <a:spcPct val="80000"/>
              </a:lnSpc>
            </a:pPr>
            <a:r>
              <a:rPr lang="en-US" altLang="en-US" sz="2400"/>
              <a:t>C (Carry Flag)</a:t>
            </a:r>
          </a:p>
          <a:p>
            <a:pPr lvl="1" eaLnBrk="1" hangingPunct="1">
              <a:lnSpc>
                <a:spcPct val="80000"/>
              </a:lnSpc>
            </a:pPr>
            <a:r>
              <a:rPr lang="en-US" altLang="en-US" sz="2000"/>
              <a:t>Set when an addition generates a carry</a:t>
            </a:r>
          </a:p>
        </p:txBody>
      </p:sp>
      <p:sp>
        <p:nvSpPr>
          <p:cNvPr id="19461"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C3DEFC0F-137E-4FF7-8304-64EDBD339274}" type="slidenum">
              <a:rPr lang="en-US" altLang="en-US" sz="1400">
                <a:solidFill>
                  <a:srgbClr val="003366"/>
                </a:solidFill>
                <a:ea typeface="新細明體" pitchFamily="18" charset="-120"/>
              </a:rPr>
              <a:pPr algn="ctr" eaLnBrk="1" hangingPunct="1">
                <a:spcBef>
                  <a:spcPct val="0"/>
                </a:spcBef>
                <a:buFontTx/>
                <a:buNone/>
              </a:pPr>
              <a:t>18</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6"/>
          <p:cNvSpPr>
            <a:spLocks noGrp="1"/>
          </p:cNvSpPr>
          <p:nvPr>
            <p:ph type="title"/>
          </p:nvPr>
        </p:nvSpPr>
        <p:spPr/>
        <p:txBody>
          <a:bodyPr/>
          <a:lstStyle/>
          <a:p>
            <a:pPr eaLnBrk="1" hangingPunct="1"/>
            <a:r>
              <a:rPr lang="en-US" altLang="en-US"/>
              <a:t>Special Function Registers </a:t>
            </a:r>
          </a:p>
        </p:txBody>
      </p:sp>
      <p:sp>
        <p:nvSpPr>
          <p:cNvPr id="20483" name="Content Placeholder 7"/>
          <p:cNvSpPr>
            <a:spLocks noGrp="1"/>
          </p:cNvSpPr>
          <p:nvPr>
            <p:ph idx="1"/>
          </p:nvPr>
        </p:nvSpPr>
        <p:spPr/>
        <p:txBody>
          <a:bodyPr/>
          <a:lstStyle/>
          <a:p>
            <a:pPr eaLnBrk="1" hangingPunct="1"/>
            <a:r>
              <a:rPr lang="en-US" altLang="en-US"/>
              <a:t>SFRs:  </a:t>
            </a:r>
          </a:p>
          <a:p>
            <a:pPr lvl="1" eaLnBrk="1" hangingPunct="1"/>
            <a:r>
              <a:rPr lang="en-US" altLang="en-US"/>
              <a:t>Data registers associated with I/O ports, support devices, and processes of data transfer</a:t>
            </a:r>
          </a:p>
          <a:p>
            <a:pPr lvl="2" eaLnBrk="1" hangingPunct="1"/>
            <a:r>
              <a:rPr lang="en-US" altLang="en-US"/>
              <a:t>I/O Ports (A to E)</a:t>
            </a:r>
          </a:p>
          <a:p>
            <a:pPr lvl="2" eaLnBrk="1" hangingPunct="1"/>
            <a:r>
              <a:rPr lang="en-US" altLang="en-US"/>
              <a:t>Interrupts</a:t>
            </a:r>
          </a:p>
          <a:p>
            <a:pPr lvl="2" eaLnBrk="1" hangingPunct="1"/>
            <a:r>
              <a:rPr lang="en-US" altLang="en-US"/>
              <a:t>EEPROM</a:t>
            </a:r>
          </a:p>
          <a:p>
            <a:pPr lvl="2" eaLnBrk="1" hangingPunct="1"/>
            <a:r>
              <a:rPr lang="en-US" altLang="en-US"/>
              <a:t>Serial I/O</a:t>
            </a:r>
          </a:p>
          <a:p>
            <a:pPr lvl="2" eaLnBrk="1" hangingPunct="1"/>
            <a:r>
              <a:rPr lang="en-US" altLang="en-US"/>
              <a:t>Timers</a:t>
            </a:r>
          </a:p>
          <a:p>
            <a:pPr lvl="2" eaLnBrk="1" hangingPunct="1"/>
            <a:r>
              <a:rPr lang="en-US" altLang="en-US"/>
              <a:t>Capture/Compare/PWM (CCP)</a:t>
            </a:r>
          </a:p>
          <a:p>
            <a:pPr lvl="2" eaLnBrk="1" hangingPunct="1"/>
            <a:r>
              <a:rPr lang="en-US" altLang="en-US"/>
              <a:t>Analog-to-Digital (A/D) Converter</a:t>
            </a:r>
          </a:p>
          <a:p>
            <a:pPr eaLnBrk="1" hangingPunct="1"/>
            <a:endParaRPr lang="en-US" altLang="en-US"/>
          </a:p>
        </p:txBody>
      </p:sp>
      <p:sp>
        <p:nvSpPr>
          <p:cNvPr id="20484" name="Footer Placeholder 4"/>
          <p:cNvSpPr>
            <a:spLocks noGrp="1"/>
          </p:cNvSpPr>
          <p:nvPr>
            <p:ph type="ftr"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l" eaLnBrk="1" hangingPunct="1">
              <a:spcBef>
                <a:spcPct val="0"/>
              </a:spcBef>
              <a:buFontTx/>
              <a:buNone/>
            </a:pPr>
            <a:r>
              <a:rPr lang="en-US" altLang="en-US" sz="1400">
                <a:solidFill>
                  <a:srgbClr val="003366"/>
                </a:solidFill>
                <a:ea typeface="新細明體" pitchFamily="18" charset="-120"/>
              </a:rPr>
              <a:t>Andrew Leung</a:t>
            </a:r>
          </a:p>
        </p:txBody>
      </p:sp>
      <p:sp>
        <p:nvSpPr>
          <p:cNvPr id="20485" name="Slide Number Placeholder 5"/>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E472387D-E5AD-496F-97F8-8A28408673E9}" type="slidenum">
              <a:rPr lang="en-US" altLang="en-US" sz="1400">
                <a:solidFill>
                  <a:srgbClr val="003366"/>
                </a:solidFill>
                <a:ea typeface="新細明體" pitchFamily="18" charset="-120"/>
              </a:rPr>
              <a:pPr algn="ctr" eaLnBrk="1" hangingPunct="1">
                <a:spcBef>
                  <a:spcPct val="0"/>
                </a:spcBef>
                <a:buFontTx/>
                <a:buNone/>
              </a:pPr>
              <a:t>19</a:t>
            </a:fld>
            <a:endParaRPr lang="en-US" altLang="en-US" sz="1400">
              <a:solidFill>
                <a:srgbClr val="003366"/>
              </a:solidFill>
              <a:ea typeface="新細明體"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FE9ADA1-4D15-4D07-8966-EB616BF10D4A}" type="slidenum">
              <a:rPr lang="en-US" altLang="zh-TW" sz="1400">
                <a:latin typeface="Arial" charset="0"/>
                <a:ea typeface="新細明體" pitchFamily="18" charset="-120"/>
              </a:rPr>
              <a:pPr eaLnBrk="1" hangingPunct="1">
                <a:spcBef>
                  <a:spcPct val="0"/>
                </a:spcBef>
                <a:buFontTx/>
                <a:buNone/>
              </a:pPr>
              <a:t>2</a:t>
            </a:fld>
            <a:endParaRPr lang="en-US" altLang="zh-TW" sz="1400">
              <a:latin typeface="Arial" charset="0"/>
              <a:ea typeface="新細明體" pitchFamily="18" charset="-120"/>
            </a:endParaRPr>
          </a:p>
        </p:txBody>
      </p:sp>
      <p:sp>
        <p:nvSpPr>
          <p:cNvPr id="3075" name="Rectangle 2"/>
          <p:cNvSpPr>
            <a:spLocks noGrp="1" noChangeArrowheads="1"/>
          </p:cNvSpPr>
          <p:nvPr>
            <p:ph type="title"/>
          </p:nvPr>
        </p:nvSpPr>
        <p:spPr/>
        <p:txBody>
          <a:bodyPr/>
          <a:lstStyle/>
          <a:p>
            <a:pPr eaLnBrk="1" hangingPunct="1"/>
            <a:r>
              <a:rPr lang="en-US" altLang="zh-TW"/>
              <a:t>Sections</a:t>
            </a:r>
          </a:p>
        </p:txBody>
      </p:sp>
      <p:sp>
        <p:nvSpPr>
          <p:cNvPr id="3076" name="Rectangle 3"/>
          <p:cNvSpPr>
            <a:spLocks noGrp="1" noChangeArrowheads="1"/>
          </p:cNvSpPr>
          <p:nvPr>
            <p:ph type="body" idx="1"/>
          </p:nvPr>
        </p:nvSpPr>
        <p:spPr/>
        <p:txBody>
          <a:bodyPr/>
          <a:lstStyle/>
          <a:p>
            <a:pPr eaLnBrk="1" hangingPunct="1">
              <a:buFontTx/>
              <a:buNone/>
            </a:pPr>
            <a:r>
              <a:rPr lang="en-US" altLang="zh-TW"/>
              <a:t>2.1  Inside the PIC18</a:t>
            </a:r>
          </a:p>
          <a:p>
            <a:pPr eaLnBrk="1" hangingPunct="1">
              <a:buFontTx/>
              <a:buNone/>
            </a:pPr>
            <a:r>
              <a:rPr lang="en-US" altLang="zh-TW"/>
              <a:t>2.2  Simple PIC18 Program	</a:t>
            </a:r>
          </a:p>
          <a:p>
            <a:pPr eaLnBrk="1" hangingPunct="1">
              <a:buFontTx/>
              <a:buNone/>
            </a:pPr>
            <a:r>
              <a:rPr lang="en-US" altLang="zh-TW"/>
              <a:t>2.3  Introduction to PIC18 Assembly Programming</a:t>
            </a:r>
          </a:p>
          <a:p>
            <a:pPr eaLnBrk="1" hangingPunct="1">
              <a:buFontTx/>
              <a:buNone/>
            </a:pPr>
            <a:r>
              <a:rPr lang="en-US" altLang="zh-TW"/>
              <a:t>2.4  Assembling and Running an PIC18 Program</a:t>
            </a:r>
          </a:p>
          <a:p>
            <a:pPr eaLnBrk="1" hangingPunct="1">
              <a:buFontTx/>
              <a:buNone/>
            </a:pPr>
            <a:r>
              <a:rPr lang="en-US" altLang="zh-TW"/>
              <a:t>2.5  The Program Counter and ROM Space in the PIC18</a:t>
            </a:r>
          </a:p>
          <a:p>
            <a:pPr eaLnBrk="1" hangingPunct="1">
              <a:buFontTx/>
              <a:buNone/>
            </a:pPr>
            <a:r>
              <a:rPr lang="en-US" altLang="zh-TW"/>
              <a:t>2.6  RISC Architecture in the PIC</a:t>
            </a:r>
          </a:p>
          <a:p>
            <a:pPr eaLnBrk="1" hangingPunct="1">
              <a:buFontTx/>
              <a:buNone/>
            </a:pPr>
            <a:r>
              <a:rPr lang="en-US" altLang="zh-TW"/>
              <a:t>2.7  PIC18 Flag Bits and the PSW Register</a:t>
            </a:r>
          </a:p>
          <a:p>
            <a:pPr eaLnBrk="1" hangingPunct="1">
              <a:buFontTx/>
              <a:buNone/>
            </a:pPr>
            <a:r>
              <a:rPr lang="en-US" altLang="zh-TW"/>
              <a:t>2.8  PIC18 Register Banks and Stack</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EB919C9-8364-4B8D-ADE6-B3493E6056DA}" type="slidenum">
              <a:rPr lang="en-US" altLang="zh-TW" sz="1400">
                <a:latin typeface="Arial" charset="0"/>
                <a:ea typeface="新細明體" pitchFamily="18" charset="-120"/>
              </a:rPr>
              <a:pPr eaLnBrk="1" hangingPunct="1">
                <a:spcBef>
                  <a:spcPct val="0"/>
                </a:spcBef>
                <a:buFontTx/>
                <a:buNone/>
              </a:pPr>
              <a:t>20</a:t>
            </a:fld>
            <a:endParaRPr lang="en-US" altLang="zh-TW" sz="1400">
              <a:latin typeface="Arial" charset="0"/>
              <a:ea typeface="新細明體" pitchFamily="18" charset="-120"/>
            </a:endParaRPr>
          </a:p>
        </p:txBody>
      </p:sp>
      <p:sp>
        <p:nvSpPr>
          <p:cNvPr id="21507" name="Rectangle 2"/>
          <p:cNvSpPr>
            <a:spLocks noGrp="1" noChangeArrowheads="1"/>
          </p:cNvSpPr>
          <p:nvPr>
            <p:ph type="title"/>
          </p:nvPr>
        </p:nvSpPr>
        <p:spPr/>
        <p:txBody>
          <a:bodyPr/>
          <a:lstStyle/>
          <a:p>
            <a:pPr eaLnBrk="1" hangingPunct="1"/>
            <a:r>
              <a:rPr lang="en-US" altLang="zh-TW"/>
              <a:t>Sections</a:t>
            </a:r>
          </a:p>
        </p:txBody>
      </p:sp>
      <p:sp>
        <p:nvSpPr>
          <p:cNvPr id="21508" name="Rectangle 3"/>
          <p:cNvSpPr>
            <a:spLocks noGrp="1" noChangeArrowheads="1"/>
          </p:cNvSpPr>
          <p:nvPr>
            <p:ph type="body" idx="1"/>
          </p:nvPr>
        </p:nvSpPr>
        <p:spPr/>
        <p:txBody>
          <a:bodyPr/>
          <a:lstStyle/>
          <a:p>
            <a:pPr eaLnBrk="1" hangingPunct="1">
              <a:buFontTx/>
              <a:buNone/>
            </a:pPr>
            <a:r>
              <a:rPr lang="en-US" altLang="zh-TW"/>
              <a:t>2.1  Inside the PIC18</a:t>
            </a:r>
          </a:p>
          <a:p>
            <a:pPr eaLnBrk="1" hangingPunct="1">
              <a:buFontTx/>
              <a:buNone/>
            </a:pPr>
            <a:r>
              <a:rPr lang="en-US" altLang="zh-TW"/>
              <a:t>2.2  </a:t>
            </a:r>
            <a:r>
              <a:rPr lang="en-US" altLang="zh-TW" b="1"/>
              <a:t>Simple PIC18 Program</a:t>
            </a:r>
            <a:r>
              <a:rPr lang="en-US" altLang="zh-TW"/>
              <a:t>	</a:t>
            </a:r>
          </a:p>
          <a:p>
            <a:pPr eaLnBrk="1" hangingPunct="1">
              <a:buFontTx/>
              <a:buNone/>
            </a:pPr>
            <a:r>
              <a:rPr lang="en-US" altLang="zh-TW"/>
              <a:t>2.3  Introduction to PIC18 Assembly Programming</a:t>
            </a:r>
          </a:p>
          <a:p>
            <a:pPr eaLnBrk="1" hangingPunct="1">
              <a:buFontTx/>
              <a:buNone/>
            </a:pPr>
            <a:r>
              <a:rPr lang="en-US" altLang="zh-TW"/>
              <a:t>2.4  Assembling and Running an PIC18 Program</a:t>
            </a:r>
          </a:p>
          <a:p>
            <a:pPr eaLnBrk="1" hangingPunct="1">
              <a:buFontTx/>
              <a:buNone/>
            </a:pPr>
            <a:r>
              <a:rPr lang="en-US" altLang="zh-TW"/>
              <a:t>2.5  The Program Counter and ROM Space in the PIC18</a:t>
            </a:r>
          </a:p>
          <a:p>
            <a:pPr eaLnBrk="1" hangingPunct="1">
              <a:buFontTx/>
              <a:buNone/>
            </a:pPr>
            <a:r>
              <a:rPr lang="en-US" altLang="zh-TW"/>
              <a:t>2.6  RISC Architecture in the PIC</a:t>
            </a:r>
          </a:p>
          <a:p>
            <a:pPr eaLnBrk="1" hangingPunct="1">
              <a:buFontTx/>
              <a:buNone/>
            </a:pPr>
            <a:r>
              <a:rPr lang="en-US" altLang="zh-TW"/>
              <a:t>2.7  PIC18 Flag Bits and the PSW Register</a:t>
            </a:r>
          </a:p>
          <a:p>
            <a:pPr eaLnBrk="1" hangingPunct="1">
              <a:buFontTx/>
              <a:buNone/>
            </a:pPr>
            <a:r>
              <a:rPr lang="en-US" altLang="zh-TW"/>
              <a:t>2.8  PIC18 Register Banks and Stack</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a:t>Data Format Representation</a:t>
            </a:r>
            <a:endParaRPr lang="en-US" altLang="en-US"/>
          </a:p>
        </p:txBody>
      </p:sp>
      <p:sp>
        <p:nvSpPr>
          <p:cNvPr id="22531" name="Content Placeholder 2"/>
          <p:cNvSpPr>
            <a:spLocks noGrp="1"/>
          </p:cNvSpPr>
          <p:nvPr>
            <p:ph idx="1"/>
          </p:nvPr>
        </p:nvSpPr>
        <p:spPr/>
        <p:txBody>
          <a:bodyPr/>
          <a:lstStyle/>
          <a:p>
            <a:r>
              <a:rPr lang="en-CA" altLang="en-US"/>
              <a:t>Data can only be represented as a 8-bit number in PIC18</a:t>
            </a:r>
          </a:p>
          <a:p>
            <a:r>
              <a:rPr lang="en-CA" altLang="en-US"/>
              <a:t>Four ways to represent a byte:</a:t>
            </a:r>
          </a:p>
          <a:p>
            <a:pPr lvl="1"/>
            <a:r>
              <a:rPr lang="en-CA" altLang="en-US"/>
              <a:t>Hexadecimal (Default)</a:t>
            </a:r>
          </a:p>
          <a:p>
            <a:pPr lvl="1"/>
            <a:r>
              <a:rPr lang="en-CA" altLang="en-US"/>
              <a:t>Binary</a:t>
            </a:r>
          </a:p>
          <a:p>
            <a:pPr lvl="1"/>
            <a:r>
              <a:rPr lang="en-CA" altLang="en-US"/>
              <a:t>Decimal</a:t>
            </a:r>
          </a:p>
          <a:p>
            <a:pPr lvl="1"/>
            <a:r>
              <a:rPr lang="en-CA" altLang="en-US"/>
              <a:t>ASCII</a:t>
            </a:r>
          </a:p>
          <a:p>
            <a:pPr lvl="1"/>
            <a:endParaRPr lang="en-US" altLang="en-US"/>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920F27F-7123-4E66-9A1A-D7F4BBF1052A}" type="slidenum">
              <a:rPr lang="en-CA" altLang="zh-TW" sz="1400">
                <a:latin typeface="Arial" charset="0"/>
                <a:ea typeface="新細明體" pitchFamily="18" charset="-120"/>
              </a:rPr>
              <a:pPr eaLnBrk="1" hangingPunct="1">
                <a:spcBef>
                  <a:spcPct val="0"/>
                </a:spcBef>
                <a:buFontTx/>
                <a:buNone/>
              </a:pPr>
              <a:t>21</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a:t>Hexadecimal Numbers</a:t>
            </a:r>
            <a:endParaRPr lang="en-US" altLang="en-US"/>
          </a:p>
        </p:txBody>
      </p:sp>
      <p:sp>
        <p:nvSpPr>
          <p:cNvPr id="23555" name="Content Placeholder 2"/>
          <p:cNvSpPr>
            <a:spLocks noGrp="1"/>
          </p:cNvSpPr>
          <p:nvPr>
            <p:ph idx="1"/>
          </p:nvPr>
        </p:nvSpPr>
        <p:spPr>
          <a:xfrm>
            <a:off x="304800" y="1447800"/>
            <a:ext cx="8653463" cy="5162550"/>
          </a:xfrm>
        </p:spPr>
        <p:txBody>
          <a:bodyPr/>
          <a:lstStyle/>
          <a:p>
            <a:pPr>
              <a:lnSpc>
                <a:spcPct val="90000"/>
              </a:lnSpc>
            </a:pPr>
            <a:r>
              <a:rPr lang="en-CA" altLang="en-US" sz="3000"/>
              <a:t>Four ways to show that hex representation is used:</a:t>
            </a:r>
          </a:p>
          <a:p>
            <a:pPr marL="971550" lvl="1" indent="-514350">
              <a:lnSpc>
                <a:spcPct val="90000"/>
              </a:lnSpc>
              <a:buFontTx/>
              <a:buAutoNum type="arabicPeriod"/>
            </a:pPr>
            <a:r>
              <a:rPr lang="en-CA" altLang="en-US" sz="2600"/>
              <a:t>Put nothing in front or back of the number: movlw 99. (Hex is the default representation)</a:t>
            </a:r>
          </a:p>
          <a:p>
            <a:pPr marL="971550" lvl="1" indent="-514350">
              <a:lnSpc>
                <a:spcPct val="90000"/>
              </a:lnSpc>
              <a:buFontTx/>
              <a:buAutoNum type="arabicPeriod"/>
            </a:pPr>
            <a:r>
              <a:rPr lang="en-CA" altLang="en-US" sz="2600"/>
              <a:t>Use h (or H) right after the number: movlw 99H</a:t>
            </a:r>
          </a:p>
          <a:p>
            <a:pPr marL="971550" lvl="1" indent="-514350">
              <a:lnSpc>
                <a:spcPct val="90000"/>
              </a:lnSpc>
              <a:buFontTx/>
              <a:buAutoNum type="arabicPeriod"/>
            </a:pPr>
            <a:r>
              <a:rPr lang="en-CA" altLang="en-US" sz="2600" b="1"/>
              <a:t>Put 0x (or 0X) before the number: movlw 0x99</a:t>
            </a:r>
          </a:p>
          <a:p>
            <a:pPr marL="971550" lvl="1" indent="-514350">
              <a:lnSpc>
                <a:spcPct val="90000"/>
              </a:lnSpc>
              <a:buFontTx/>
              <a:buAutoNum type="arabicPeriod"/>
            </a:pPr>
            <a:r>
              <a:rPr lang="en-CA" altLang="en-US" sz="2600"/>
              <a:t>Put h in front of the number, with single quotes around the number: movlw h ‘99’</a:t>
            </a:r>
          </a:p>
          <a:p>
            <a:pPr>
              <a:lnSpc>
                <a:spcPct val="90000"/>
              </a:lnSpc>
            </a:pPr>
            <a:r>
              <a:rPr lang="en-CA" altLang="en-US" sz="3000"/>
              <a:t>If 1 or 2 is used and the starting hex digit is A-F, the number must be perceded by a 0.</a:t>
            </a:r>
          </a:p>
          <a:p>
            <a:pPr marL="971550" lvl="1" indent="-514350">
              <a:lnSpc>
                <a:spcPct val="90000"/>
              </a:lnSpc>
            </a:pPr>
            <a:r>
              <a:rPr lang="en-CA" altLang="en-US" sz="2600"/>
              <a:t>e.g., movlw C6 is invalid. Must be movlw 0C6</a:t>
            </a:r>
          </a:p>
          <a:p>
            <a:pPr>
              <a:lnSpc>
                <a:spcPct val="90000"/>
              </a:lnSpc>
            </a:pPr>
            <a:endParaRPr lang="en-CA" altLang="en-US" sz="3000"/>
          </a:p>
          <a:p>
            <a:pPr marL="971550" lvl="1" indent="-514350">
              <a:lnSpc>
                <a:spcPct val="90000"/>
              </a:lnSpc>
            </a:pPr>
            <a:endParaRPr lang="en-CA" altLang="en-US" sz="2600"/>
          </a:p>
          <a:p>
            <a:pPr marL="971550" lvl="1" indent="-514350">
              <a:lnSpc>
                <a:spcPct val="90000"/>
              </a:lnSpc>
            </a:pPr>
            <a:endParaRPr lang="en-US" altLang="en-US" sz="2600"/>
          </a:p>
        </p:txBody>
      </p:sp>
      <p:sp>
        <p:nvSpPr>
          <p:cNvPr id="235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157ED0F-8EDA-4FEA-9744-635AA6E07503}" type="slidenum">
              <a:rPr lang="en-CA" altLang="zh-TW" sz="1400">
                <a:latin typeface="Arial" charset="0"/>
                <a:ea typeface="新細明體" pitchFamily="18" charset="-120"/>
              </a:rPr>
              <a:pPr eaLnBrk="1" hangingPunct="1">
                <a:spcBef>
                  <a:spcPct val="0"/>
                </a:spcBef>
                <a:buFontTx/>
                <a:buNone/>
              </a:pPr>
              <a:t>22</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CA" altLang="en-US"/>
              <a:t>Binary and Decimal Numbers</a:t>
            </a:r>
            <a:endParaRPr lang="en-US" altLang="en-US"/>
          </a:p>
        </p:txBody>
      </p:sp>
      <p:sp>
        <p:nvSpPr>
          <p:cNvPr id="24579" name="Content Placeholder 2"/>
          <p:cNvSpPr>
            <a:spLocks noGrp="1"/>
          </p:cNvSpPr>
          <p:nvPr>
            <p:ph idx="1"/>
          </p:nvPr>
        </p:nvSpPr>
        <p:spPr>
          <a:xfrm>
            <a:off x="304800" y="1447800"/>
            <a:ext cx="8382000" cy="5299075"/>
          </a:xfrm>
        </p:spPr>
        <p:txBody>
          <a:bodyPr/>
          <a:lstStyle/>
          <a:p>
            <a:pPr>
              <a:lnSpc>
                <a:spcPct val="90000"/>
              </a:lnSpc>
            </a:pPr>
            <a:r>
              <a:rPr lang="en-CA" altLang="en-US" sz="3000"/>
              <a:t>The only way to represent a binary number is to put a B (or b) in front: movlw B ‘10011001’</a:t>
            </a:r>
          </a:p>
          <a:p>
            <a:pPr>
              <a:lnSpc>
                <a:spcPct val="90000"/>
              </a:lnSpc>
            </a:pPr>
            <a:r>
              <a:rPr lang="en-CA" altLang="en-US" sz="3000"/>
              <a:t>Two ways to present a decimal number:</a:t>
            </a:r>
          </a:p>
          <a:p>
            <a:pPr marL="971550" lvl="1" indent="-514350">
              <a:lnSpc>
                <a:spcPct val="90000"/>
              </a:lnSpc>
              <a:buFontTx/>
              <a:buAutoNum type="arabicPeriod"/>
            </a:pPr>
            <a:r>
              <a:rPr lang="en-CA" altLang="en-US" sz="2600"/>
              <a:t>Put a D (or d) in front: movlw D ‘12’</a:t>
            </a:r>
          </a:p>
          <a:p>
            <a:pPr marL="971550" lvl="1" indent="-514350">
              <a:lnSpc>
                <a:spcPct val="90000"/>
              </a:lnSpc>
              <a:buFontTx/>
              <a:buAutoNum type="arabicPeriod"/>
            </a:pPr>
            <a:r>
              <a:rPr lang="en-CA" altLang="en-US" sz="2600"/>
              <a:t>Use the “.value” format: movlw .12</a:t>
            </a:r>
          </a:p>
          <a:p>
            <a:pPr>
              <a:lnSpc>
                <a:spcPct val="90000"/>
              </a:lnSpc>
            </a:pPr>
            <a:r>
              <a:rPr lang="en-CA" altLang="en-US" sz="3000"/>
              <a:t>The only way to represent an ASCII character is to put a A (or a) in front: movlw A ‘2’. </a:t>
            </a:r>
          </a:p>
          <a:p>
            <a:pPr>
              <a:lnSpc>
                <a:spcPct val="90000"/>
              </a:lnSpc>
            </a:pPr>
            <a:r>
              <a:rPr lang="en-CA" altLang="en-US" sz="3000"/>
              <a:t>The ASCII code 0x32 is used to represent the character ‘2’. 0x32 is stored in WREG. </a:t>
            </a:r>
          </a:p>
          <a:p>
            <a:pPr>
              <a:lnSpc>
                <a:spcPct val="90000"/>
              </a:lnSpc>
            </a:pPr>
            <a:endParaRPr lang="en-CA" altLang="en-US" sz="3000"/>
          </a:p>
          <a:p>
            <a:pPr>
              <a:lnSpc>
                <a:spcPct val="90000"/>
              </a:lnSpc>
            </a:pPr>
            <a:endParaRPr lang="en-US" altLang="en-US" sz="3000"/>
          </a:p>
        </p:txBody>
      </p:sp>
      <p:sp>
        <p:nvSpPr>
          <p:cNvPr id="245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FBB2FE7-E26B-4D5D-9D5D-2A17F30DB515}" type="slidenum">
              <a:rPr lang="en-CA" altLang="zh-TW" sz="1400">
                <a:latin typeface="Arial" charset="0"/>
                <a:ea typeface="新細明體" pitchFamily="18" charset="-120"/>
              </a:rPr>
              <a:pPr eaLnBrk="1" hangingPunct="1">
                <a:spcBef>
                  <a:spcPct val="0"/>
                </a:spcBef>
                <a:buFontTx/>
                <a:buNone/>
              </a:pPr>
              <a:t>23</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a:t>PIC18 Instruction Set</a:t>
            </a:r>
          </a:p>
        </p:txBody>
      </p:sp>
      <p:sp>
        <p:nvSpPr>
          <p:cNvPr id="25603" name="Rectangle 7"/>
          <p:cNvSpPr>
            <a:spLocks noGrp="1" noChangeArrowheads="1"/>
          </p:cNvSpPr>
          <p:nvPr>
            <p:ph idx="1"/>
          </p:nvPr>
        </p:nvSpPr>
        <p:spPr/>
        <p:txBody>
          <a:bodyPr/>
          <a:lstStyle/>
          <a:p>
            <a:pPr eaLnBrk="1" hangingPunct="1">
              <a:lnSpc>
                <a:spcPct val="80000"/>
              </a:lnSpc>
            </a:pPr>
            <a:r>
              <a:rPr lang="en-US" altLang="en-US" sz="2600"/>
              <a:t>Includes 77 instructions</a:t>
            </a:r>
          </a:p>
          <a:p>
            <a:pPr lvl="1" eaLnBrk="1" hangingPunct="1">
              <a:lnSpc>
                <a:spcPct val="80000"/>
              </a:lnSpc>
            </a:pPr>
            <a:r>
              <a:rPr lang="en-US" altLang="en-US" sz="2200"/>
              <a:t>73 one word (16-bit) long </a:t>
            </a:r>
          </a:p>
          <a:p>
            <a:pPr lvl="1" eaLnBrk="1" hangingPunct="1">
              <a:lnSpc>
                <a:spcPct val="80000"/>
              </a:lnSpc>
            </a:pPr>
            <a:r>
              <a:rPr lang="en-US" altLang="en-US" sz="2200"/>
              <a:t>4 two words (32-bit) long</a:t>
            </a:r>
          </a:p>
          <a:p>
            <a:pPr eaLnBrk="1" hangingPunct="1">
              <a:lnSpc>
                <a:spcPct val="80000"/>
              </a:lnSpc>
            </a:pPr>
            <a:r>
              <a:rPr lang="en-US" altLang="en-US" sz="2600"/>
              <a:t>Divided into seven groups  </a:t>
            </a:r>
          </a:p>
          <a:p>
            <a:pPr lvl="1" eaLnBrk="1" hangingPunct="1">
              <a:lnSpc>
                <a:spcPct val="80000"/>
              </a:lnSpc>
            </a:pPr>
            <a:r>
              <a:rPr lang="en-US" altLang="en-US"/>
              <a:t>Move (Data Copy) and Load</a:t>
            </a:r>
          </a:p>
          <a:p>
            <a:pPr lvl="1" eaLnBrk="1" hangingPunct="1">
              <a:lnSpc>
                <a:spcPct val="80000"/>
              </a:lnSpc>
            </a:pPr>
            <a:r>
              <a:rPr lang="en-US" altLang="en-US"/>
              <a:t>Arithmetic</a:t>
            </a:r>
          </a:p>
          <a:p>
            <a:pPr lvl="1" eaLnBrk="1" hangingPunct="1">
              <a:lnSpc>
                <a:spcPct val="80000"/>
              </a:lnSpc>
            </a:pPr>
            <a:r>
              <a:rPr lang="en-US" altLang="en-US"/>
              <a:t>Logic</a:t>
            </a:r>
          </a:p>
          <a:p>
            <a:pPr lvl="1" eaLnBrk="1" hangingPunct="1">
              <a:lnSpc>
                <a:spcPct val="80000"/>
              </a:lnSpc>
            </a:pPr>
            <a:r>
              <a:rPr lang="en-US" altLang="en-US"/>
              <a:t>Program Redirection (Branch/Jump)</a:t>
            </a:r>
          </a:p>
          <a:p>
            <a:pPr lvl="1" eaLnBrk="1" hangingPunct="1">
              <a:lnSpc>
                <a:spcPct val="80000"/>
              </a:lnSpc>
            </a:pPr>
            <a:r>
              <a:rPr lang="en-US" altLang="en-US"/>
              <a:t>Bit Manipulation</a:t>
            </a:r>
          </a:p>
          <a:p>
            <a:pPr lvl="1" eaLnBrk="1" hangingPunct="1">
              <a:lnSpc>
                <a:spcPct val="80000"/>
              </a:lnSpc>
            </a:pPr>
            <a:r>
              <a:rPr lang="en-US" altLang="en-US"/>
              <a:t>Table Read/Write</a:t>
            </a:r>
          </a:p>
          <a:p>
            <a:pPr lvl="1" eaLnBrk="1" hangingPunct="1">
              <a:lnSpc>
                <a:spcPct val="80000"/>
              </a:lnSpc>
            </a:pPr>
            <a:r>
              <a:rPr lang="en-US" altLang="en-US"/>
              <a:t>Machine Control</a:t>
            </a:r>
          </a:p>
        </p:txBody>
      </p:sp>
      <p:sp>
        <p:nvSpPr>
          <p:cNvPr id="25604" name="Slide Number Placeholder 3"/>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EE566D3F-51B2-42F8-9ACB-E2144EBD8792}" type="slidenum">
              <a:rPr lang="en-US" altLang="en-US" sz="1400">
                <a:solidFill>
                  <a:srgbClr val="003366"/>
                </a:solidFill>
                <a:ea typeface="新細明體" pitchFamily="18" charset="-120"/>
              </a:rPr>
              <a:pPr algn="ctr" eaLnBrk="1" hangingPunct="1">
                <a:spcBef>
                  <a:spcPct val="0"/>
                </a:spcBef>
                <a:buFontTx/>
                <a:buNone/>
              </a:pPr>
              <a:t>24</a:t>
            </a:fld>
            <a:endParaRPr lang="en-US" altLang="en-US" sz="1400">
              <a:solidFill>
                <a:srgbClr val="003366"/>
              </a:solidFill>
              <a:ea typeface="新細明體" pitchFamily="18" charset="-120"/>
            </a:endParaRPr>
          </a:p>
        </p:txBody>
      </p:sp>
      <p:sp>
        <p:nvSpPr>
          <p:cNvPr id="25605" name="Footer Placeholder 4"/>
          <p:cNvSpPr>
            <a:spLocks noGrp="1"/>
          </p:cNvSpPr>
          <p:nvPr>
            <p:ph type="ftr"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l" eaLnBrk="1" hangingPunct="1">
              <a:spcBef>
                <a:spcPct val="0"/>
              </a:spcBef>
              <a:buFontTx/>
              <a:buNone/>
            </a:pPr>
            <a:r>
              <a:rPr lang="en-US" altLang="en-US" sz="1400">
                <a:solidFill>
                  <a:srgbClr val="003366"/>
                </a:solidFill>
                <a:ea typeface="新細明體" pitchFamily="18" charset="-120"/>
              </a:rPr>
              <a:t>Andrew Leung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8C81BC07-218B-4A1E-9794-C0682BF373D0}" type="slidenum">
              <a:rPr lang="en-US" altLang="zh-TW" sz="1400">
                <a:latin typeface="Arial" charset="0"/>
                <a:ea typeface="新細明體" pitchFamily="18" charset="-120"/>
              </a:rPr>
              <a:pPr eaLnBrk="1" hangingPunct="1">
                <a:spcBef>
                  <a:spcPct val="0"/>
                </a:spcBef>
                <a:buFontTx/>
                <a:buNone/>
              </a:pPr>
              <a:t>25</a:t>
            </a:fld>
            <a:endParaRPr lang="en-US" altLang="zh-TW" sz="1400">
              <a:latin typeface="Arial" charset="0"/>
              <a:ea typeface="新細明體" pitchFamily="18" charset="-120"/>
            </a:endParaRPr>
          </a:p>
        </p:txBody>
      </p:sp>
      <p:sp>
        <p:nvSpPr>
          <p:cNvPr id="26627" name="Rectangle 2"/>
          <p:cNvSpPr>
            <a:spLocks noGrp="1" noChangeArrowheads="1"/>
          </p:cNvSpPr>
          <p:nvPr>
            <p:ph type="title"/>
          </p:nvPr>
        </p:nvSpPr>
        <p:spPr>
          <a:xfrm>
            <a:off x="468313" y="260350"/>
            <a:ext cx="8229600" cy="706438"/>
          </a:xfrm>
        </p:spPr>
        <p:txBody>
          <a:bodyPr/>
          <a:lstStyle/>
          <a:p>
            <a:pPr eaLnBrk="1" hangingPunct="1"/>
            <a:r>
              <a:rPr lang="en-US" altLang="zh-TW"/>
              <a:t>The WREG register (accumulator) </a:t>
            </a:r>
          </a:p>
        </p:txBody>
      </p:sp>
      <p:sp>
        <p:nvSpPr>
          <p:cNvPr id="26628" name="Rectangle 3"/>
          <p:cNvSpPr>
            <a:spLocks noGrp="1" noChangeArrowheads="1"/>
          </p:cNvSpPr>
          <p:nvPr>
            <p:ph type="body" idx="1"/>
          </p:nvPr>
        </p:nvSpPr>
        <p:spPr>
          <a:xfrm>
            <a:off x="395288" y="1412875"/>
            <a:ext cx="8229600" cy="4525963"/>
          </a:xfrm>
        </p:spPr>
        <p:txBody>
          <a:bodyPr/>
          <a:lstStyle/>
          <a:p>
            <a:pPr eaLnBrk="1" hangingPunct="1"/>
            <a:r>
              <a:rPr lang="en-US" altLang="zh-TW"/>
              <a:t>Many registers for arithmetic and logic operation.</a:t>
            </a:r>
          </a:p>
          <a:p>
            <a:pPr eaLnBrk="1" hangingPunct="1"/>
            <a:r>
              <a:rPr lang="en-US" altLang="zh-TW"/>
              <a:t>The WREG (WORking) Register is  one of the widely used registers.</a:t>
            </a:r>
          </a:p>
          <a:p>
            <a:pPr eaLnBrk="1" hangingPunct="1"/>
            <a:r>
              <a:rPr lang="en-US" altLang="zh-TW"/>
              <a:t> 8-bit register </a:t>
            </a:r>
            <a:r>
              <a:rPr lang="en-US" altLang="zh-TW">
                <a:sym typeface="Wingdings" pitchFamily="2" charset="2"/>
              </a:rPr>
              <a:t></a:t>
            </a:r>
            <a:r>
              <a:rPr lang="en-US" altLang="zh-TW"/>
              <a:t> any data larger than 8 bits  must be broken into 8-bits chunks before it is processed.</a:t>
            </a:r>
          </a:p>
          <a:p>
            <a:pPr eaLnBrk="1" hangingPunct="1"/>
            <a:r>
              <a:rPr lang="en-US" altLang="zh-TW"/>
              <a:t> There is only one .</a:t>
            </a:r>
          </a:p>
        </p:txBody>
      </p:sp>
      <p:pic>
        <p:nvPicPr>
          <p:cNvPr id="2662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4652963"/>
            <a:ext cx="615315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49EC85E-35C1-4011-A1E1-4EF0778FA41C}" type="slidenum">
              <a:rPr lang="en-US" altLang="zh-TW" sz="1400">
                <a:latin typeface="Arial" charset="0"/>
                <a:ea typeface="新細明體" pitchFamily="18" charset="-120"/>
              </a:rPr>
              <a:pPr eaLnBrk="1" hangingPunct="1">
                <a:spcBef>
                  <a:spcPct val="0"/>
                </a:spcBef>
                <a:buFontTx/>
                <a:buNone/>
              </a:pPr>
              <a:t>26</a:t>
            </a:fld>
            <a:endParaRPr lang="en-US" altLang="zh-TW" sz="1400">
              <a:latin typeface="Arial" charset="0"/>
              <a:ea typeface="新細明體" pitchFamily="18" charset="-120"/>
            </a:endParaRPr>
          </a:p>
        </p:txBody>
      </p:sp>
      <p:sp>
        <p:nvSpPr>
          <p:cNvPr id="27651" name="Rectangle 2"/>
          <p:cNvSpPr>
            <a:spLocks noGrp="1" noChangeArrowheads="1"/>
          </p:cNvSpPr>
          <p:nvPr>
            <p:ph type="title"/>
          </p:nvPr>
        </p:nvSpPr>
        <p:spPr/>
        <p:txBody>
          <a:bodyPr/>
          <a:lstStyle/>
          <a:p>
            <a:pPr eaLnBrk="1" hangingPunct="1"/>
            <a:r>
              <a:rPr lang="en-US" altLang="zh-TW"/>
              <a:t>MOVLW</a:t>
            </a:r>
            <a:endParaRPr lang="zh-TW" altLang="en-US"/>
          </a:p>
        </p:txBody>
      </p:sp>
      <p:sp>
        <p:nvSpPr>
          <p:cNvPr id="13316" name="Rectangle 3"/>
          <p:cNvSpPr>
            <a:spLocks noGrp="1" noChangeArrowheads="1"/>
          </p:cNvSpPr>
          <p:nvPr>
            <p:ph type="body" idx="1"/>
          </p:nvPr>
        </p:nvSpPr>
        <p:spPr/>
        <p:txBody>
          <a:bodyPr/>
          <a:lstStyle/>
          <a:p>
            <a:pPr marL="0" indent="0">
              <a:buFontTx/>
              <a:buNone/>
            </a:pPr>
            <a:r>
              <a:rPr lang="en-US" altLang="en-US"/>
              <a:t>Moves 8-bit data into WREG</a:t>
            </a:r>
          </a:p>
          <a:p>
            <a:pPr marL="0" indent="0"/>
            <a:r>
              <a:rPr lang="en-US" altLang="en-US"/>
              <a:t>MOVLW k; move literal value k into WREG</a:t>
            </a:r>
          </a:p>
          <a:p>
            <a:pPr marL="0" indent="0">
              <a:buFontTx/>
              <a:buNone/>
            </a:pPr>
            <a:r>
              <a:rPr lang="en-US" altLang="en-US"/>
              <a:t>Example</a:t>
            </a:r>
          </a:p>
          <a:p>
            <a:pPr marL="0" indent="0">
              <a:buFontTx/>
              <a:buNone/>
            </a:pPr>
            <a:r>
              <a:rPr lang="en-US" altLang="en-US" sz="2000"/>
              <a:t>	</a:t>
            </a:r>
            <a:r>
              <a:rPr lang="en-US" altLang="en-US"/>
              <a:t>MOVLW 25H</a:t>
            </a:r>
          </a:p>
          <a:p>
            <a:pPr marL="0" indent="0">
              <a:buFontTx/>
              <a:buNone/>
            </a:pPr>
            <a:r>
              <a:rPr lang="en-US" altLang="en-US"/>
              <a:t>	MOVLW 0A5H</a:t>
            </a:r>
          </a:p>
          <a:p>
            <a:pPr marL="0" indent="0">
              <a:buFontTx/>
              <a:buNone/>
            </a:pPr>
            <a:r>
              <a:rPr lang="en-US" altLang="en-US"/>
              <a:t>Is the following code correct?</a:t>
            </a:r>
          </a:p>
          <a:p>
            <a:pPr marL="0" indent="0"/>
            <a:r>
              <a:rPr lang="en-US" altLang="en-US" sz="2000"/>
              <a:t>􀂁 </a:t>
            </a:r>
            <a:r>
              <a:rPr lang="en-US" altLang="en-US"/>
              <a:t>MOVLW 9H</a:t>
            </a:r>
          </a:p>
          <a:p>
            <a:pPr marL="0" indent="0"/>
            <a:r>
              <a:rPr lang="en-US" altLang="en-US" sz="2000"/>
              <a:t>􀂁 </a:t>
            </a:r>
            <a:r>
              <a:rPr lang="en-US" altLang="en-US"/>
              <a:t>MOVLW A23H</a:t>
            </a:r>
            <a:endParaRPr lang="en-US" altLang="zh-TW">
              <a:latin typeface="Courier New" pitchFamily="49" charset="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4B75BD2-1CCF-4BA0-8868-AF5FD7FCAE4A}" type="slidenum">
              <a:rPr lang="en-US" altLang="zh-TW" sz="1400">
                <a:latin typeface="Arial" charset="0"/>
                <a:ea typeface="新細明體" pitchFamily="18" charset="-120"/>
              </a:rPr>
              <a:pPr eaLnBrk="1" hangingPunct="1">
                <a:spcBef>
                  <a:spcPct val="0"/>
                </a:spcBef>
                <a:buFontTx/>
                <a:buNone/>
              </a:pPr>
              <a:t>27</a:t>
            </a:fld>
            <a:endParaRPr lang="en-US" altLang="zh-TW" sz="1400">
              <a:latin typeface="Arial" charset="0"/>
              <a:ea typeface="新細明體" pitchFamily="18" charset="-120"/>
            </a:endParaRPr>
          </a:p>
        </p:txBody>
      </p:sp>
      <p:sp>
        <p:nvSpPr>
          <p:cNvPr id="28675" name="Rectangle 2"/>
          <p:cNvSpPr>
            <a:spLocks noGrp="1" noChangeArrowheads="1"/>
          </p:cNvSpPr>
          <p:nvPr>
            <p:ph type="title"/>
          </p:nvPr>
        </p:nvSpPr>
        <p:spPr/>
        <p:txBody>
          <a:bodyPr/>
          <a:lstStyle/>
          <a:p>
            <a:pPr eaLnBrk="1" hangingPunct="1"/>
            <a:r>
              <a:rPr lang="en-US" altLang="zh-TW"/>
              <a:t>ADDLW</a:t>
            </a:r>
            <a:endParaRPr lang="zh-TW" altLang="en-US"/>
          </a:p>
        </p:txBody>
      </p:sp>
      <p:sp>
        <p:nvSpPr>
          <p:cNvPr id="28676" name="Rectangle 3"/>
          <p:cNvSpPr>
            <a:spLocks noGrp="1" noChangeArrowheads="1"/>
          </p:cNvSpPr>
          <p:nvPr>
            <p:ph type="body" idx="1"/>
          </p:nvPr>
        </p:nvSpPr>
        <p:spPr/>
        <p:txBody>
          <a:bodyPr/>
          <a:lstStyle/>
          <a:p>
            <a:pPr marL="0" indent="0">
              <a:buFontTx/>
              <a:buNone/>
            </a:pPr>
            <a:r>
              <a:rPr lang="en-US" altLang="en-US"/>
              <a:t>ADDLW k; Add literal value k to WREG (k +WREG)</a:t>
            </a:r>
          </a:p>
          <a:p>
            <a:pPr marL="0" indent="0">
              <a:buFontTx/>
              <a:buNone/>
            </a:pPr>
            <a:r>
              <a:rPr lang="en-US" altLang="en-US"/>
              <a:t>Example:				WREG</a:t>
            </a:r>
          </a:p>
          <a:p>
            <a:pPr marL="0" indent="0">
              <a:buFontTx/>
              <a:buNone/>
            </a:pPr>
            <a:r>
              <a:rPr lang="en-US" altLang="en-US"/>
              <a:t>	MOVLW 12H ;</a:t>
            </a:r>
          </a:p>
          <a:p>
            <a:pPr marL="0" indent="0">
              <a:buFontTx/>
              <a:buNone/>
            </a:pPr>
            <a:r>
              <a:rPr lang="en-US" altLang="en-US"/>
              <a:t>	ADDLW 16H ;</a:t>
            </a:r>
          </a:p>
          <a:p>
            <a:pPr marL="0" indent="0">
              <a:buFontTx/>
              <a:buNone/>
            </a:pPr>
            <a:r>
              <a:rPr lang="en-US" altLang="en-US"/>
              <a:t>	ADDKW 11H ;</a:t>
            </a:r>
          </a:p>
          <a:p>
            <a:pPr marL="0" indent="0">
              <a:buFontTx/>
              <a:buNone/>
            </a:pPr>
            <a:r>
              <a:rPr lang="en-US" altLang="en-US"/>
              <a:t>	ADDLW 43H ;</a:t>
            </a:r>
          </a:p>
          <a:p>
            <a:pPr marL="0" indent="0">
              <a:buFontTx/>
              <a:buNone/>
            </a:pPr>
            <a:endParaRPr lang="en-US" altLang="zh-TW">
              <a:latin typeface="Courier New" pitchFamily="49" charset="0"/>
            </a:endParaRPr>
          </a:p>
        </p:txBody>
      </p:sp>
      <p:pic>
        <p:nvPicPr>
          <p:cNvPr id="286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2625725"/>
            <a:ext cx="3478213" cy="2027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7662C5B-7681-4EA8-99C7-33FA684295BA}" type="slidenum">
              <a:rPr lang="en-US" altLang="zh-TW" sz="1400">
                <a:latin typeface="Arial" charset="0"/>
                <a:ea typeface="新細明體" pitchFamily="18" charset="-120"/>
              </a:rPr>
              <a:pPr eaLnBrk="1" hangingPunct="1">
                <a:spcBef>
                  <a:spcPct val="0"/>
                </a:spcBef>
                <a:buFontTx/>
                <a:buNone/>
              </a:pPr>
              <a:t>28</a:t>
            </a:fld>
            <a:endParaRPr lang="en-US" altLang="zh-TW" sz="1400">
              <a:latin typeface="Arial" charset="0"/>
              <a:ea typeface="新細明體" pitchFamily="18" charset="-120"/>
            </a:endParaRPr>
          </a:p>
        </p:txBody>
      </p:sp>
      <p:sp>
        <p:nvSpPr>
          <p:cNvPr id="29699" name="Rectangle 2"/>
          <p:cNvSpPr>
            <a:spLocks noGrp="1" noChangeArrowheads="1"/>
          </p:cNvSpPr>
          <p:nvPr>
            <p:ph type="title"/>
          </p:nvPr>
        </p:nvSpPr>
        <p:spPr/>
        <p:txBody>
          <a:bodyPr/>
          <a:lstStyle/>
          <a:p>
            <a:pPr eaLnBrk="1" hangingPunct="1"/>
            <a:r>
              <a:rPr lang="en-US" altLang="zh-TW"/>
              <a:t>ADDLW</a:t>
            </a:r>
            <a:endParaRPr lang="zh-TW" altLang="en-US"/>
          </a:p>
        </p:txBody>
      </p:sp>
      <p:pic>
        <p:nvPicPr>
          <p:cNvPr id="297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50" y="1065213"/>
            <a:ext cx="7056438"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CE80A43-8957-4030-8DE1-15CC7C2ED0DF}" type="slidenum">
              <a:rPr lang="en-US" altLang="zh-TW" sz="1400">
                <a:latin typeface="Arial" charset="0"/>
                <a:ea typeface="新細明體" pitchFamily="18" charset="-120"/>
              </a:rPr>
              <a:pPr eaLnBrk="1" hangingPunct="1">
                <a:spcBef>
                  <a:spcPct val="0"/>
                </a:spcBef>
                <a:buFontTx/>
                <a:buNone/>
              </a:pPr>
              <a:t>29</a:t>
            </a:fld>
            <a:endParaRPr lang="en-US" altLang="zh-TW" sz="1400">
              <a:latin typeface="Arial" charset="0"/>
              <a:ea typeface="新細明體" pitchFamily="18" charset="-120"/>
            </a:endParaRPr>
          </a:p>
        </p:txBody>
      </p:sp>
      <p:sp>
        <p:nvSpPr>
          <p:cNvPr id="30723" name="Rectangle 2"/>
          <p:cNvSpPr>
            <a:spLocks noGrp="1" noChangeArrowheads="1"/>
          </p:cNvSpPr>
          <p:nvPr>
            <p:ph type="title"/>
          </p:nvPr>
        </p:nvSpPr>
        <p:spPr>
          <a:xfrm>
            <a:off x="468313" y="260350"/>
            <a:ext cx="8229600" cy="706438"/>
          </a:xfrm>
        </p:spPr>
        <p:txBody>
          <a:bodyPr/>
          <a:lstStyle/>
          <a:p>
            <a:pPr eaLnBrk="1" hangingPunct="1"/>
            <a:r>
              <a:rPr lang="en-US" altLang="zh-TW"/>
              <a:t>The PIC File register (data memory) </a:t>
            </a:r>
          </a:p>
        </p:txBody>
      </p:sp>
      <p:sp>
        <p:nvSpPr>
          <p:cNvPr id="30724" name="Rectangle 3"/>
          <p:cNvSpPr>
            <a:spLocks noGrp="1" noChangeArrowheads="1"/>
          </p:cNvSpPr>
          <p:nvPr>
            <p:ph type="body" idx="1"/>
          </p:nvPr>
        </p:nvSpPr>
        <p:spPr>
          <a:xfrm>
            <a:off x="395288" y="1412875"/>
            <a:ext cx="8229600" cy="4525963"/>
          </a:xfrm>
        </p:spPr>
        <p:txBody>
          <a:bodyPr/>
          <a:lstStyle/>
          <a:p>
            <a:r>
              <a:rPr lang="en-US" altLang="en-US"/>
              <a:t>Used for data storage, scratch pad and registers for internal use and function</a:t>
            </a:r>
          </a:p>
          <a:p>
            <a:r>
              <a:rPr lang="en-US" altLang="en-US"/>
              <a:t>8-bit width</a:t>
            </a:r>
            <a:endParaRPr lang="en-US" altLang="zh-TW"/>
          </a:p>
        </p:txBody>
      </p:sp>
      <p:pic>
        <p:nvPicPr>
          <p:cNvPr id="307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3" y="3573463"/>
            <a:ext cx="3559175"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420938"/>
            <a:ext cx="4589463" cy="432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393A354-C018-41D1-962B-913B4550A90A}" type="slidenum">
              <a:rPr lang="en-US" altLang="zh-TW" sz="1400">
                <a:latin typeface="Arial" charset="0"/>
                <a:ea typeface="新細明體" pitchFamily="18" charset="-120"/>
              </a:rPr>
              <a:pPr eaLnBrk="1" hangingPunct="1">
                <a:spcBef>
                  <a:spcPct val="0"/>
                </a:spcBef>
                <a:buFontTx/>
                <a:buNone/>
              </a:pPr>
              <a:t>3</a:t>
            </a:fld>
            <a:endParaRPr lang="en-US" altLang="zh-TW" sz="1400">
              <a:latin typeface="Arial" charset="0"/>
              <a:ea typeface="新細明體" pitchFamily="18" charset="-120"/>
            </a:endParaRPr>
          </a:p>
        </p:txBody>
      </p:sp>
      <p:sp>
        <p:nvSpPr>
          <p:cNvPr id="4099" name="Rectangle 2"/>
          <p:cNvSpPr>
            <a:spLocks noGrp="1" noChangeArrowheads="1"/>
          </p:cNvSpPr>
          <p:nvPr>
            <p:ph type="title"/>
          </p:nvPr>
        </p:nvSpPr>
        <p:spPr/>
        <p:txBody>
          <a:bodyPr/>
          <a:lstStyle/>
          <a:p>
            <a:pPr eaLnBrk="1" hangingPunct="1"/>
            <a:r>
              <a:rPr lang="en-US" altLang="zh-TW"/>
              <a:t>Sections</a:t>
            </a:r>
          </a:p>
        </p:txBody>
      </p:sp>
      <p:sp>
        <p:nvSpPr>
          <p:cNvPr id="4100" name="Rectangle 3"/>
          <p:cNvSpPr>
            <a:spLocks noGrp="1" noChangeArrowheads="1"/>
          </p:cNvSpPr>
          <p:nvPr>
            <p:ph type="body" idx="1"/>
          </p:nvPr>
        </p:nvSpPr>
        <p:spPr/>
        <p:txBody>
          <a:bodyPr/>
          <a:lstStyle/>
          <a:p>
            <a:pPr eaLnBrk="1" hangingPunct="1">
              <a:buFontTx/>
              <a:buNone/>
            </a:pPr>
            <a:r>
              <a:rPr lang="en-US" altLang="zh-TW" b="1"/>
              <a:t>2.1  Inside the PIC18</a:t>
            </a:r>
          </a:p>
          <a:p>
            <a:pPr eaLnBrk="1" hangingPunct="1">
              <a:buFontTx/>
              <a:buNone/>
            </a:pPr>
            <a:r>
              <a:rPr lang="en-US" altLang="zh-TW"/>
              <a:t>2.2  Simple PIC18 Program</a:t>
            </a:r>
            <a:r>
              <a:rPr lang="en-US" altLang="zh-TW" b="1"/>
              <a:t>	</a:t>
            </a:r>
          </a:p>
          <a:p>
            <a:pPr eaLnBrk="1" hangingPunct="1">
              <a:buFontTx/>
              <a:buNone/>
            </a:pPr>
            <a:r>
              <a:rPr lang="en-US" altLang="zh-TW"/>
              <a:t>2.3  Introduction to PIC18 Assembly Programming</a:t>
            </a:r>
          </a:p>
          <a:p>
            <a:pPr eaLnBrk="1" hangingPunct="1">
              <a:buFontTx/>
              <a:buNone/>
            </a:pPr>
            <a:r>
              <a:rPr lang="en-US" altLang="zh-TW"/>
              <a:t>2.4  Assembling and Running an PIC18 Program</a:t>
            </a:r>
          </a:p>
          <a:p>
            <a:pPr eaLnBrk="1" hangingPunct="1">
              <a:buFontTx/>
              <a:buNone/>
            </a:pPr>
            <a:r>
              <a:rPr lang="en-US" altLang="zh-TW"/>
              <a:t>2.5  The Program Counter and ROM Space in the PIC18</a:t>
            </a:r>
          </a:p>
          <a:p>
            <a:pPr eaLnBrk="1" hangingPunct="1">
              <a:buFontTx/>
              <a:buNone/>
            </a:pPr>
            <a:r>
              <a:rPr lang="en-US" altLang="zh-TW"/>
              <a:t>2.6  RISC Architecture in the PIC</a:t>
            </a:r>
          </a:p>
          <a:p>
            <a:pPr eaLnBrk="1" hangingPunct="1">
              <a:buFontTx/>
              <a:buNone/>
            </a:pPr>
            <a:r>
              <a:rPr lang="en-US" altLang="zh-TW"/>
              <a:t>2.7  PIC18 Flag Bits and the PSW Register</a:t>
            </a:r>
          </a:p>
          <a:p>
            <a:pPr eaLnBrk="1" hangingPunct="1">
              <a:buFontTx/>
              <a:buNone/>
            </a:pPr>
            <a:r>
              <a:rPr lang="en-US" altLang="zh-TW"/>
              <a:t>2.8  PIC18 Register Banks and Stack</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C389333-7644-4342-916E-E8DF3D782BD0}" type="slidenum">
              <a:rPr lang="en-US" altLang="zh-TW" sz="1400">
                <a:latin typeface="Arial" charset="0"/>
                <a:ea typeface="新細明體" pitchFamily="18" charset="-120"/>
              </a:rPr>
              <a:pPr eaLnBrk="1" hangingPunct="1">
                <a:spcBef>
                  <a:spcPct val="0"/>
                </a:spcBef>
                <a:buFontTx/>
                <a:buNone/>
              </a:pPr>
              <a:t>30</a:t>
            </a:fld>
            <a:endParaRPr lang="en-US" altLang="zh-TW" sz="1400">
              <a:latin typeface="Arial" charset="0"/>
              <a:ea typeface="新細明體" pitchFamily="18" charset="-120"/>
            </a:endParaRPr>
          </a:p>
        </p:txBody>
      </p:sp>
      <p:sp>
        <p:nvSpPr>
          <p:cNvPr id="31747" name="Rectangle 2"/>
          <p:cNvSpPr>
            <a:spLocks noGrp="1" noChangeArrowheads="1"/>
          </p:cNvSpPr>
          <p:nvPr>
            <p:ph type="title"/>
          </p:nvPr>
        </p:nvSpPr>
        <p:spPr>
          <a:xfrm>
            <a:off x="468313" y="260350"/>
            <a:ext cx="8229600" cy="706438"/>
          </a:xfrm>
        </p:spPr>
        <p:txBody>
          <a:bodyPr/>
          <a:lstStyle/>
          <a:p>
            <a:pPr eaLnBrk="1" hangingPunct="1"/>
            <a:r>
              <a:rPr lang="en-US" altLang="zh-TW"/>
              <a:t>Special Function Registers</a:t>
            </a:r>
          </a:p>
        </p:txBody>
      </p:sp>
      <p:sp>
        <p:nvSpPr>
          <p:cNvPr id="12292" name="Rectangle 3"/>
          <p:cNvSpPr>
            <a:spLocks noGrp="1" noChangeArrowheads="1"/>
          </p:cNvSpPr>
          <p:nvPr>
            <p:ph type="body" idx="1"/>
          </p:nvPr>
        </p:nvSpPr>
        <p:spPr>
          <a:xfrm>
            <a:off x="395288" y="1412875"/>
            <a:ext cx="8229600" cy="4525963"/>
          </a:xfrm>
        </p:spPr>
        <p:txBody>
          <a:bodyPr/>
          <a:lstStyle/>
          <a:p>
            <a:r>
              <a:rPr lang="en-US" altLang="en-US"/>
              <a:t>dedicated to specific functions such as ALU status, timers, serial communication, I/O ports, ADC,…</a:t>
            </a:r>
          </a:p>
          <a:p>
            <a:r>
              <a:rPr lang="en-US" altLang="en-US"/>
              <a:t>They are used for control of the microcontroller or peripheral</a:t>
            </a:r>
          </a:p>
          <a:p>
            <a:r>
              <a:rPr lang="en-US" altLang="en-US"/>
              <a:t>8-bit registers</a:t>
            </a:r>
          </a:p>
          <a:p>
            <a:r>
              <a:rPr lang="en-US" altLang="en-US"/>
              <a:t>Their numbers varies from one chip to another</a:t>
            </a:r>
          </a:p>
          <a:p>
            <a:pPr>
              <a:buFontTx/>
              <a:buNone/>
            </a:pPr>
            <a:endParaRPr lang="en-US" altLang="zh-TW"/>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D4BB367-7769-4FEC-B67D-C83AA04AF330}" type="slidenum">
              <a:rPr lang="en-US" altLang="zh-TW" sz="1400">
                <a:latin typeface="Arial" charset="0"/>
                <a:ea typeface="新細明體" pitchFamily="18" charset="-120"/>
              </a:rPr>
              <a:pPr eaLnBrk="1" hangingPunct="1">
                <a:spcBef>
                  <a:spcPct val="0"/>
                </a:spcBef>
                <a:buFontTx/>
                <a:buNone/>
              </a:pPr>
              <a:t>31</a:t>
            </a:fld>
            <a:endParaRPr lang="en-US" altLang="zh-TW" sz="1400">
              <a:latin typeface="Arial" charset="0"/>
              <a:ea typeface="新細明體" pitchFamily="18" charset="-120"/>
            </a:endParaRPr>
          </a:p>
        </p:txBody>
      </p:sp>
      <p:sp>
        <p:nvSpPr>
          <p:cNvPr id="32771" name="Rectangle 2"/>
          <p:cNvSpPr>
            <a:spLocks noGrp="1" noChangeArrowheads="1"/>
          </p:cNvSpPr>
          <p:nvPr>
            <p:ph type="title"/>
          </p:nvPr>
        </p:nvSpPr>
        <p:spPr>
          <a:xfrm>
            <a:off x="468313" y="260350"/>
            <a:ext cx="8229600" cy="706438"/>
          </a:xfrm>
        </p:spPr>
        <p:txBody>
          <a:bodyPr/>
          <a:lstStyle/>
          <a:p>
            <a:pPr eaLnBrk="1" hangingPunct="1"/>
            <a:r>
              <a:rPr lang="en-US" altLang="zh-TW"/>
              <a:t>General Purpose Registers</a:t>
            </a:r>
          </a:p>
        </p:txBody>
      </p:sp>
      <p:sp>
        <p:nvSpPr>
          <p:cNvPr id="12292" name="Rectangle 3"/>
          <p:cNvSpPr>
            <a:spLocks noGrp="1" noChangeArrowheads="1"/>
          </p:cNvSpPr>
          <p:nvPr>
            <p:ph type="body" idx="1"/>
          </p:nvPr>
        </p:nvSpPr>
        <p:spPr>
          <a:xfrm>
            <a:off x="395288" y="1412875"/>
            <a:ext cx="8229600" cy="5111750"/>
          </a:xfrm>
        </p:spPr>
        <p:txBody>
          <a:bodyPr/>
          <a:lstStyle/>
          <a:p>
            <a:pPr>
              <a:defRPr/>
            </a:pPr>
            <a:r>
              <a:rPr lang="en-US" dirty="0"/>
              <a:t>Group of RAM locations</a:t>
            </a:r>
          </a:p>
          <a:p>
            <a:pPr>
              <a:defRPr/>
            </a:pPr>
            <a:r>
              <a:rPr lang="en-US" dirty="0"/>
              <a:t>8-bit registers</a:t>
            </a:r>
          </a:p>
          <a:p>
            <a:pPr>
              <a:defRPr/>
            </a:pPr>
            <a:r>
              <a:rPr lang="en-US" dirty="0"/>
              <a:t>Larger than SFR</a:t>
            </a:r>
          </a:p>
          <a:p>
            <a:pPr marL="0" indent="0">
              <a:buFontTx/>
              <a:buNone/>
              <a:defRPr/>
            </a:pPr>
            <a:r>
              <a:rPr lang="en-US" dirty="0"/>
              <a:t>	Difficult to manage them by using Assembly	language</a:t>
            </a:r>
          </a:p>
          <a:p>
            <a:pPr marL="0" indent="0">
              <a:buFontTx/>
              <a:buNone/>
              <a:defRPr/>
            </a:pPr>
            <a:r>
              <a:rPr lang="en-US" dirty="0"/>
              <a:t>	Easier to handle them by C Compiler.</a:t>
            </a:r>
          </a:p>
          <a:p>
            <a:pPr marL="0" indent="0">
              <a:buFontTx/>
              <a:buNone/>
              <a:defRPr/>
            </a:pPr>
            <a:r>
              <a:rPr lang="en-US" b="1" dirty="0"/>
              <a:t>GPRAM VS. EEPROM</a:t>
            </a:r>
          </a:p>
          <a:p>
            <a:pPr marL="0" indent="0">
              <a:buFontTx/>
              <a:buNone/>
              <a:defRPr/>
            </a:pPr>
            <a:r>
              <a:rPr lang="en-US" dirty="0"/>
              <a:t> 	EEPROM: an add-on memory (for holding data 	after power off), can be zero size</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6BBB92E-E133-4A64-8EAD-D7EC91125294}" type="slidenum">
              <a:rPr lang="en-US" altLang="zh-TW" sz="1400">
                <a:latin typeface="Arial" charset="0"/>
                <a:ea typeface="新細明體" pitchFamily="18" charset="-120"/>
              </a:rPr>
              <a:pPr eaLnBrk="1" hangingPunct="1">
                <a:spcBef>
                  <a:spcPct val="0"/>
                </a:spcBef>
                <a:buFontTx/>
                <a:buNone/>
              </a:pPr>
              <a:t>32</a:t>
            </a:fld>
            <a:endParaRPr lang="en-US" altLang="zh-TW" sz="1400">
              <a:latin typeface="Arial" charset="0"/>
              <a:ea typeface="新細明體" pitchFamily="18" charset="-120"/>
            </a:endParaRPr>
          </a:p>
        </p:txBody>
      </p:sp>
      <p:sp>
        <p:nvSpPr>
          <p:cNvPr id="33795" name="Rectangle 2"/>
          <p:cNvSpPr>
            <a:spLocks noGrp="1" noChangeArrowheads="1"/>
          </p:cNvSpPr>
          <p:nvPr>
            <p:ph type="title"/>
          </p:nvPr>
        </p:nvSpPr>
        <p:spPr>
          <a:xfrm>
            <a:off x="468313" y="260350"/>
            <a:ext cx="8229600" cy="706438"/>
          </a:xfrm>
        </p:spPr>
        <p:txBody>
          <a:bodyPr/>
          <a:lstStyle/>
          <a:p>
            <a:pPr eaLnBrk="1" hangingPunct="1"/>
            <a:r>
              <a:rPr lang="en-US" altLang="zh-TW"/>
              <a:t>File Register Size</a:t>
            </a:r>
          </a:p>
        </p:txBody>
      </p:sp>
      <p:sp>
        <p:nvSpPr>
          <p:cNvPr id="33796" name="Rectangle 3"/>
          <p:cNvSpPr>
            <a:spLocks noGrp="1" noChangeArrowheads="1"/>
          </p:cNvSpPr>
          <p:nvPr>
            <p:ph type="body" idx="1"/>
          </p:nvPr>
        </p:nvSpPr>
        <p:spPr>
          <a:xfrm>
            <a:off x="395288" y="1412875"/>
            <a:ext cx="8229600" cy="5111750"/>
          </a:xfrm>
        </p:spPr>
        <p:txBody>
          <a:bodyPr/>
          <a:lstStyle/>
          <a:p>
            <a:endParaRPr lang="en-US" altLang="en-US"/>
          </a:p>
        </p:txBody>
      </p:sp>
      <p:pic>
        <p:nvPicPr>
          <p:cNvPr id="337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63" y="1557338"/>
            <a:ext cx="7781925"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7B40506-43BE-47A0-97CA-1FEF9617821A}" type="slidenum">
              <a:rPr lang="en-US" altLang="zh-TW" sz="1400">
                <a:latin typeface="Arial" charset="0"/>
                <a:ea typeface="新細明體" pitchFamily="18" charset="-120"/>
              </a:rPr>
              <a:pPr eaLnBrk="1" hangingPunct="1">
                <a:spcBef>
                  <a:spcPct val="0"/>
                </a:spcBef>
                <a:buFontTx/>
                <a:buNone/>
              </a:pPr>
              <a:t>33</a:t>
            </a:fld>
            <a:endParaRPr lang="en-US" altLang="zh-TW" sz="1400">
              <a:latin typeface="Arial" charset="0"/>
              <a:ea typeface="新細明體" pitchFamily="18" charset="-120"/>
            </a:endParaRPr>
          </a:p>
        </p:txBody>
      </p:sp>
      <p:sp>
        <p:nvSpPr>
          <p:cNvPr id="34819" name="Rectangle 2"/>
          <p:cNvSpPr>
            <a:spLocks noGrp="1" noChangeArrowheads="1"/>
          </p:cNvSpPr>
          <p:nvPr>
            <p:ph type="title"/>
          </p:nvPr>
        </p:nvSpPr>
        <p:spPr>
          <a:xfrm>
            <a:off x="468313" y="260350"/>
            <a:ext cx="8229600" cy="706438"/>
          </a:xfrm>
        </p:spPr>
        <p:txBody>
          <a:bodyPr/>
          <a:lstStyle/>
          <a:p>
            <a:r>
              <a:rPr lang="en-US" altLang="en-US"/>
              <a:t>File Register and access bank in the PIC18</a:t>
            </a:r>
            <a:endParaRPr lang="en-US" altLang="zh-TW"/>
          </a:p>
        </p:txBody>
      </p:sp>
      <p:sp>
        <p:nvSpPr>
          <p:cNvPr id="12292" name="Rectangle 3"/>
          <p:cNvSpPr>
            <a:spLocks noGrp="1" noChangeArrowheads="1"/>
          </p:cNvSpPr>
          <p:nvPr>
            <p:ph type="body" idx="1"/>
          </p:nvPr>
        </p:nvSpPr>
        <p:spPr>
          <a:xfrm>
            <a:off x="395288" y="1412875"/>
            <a:ext cx="8229600" cy="5111750"/>
          </a:xfrm>
        </p:spPr>
        <p:txBody>
          <a:bodyPr/>
          <a:lstStyle/>
          <a:p>
            <a:pPr>
              <a:defRPr/>
            </a:pPr>
            <a:r>
              <a:rPr lang="en-US" dirty="0"/>
              <a:t>The PIC18 Family can have a max. of 4096 Bytes.</a:t>
            </a:r>
          </a:p>
          <a:p>
            <a:pPr>
              <a:defRPr/>
            </a:pPr>
            <a:r>
              <a:rPr lang="en-US" dirty="0"/>
              <a:t>The File Register</a:t>
            </a:r>
          </a:p>
          <a:p>
            <a:pPr marL="0" indent="0">
              <a:buFontTx/>
              <a:buNone/>
              <a:defRPr/>
            </a:pPr>
            <a:r>
              <a:rPr lang="en-US" dirty="0"/>
              <a:t>􀂁 has addresses of 000- FFFH</a:t>
            </a:r>
          </a:p>
          <a:p>
            <a:pPr marL="0" indent="0">
              <a:buFontTx/>
              <a:buNone/>
              <a:defRPr/>
            </a:pPr>
            <a:r>
              <a:rPr lang="en-US" dirty="0"/>
              <a:t>􀂁 divided into 256-byte banks</a:t>
            </a:r>
          </a:p>
          <a:p>
            <a:pPr marL="0" indent="0">
              <a:buFontTx/>
              <a:buNone/>
              <a:defRPr/>
            </a:pPr>
            <a:r>
              <a:rPr lang="en-US" dirty="0"/>
              <a:t>	Max. 16 banks (How?)</a:t>
            </a:r>
          </a:p>
          <a:p>
            <a:pPr>
              <a:defRPr/>
            </a:pPr>
            <a:r>
              <a:rPr lang="en-US" dirty="0"/>
              <a:t>At least there is one bank</a:t>
            </a:r>
          </a:p>
          <a:p>
            <a:pPr marL="0" indent="0">
              <a:buFontTx/>
              <a:buNone/>
              <a:defRPr/>
            </a:pPr>
            <a:r>
              <a:rPr lang="en-US" dirty="0"/>
              <a:t>􀂁 Known as default access bank.</a:t>
            </a:r>
          </a:p>
          <a:p>
            <a:pPr>
              <a:defRPr/>
            </a:pPr>
            <a:r>
              <a:rPr lang="en-US" dirty="0"/>
              <a:t>Bank switching is a method used to access all the banks</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B4870B18-EC51-4C54-A386-D0AECD7043E7}" type="slidenum">
              <a:rPr lang="en-US" altLang="zh-TW" sz="1400">
                <a:latin typeface="Arial" charset="0"/>
                <a:ea typeface="新細明體" pitchFamily="18" charset="-120"/>
              </a:rPr>
              <a:pPr eaLnBrk="1" hangingPunct="1">
                <a:spcBef>
                  <a:spcPct val="0"/>
                </a:spcBef>
                <a:buFontTx/>
                <a:buNone/>
              </a:pPr>
              <a:t>34</a:t>
            </a:fld>
            <a:endParaRPr lang="en-US" altLang="zh-TW" sz="1400">
              <a:latin typeface="Arial" charset="0"/>
              <a:ea typeface="新細明體" pitchFamily="18" charset="-120"/>
            </a:endParaRPr>
          </a:p>
        </p:txBody>
      </p:sp>
      <p:sp>
        <p:nvSpPr>
          <p:cNvPr id="35843" name="Rectangle 2"/>
          <p:cNvSpPr>
            <a:spLocks noGrp="1" noChangeArrowheads="1"/>
          </p:cNvSpPr>
          <p:nvPr>
            <p:ph type="title"/>
          </p:nvPr>
        </p:nvSpPr>
        <p:spPr>
          <a:xfrm>
            <a:off x="468313" y="260350"/>
            <a:ext cx="8229600" cy="706438"/>
          </a:xfrm>
        </p:spPr>
        <p:txBody>
          <a:bodyPr/>
          <a:lstStyle/>
          <a:p>
            <a:r>
              <a:rPr lang="en-US" altLang="en-US"/>
              <a:t>File Register and access bank in the PIC18</a:t>
            </a:r>
            <a:endParaRPr lang="en-US" altLang="zh-TW"/>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268413"/>
            <a:ext cx="4622800" cy="506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760CC42-4D3A-4E0D-9324-1E751099289E}" type="slidenum">
              <a:rPr lang="en-US" altLang="zh-TW" sz="1400">
                <a:latin typeface="Arial" charset="0"/>
                <a:ea typeface="新細明體" pitchFamily="18" charset="-120"/>
              </a:rPr>
              <a:pPr eaLnBrk="1" hangingPunct="1">
                <a:spcBef>
                  <a:spcPct val="0"/>
                </a:spcBef>
                <a:buFontTx/>
                <a:buNone/>
              </a:pPr>
              <a:t>35</a:t>
            </a:fld>
            <a:endParaRPr lang="en-US" altLang="zh-TW" sz="1400">
              <a:latin typeface="Arial" charset="0"/>
              <a:ea typeface="新細明體" pitchFamily="18" charset="-120"/>
            </a:endParaRPr>
          </a:p>
        </p:txBody>
      </p:sp>
      <p:sp>
        <p:nvSpPr>
          <p:cNvPr id="36867" name="Rectangle 2"/>
          <p:cNvSpPr>
            <a:spLocks noGrp="1" noChangeArrowheads="1"/>
          </p:cNvSpPr>
          <p:nvPr>
            <p:ph type="title"/>
          </p:nvPr>
        </p:nvSpPr>
        <p:spPr>
          <a:xfrm>
            <a:off x="468313" y="260350"/>
            <a:ext cx="8229600" cy="706438"/>
          </a:xfrm>
        </p:spPr>
        <p:txBody>
          <a:bodyPr/>
          <a:lstStyle/>
          <a:p>
            <a:r>
              <a:rPr lang="en-US" altLang="en-US"/>
              <a:t>Access bank in the PIC18</a:t>
            </a:r>
            <a:endParaRPr lang="en-US" altLang="zh-TW"/>
          </a:p>
        </p:txBody>
      </p:sp>
      <p:sp>
        <p:nvSpPr>
          <p:cNvPr id="3" name="Rectangle 2"/>
          <p:cNvSpPr/>
          <p:nvPr/>
        </p:nvSpPr>
        <p:spPr>
          <a:xfrm>
            <a:off x="611188" y="1257300"/>
            <a:ext cx="6913562" cy="2246313"/>
          </a:xfrm>
          <a:prstGeom prst="rect">
            <a:avLst/>
          </a:prstGeom>
        </p:spPr>
        <p:txBody>
          <a:bodyPr>
            <a:spAutoFit/>
          </a:bodyPr>
          <a:lstStyle>
            <a:lvl1pPr marL="457200" indent="-457200"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eaLnBrk="1" hangingPunct="1">
              <a:buFont typeface="Arial" charset="0"/>
              <a:buChar char="•"/>
            </a:pPr>
            <a:r>
              <a:rPr lang="en-US" altLang="en-US" sz="2800" b="0">
                <a:latin typeface="Times New Roman" pitchFamily="18" charset="0"/>
              </a:rPr>
              <a:t>It is 256-Byte bank.</a:t>
            </a:r>
          </a:p>
          <a:p>
            <a:pPr eaLnBrk="1" hangingPunct="1">
              <a:buFont typeface="Arial" charset="0"/>
              <a:buChar char="•"/>
            </a:pPr>
            <a:r>
              <a:rPr lang="en-US" altLang="en-US" sz="2800" b="0">
                <a:latin typeface="Times New Roman" pitchFamily="18" charset="0"/>
              </a:rPr>
              <a:t>Divided into equal two discontinuous sections (each 128 B).</a:t>
            </a:r>
          </a:p>
          <a:p>
            <a:pPr eaLnBrk="1" hangingPunct="1"/>
            <a:r>
              <a:rPr lang="en-US" altLang="en-US" sz="2800" b="0">
                <a:latin typeface="Times New Roman" pitchFamily="18" charset="0"/>
              </a:rPr>
              <a:t>	GP RAM, from 0 to 7FH</a:t>
            </a:r>
          </a:p>
          <a:p>
            <a:pPr eaLnBrk="1" hangingPunct="1"/>
            <a:r>
              <a:rPr lang="en-US" altLang="en-US" sz="2800" b="0">
                <a:latin typeface="Times New Roman" pitchFamily="18" charset="0"/>
              </a:rPr>
              <a:t> 	SFR, from F80H to FFFH</a:t>
            </a:r>
            <a:endParaRPr lang="en-US" altLang="en-US" sz="2800">
              <a:latin typeface="Times New Roman" pitchFamily="18" charset="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9A68628-70C1-420A-A56B-ABA92E6CF29D}" type="slidenum">
              <a:rPr lang="en-US" altLang="zh-TW" sz="1400">
                <a:latin typeface="Arial" charset="0"/>
                <a:ea typeface="新細明體" pitchFamily="18" charset="-120"/>
              </a:rPr>
              <a:pPr eaLnBrk="1" hangingPunct="1">
                <a:spcBef>
                  <a:spcPct val="0"/>
                </a:spcBef>
                <a:buFontTx/>
                <a:buNone/>
              </a:pPr>
              <a:t>36</a:t>
            </a:fld>
            <a:endParaRPr lang="en-US" altLang="zh-TW" sz="1400">
              <a:latin typeface="Arial" charset="0"/>
              <a:ea typeface="新細明體" pitchFamily="18" charset="-120"/>
            </a:endParaRPr>
          </a:p>
        </p:txBody>
      </p:sp>
      <p:sp>
        <p:nvSpPr>
          <p:cNvPr id="37891" name="Rectangle 2"/>
          <p:cNvSpPr>
            <a:spLocks noGrp="1" noChangeArrowheads="1"/>
          </p:cNvSpPr>
          <p:nvPr>
            <p:ph type="title"/>
          </p:nvPr>
        </p:nvSpPr>
        <p:spPr>
          <a:xfrm>
            <a:off x="468313" y="260350"/>
            <a:ext cx="8229600" cy="706438"/>
          </a:xfrm>
        </p:spPr>
        <p:txBody>
          <a:bodyPr/>
          <a:lstStyle/>
          <a:p>
            <a:r>
              <a:rPr lang="en-US" altLang="en-US"/>
              <a:t>SFRs of the PIC18</a:t>
            </a:r>
            <a:endParaRPr lang="en-US" altLang="zh-TW"/>
          </a:p>
        </p:txBody>
      </p:sp>
      <p:pic>
        <p:nvPicPr>
          <p:cNvPr id="378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125538"/>
            <a:ext cx="6126162" cy="497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FF939A4-0206-43DB-A3D6-963304976666}" type="slidenum">
              <a:rPr lang="en-US" altLang="zh-TW" sz="1400">
                <a:latin typeface="Arial" charset="0"/>
                <a:ea typeface="新細明體" pitchFamily="18" charset="-120"/>
              </a:rPr>
              <a:pPr eaLnBrk="1" hangingPunct="1">
                <a:spcBef>
                  <a:spcPct val="0"/>
                </a:spcBef>
                <a:buFontTx/>
                <a:buNone/>
              </a:pPr>
              <a:t>37</a:t>
            </a:fld>
            <a:endParaRPr lang="en-US" altLang="zh-TW" sz="1400">
              <a:latin typeface="Arial" charset="0"/>
              <a:ea typeface="新細明體" pitchFamily="18" charset="-120"/>
            </a:endParaRPr>
          </a:p>
        </p:txBody>
      </p:sp>
      <p:sp>
        <p:nvSpPr>
          <p:cNvPr id="38915" name="Rectangle 2"/>
          <p:cNvSpPr>
            <a:spLocks noGrp="1" noChangeArrowheads="1"/>
          </p:cNvSpPr>
          <p:nvPr>
            <p:ph type="title"/>
          </p:nvPr>
        </p:nvSpPr>
        <p:spPr/>
        <p:txBody>
          <a:bodyPr/>
          <a:lstStyle/>
          <a:p>
            <a:r>
              <a:rPr lang="en-US" altLang="en-US"/>
              <a:t>Using instructions with the default access bank</a:t>
            </a:r>
            <a:endParaRPr lang="zh-TW" altLang="en-US"/>
          </a:p>
        </p:txBody>
      </p:sp>
      <p:sp>
        <p:nvSpPr>
          <p:cNvPr id="14340" name="Rectangle 3"/>
          <p:cNvSpPr>
            <a:spLocks noGrp="1" noChangeArrowheads="1"/>
          </p:cNvSpPr>
          <p:nvPr>
            <p:ph type="body" idx="1"/>
          </p:nvPr>
        </p:nvSpPr>
        <p:spPr/>
        <p:txBody>
          <a:bodyPr/>
          <a:lstStyle/>
          <a:p>
            <a:pPr marL="0" indent="0">
              <a:buFontTx/>
              <a:buNone/>
            </a:pPr>
            <a:r>
              <a:rPr lang="en-US" altLang="en-US"/>
              <a:t>Instructions to access other locations in the file register for ALU and other operations.</a:t>
            </a:r>
          </a:p>
          <a:p>
            <a:pPr marL="0" indent="0"/>
            <a:r>
              <a:rPr lang="en-US" altLang="en-US"/>
              <a:t>􀂁 MOVWF</a:t>
            </a:r>
          </a:p>
          <a:p>
            <a:pPr marL="0" indent="0"/>
            <a:r>
              <a:rPr lang="en-US" altLang="en-US"/>
              <a:t>􀂁 COMF</a:t>
            </a:r>
          </a:p>
          <a:p>
            <a:pPr marL="0" indent="0"/>
            <a:r>
              <a:rPr lang="en-US" altLang="en-US"/>
              <a:t>􀂁 DECF</a:t>
            </a:r>
          </a:p>
          <a:p>
            <a:pPr marL="0" indent="0"/>
            <a:r>
              <a:rPr lang="en-US" altLang="en-US"/>
              <a:t>􀂁 MOVF</a:t>
            </a:r>
          </a:p>
          <a:p>
            <a:pPr marL="0" indent="0"/>
            <a:r>
              <a:rPr lang="en-US" altLang="en-US"/>
              <a:t>􀂁 MOVFF</a:t>
            </a:r>
            <a:endParaRPr lang="en-US" altLang="zh-TW"/>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E60A24D-1958-4822-9F50-B04991938176}" type="slidenum">
              <a:rPr lang="en-US" altLang="zh-TW" sz="1400">
                <a:latin typeface="Arial" charset="0"/>
                <a:ea typeface="新細明體" pitchFamily="18" charset="-120"/>
              </a:rPr>
              <a:pPr eaLnBrk="1" hangingPunct="1">
                <a:spcBef>
                  <a:spcPct val="0"/>
                </a:spcBef>
                <a:buFontTx/>
                <a:buNone/>
              </a:pPr>
              <a:t>38</a:t>
            </a:fld>
            <a:endParaRPr lang="en-US" altLang="zh-TW" sz="1400">
              <a:latin typeface="Arial" charset="0"/>
              <a:ea typeface="新細明體" pitchFamily="18" charset="-120"/>
            </a:endParaRPr>
          </a:p>
        </p:txBody>
      </p:sp>
      <p:sp>
        <p:nvSpPr>
          <p:cNvPr id="39939" name="Rectangle 2"/>
          <p:cNvSpPr>
            <a:spLocks noGrp="1" noChangeArrowheads="1"/>
          </p:cNvSpPr>
          <p:nvPr>
            <p:ph type="title"/>
          </p:nvPr>
        </p:nvSpPr>
        <p:spPr/>
        <p:txBody>
          <a:bodyPr/>
          <a:lstStyle/>
          <a:p>
            <a:r>
              <a:rPr lang="en-US" altLang="en-US"/>
              <a:t>MOVWF instruction</a:t>
            </a:r>
            <a:endParaRPr lang="zh-TW" altLang="en-US"/>
          </a:p>
        </p:txBody>
      </p:sp>
      <p:sp>
        <p:nvSpPr>
          <p:cNvPr id="14340" name="Rectangle 3"/>
          <p:cNvSpPr>
            <a:spLocks noGrp="1" noChangeArrowheads="1"/>
          </p:cNvSpPr>
          <p:nvPr>
            <p:ph type="body" idx="1"/>
          </p:nvPr>
        </p:nvSpPr>
        <p:spPr/>
        <p:txBody>
          <a:bodyPr/>
          <a:lstStyle/>
          <a:p>
            <a:r>
              <a:rPr lang="en-US" altLang="en-US"/>
              <a:t>F indicates for a file register</a:t>
            </a:r>
          </a:p>
          <a:p>
            <a:pPr>
              <a:buFontTx/>
              <a:buNone/>
            </a:pPr>
            <a:r>
              <a:rPr lang="en-US" altLang="en-US"/>
              <a:t>	</a:t>
            </a:r>
            <a:r>
              <a:rPr lang="en-US" altLang="en-US">
                <a:solidFill>
                  <a:srgbClr val="0070C0"/>
                </a:solidFill>
              </a:rPr>
              <a:t>MOVWF Address</a:t>
            </a:r>
          </a:p>
          <a:p>
            <a:r>
              <a:rPr lang="en-US" altLang="en-US"/>
              <a:t>It tells the CPU to copy the source register, WREG, to a destination in the file register.</a:t>
            </a:r>
          </a:p>
          <a:p>
            <a:r>
              <a:rPr lang="en-US" altLang="en-US"/>
              <a:t>􀂁 A location in the SPR</a:t>
            </a:r>
          </a:p>
          <a:p>
            <a:r>
              <a:rPr lang="en-US" altLang="en-US"/>
              <a:t>􀂁 A location in GP RAM</a:t>
            </a:r>
            <a:endParaRPr lang="en-US" altLang="zh-TW"/>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34E9801-2BB1-45AF-A0B9-3961DFCAE63A}" type="slidenum">
              <a:rPr lang="en-US" altLang="zh-TW" sz="1400">
                <a:latin typeface="Arial" charset="0"/>
                <a:ea typeface="新細明體" pitchFamily="18" charset="-120"/>
              </a:rPr>
              <a:pPr eaLnBrk="1" hangingPunct="1">
                <a:spcBef>
                  <a:spcPct val="0"/>
                </a:spcBef>
                <a:buFontTx/>
                <a:buNone/>
              </a:pPr>
              <a:t>39</a:t>
            </a:fld>
            <a:endParaRPr lang="en-US" altLang="zh-TW" sz="1400">
              <a:latin typeface="Arial" charset="0"/>
              <a:ea typeface="新細明體" pitchFamily="18" charset="-120"/>
            </a:endParaRPr>
          </a:p>
        </p:txBody>
      </p:sp>
      <p:sp>
        <p:nvSpPr>
          <p:cNvPr id="40963" name="Rectangle 2"/>
          <p:cNvSpPr>
            <a:spLocks noGrp="1" noChangeArrowheads="1"/>
          </p:cNvSpPr>
          <p:nvPr>
            <p:ph type="title"/>
          </p:nvPr>
        </p:nvSpPr>
        <p:spPr/>
        <p:txBody>
          <a:bodyPr/>
          <a:lstStyle/>
          <a:p>
            <a:r>
              <a:rPr lang="en-US" altLang="en-US"/>
              <a:t>MOVWF instruction</a:t>
            </a:r>
            <a:endParaRPr lang="zh-TW" altLang="en-US"/>
          </a:p>
        </p:txBody>
      </p:sp>
      <p:sp>
        <p:nvSpPr>
          <p:cNvPr id="6" name="Rectangle 20"/>
          <p:cNvSpPr txBox="1">
            <a:spLocks noChangeArrowheads="1"/>
          </p:cNvSpPr>
          <p:nvPr/>
        </p:nvSpPr>
        <p:spPr bwMode="auto">
          <a:xfrm>
            <a:off x="179388" y="1412875"/>
            <a:ext cx="86423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lnSpc>
                <a:spcPct val="80000"/>
              </a:lnSpc>
              <a:buFontTx/>
              <a:buNone/>
            </a:pPr>
            <a:r>
              <a:rPr lang="en-US" altLang="zh-TW" sz="2400" b="0">
                <a:latin typeface="Courier New" pitchFamily="49" charset="0"/>
              </a:rPr>
              <a:t>	</a:t>
            </a:r>
          </a:p>
          <a:p>
            <a:pPr eaLnBrk="1" hangingPunct="1">
              <a:lnSpc>
                <a:spcPct val="80000"/>
              </a:lnSpc>
              <a:buFontTx/>
              <a:buNone/>
            </a:pPr>
            <a:r>
              <a:rPr lang="en-US" altLang="zh-TW" sz="2400" b="0">
                <a:latin typeface="Courier New" pitchFamily="49" charset="0"/>
              </a:rPr>
              <a:t>	MOVLW	99H</a:t>
            </a:r>
          </a:p>
          <a:p>
            <a:pPr eaLnBrk="1" hangingPunct="1">
              <a:lnSpc>
                <a:spcPct val="80000"/>
              </a:lnSpc>
              <a:buFontTx/>
              <a:buNone/>
            </a:pPr>
            <a:r>
              <a:rPr lang="en-US" altLang="zh-TW" sz="2400" b="0">
                <a:latin typeface="Courier New" pitchFamily="49" charset="0"/>
              </a:rPr>
              <a:t>	MOVWF	12H</a:t>
            </a:r>
          </a:p>
          <a:p>
            <a:pPr eaLnBrk="1" hangingPunct="1">
              <a:lnSpc>
                <a:spcPct val="80000"/>
              </a:lnSpc>
              <a:buFontTx/>
              <a:buNone/>
            </a:pPr>
            <a:r>
              <a:rPr lang="en-US" altLang="zh-TW" sz="2400" b="0">
                <a:latin typeface="Courier New" pitchFamily="49" charset="0"/>
              </a:rPr>
              <a:t>	MOVLW	85H</a:t>
            </a:r>
          </a:p>
          <a:p>
            <a:pPr eaLnBrk="1" hangingPunct="1">
              <a:lnSpc>
                <a:spcPct val="80000"/>
              </a:lnSpc>
              <a:buFontTx/>
              <a:buNone/>
            </a:pPr>
            <a:r>
              <a:rPr lang="en-US" altLang="zh-TW" sz="2400" b="0">
                <a:latin typeface="Courier New" pitchFamily="49" charset="0"/>
              </a:rPr>
              <a:t>	MOVWF	13H</a:t>
            </a:r>
          </a:p>
          <a:p>
            <a:pPr eaLnBrk="1" hangingPunct="1">
              <a:lnSpc>
                <a:spcPct val="80000"/>
              </a:lnSpc>
              <a:buFontTx/>
              <a:buNone/>
            </a:pPr>
            <a:r>
              <a:rPr lang="en-US" altLang="zh-TW" sz="2400" b="0">
                <a:latin typeface="Courier New" pitchFamily="49" charset="0"/>
              </a:rPr>
              <a:t>	MOVLW	3FH</a:t>
            </a:r>
          </a:p>
          <a:p>
            <a:pPr eaLnBrk="1" hangingPunct="1">
              <a:lnSpc>
                <a:spcPct val="80000"/>
              </a:lnSpc>
              <a:buFontTx/>
              <a:buNone/>
            </a:pPr>
            <a:r>
              <a:rPr lang="en-US" altLang="zh-TW" sz="2400" b="0">
                <a:latin typeface="Courier New" pitchFamily="49" charset="0"/>
              </a:rPr>
              <a:t>	MOVWF	14H</a:t>
            </a:r>
          </a:p>
          <a:p>
            <a:pPr eaLnBrk="1" hangingPunct="1">
              <a:lnSpc>
                <a:spcPct val="80000"/>
              </a:lnSpc>
              <a:buFontTx/>
              <a:buNone/>
            </a:pPr>
            <a:r>
              <a:rPr lang="en-US" altLang="zh-TW" sz="2400" b="0">
                <a:latin typeface="Courier New" pitchFamily="49" charset="0"/>
              </a:rPr>
              <a:t>	MOVLW	63H</a:t>
            </a:r>
          </a:p>
          <a:p>
            <a:pPr eaLnBrk="1" hangingPunct="1">
              <a:lnSpc>
                <a:spcPct val="80000"/>
              </a:lnSpc>
              <a:buFontTx/>
              <a:buNone/>
            </a:pPr>
            <a:r>
              <a:rPr lang="en-US" altLang="zh-TW" sz="2400" b="0">
                <a:latin typeface="Courier New" pitchFamily="49" charset="0"/>
              </a:rPr>
              <a:t>	MOVWF	15H</a:t>
            </a:r>
          </a:p>
          <a:p>
            <a:pPr eaLnBrk="1" hangingPunct="1">
              <a:lnSpc>
                <a:spcPct val="80000"/>
              </a:lnSpc>
              <a:buFontTx/>
              <a:buNone/>
            </a:pPr>
            <a:r>
              <a:rPr lang="en-US" altLang="zh-TW" sz="2400" b="0">
                <a:latin typeface="Courier New" pitchFamily="49" charset="0"/>
              </a:rPr>
              <a:t>	MOVLW	12H</a:t>
            </a:r>
          </a:p>
          <a:p>
            <a:pPr eaLnBrk="1" hangingPunct="1">
              <a:lnSpc>
                <a:spcPct val="80000"/>
              </a:lnSpc>
              <a:buFontTx/>
              <a:buNone/>
            </a:pPr>
            <a:r>
              <a:rPr lang="en-US" altLang="zh-TW" sz="2400" b="0">
                <a:latin typeface="Courier New" pitchFamily="49" charset="0"/>
              </a:rPr>
              <a:t>	MOVWF	16H</a:t>
            </a:r>
          </a:p>
          <a:p>
            <a:pPr>
              <a:buFontTx/>
              <a:buNone/>
            </a:pPr>
            <a:r>
              <a:rPr lang="en-US" altLang="en-US" sz="1800"/>
              <a:t>Note: We cannot move literal values directly into the </a:t>
            </a:r>
          </a:p>
          <a:p>
            <a:pPr>
              <a:buFontTx/>
              <a:buNone/>
            </a:pPr>
            <a:r>
              <a:rPr lang="en-US" altLang="en-US" sz="1800"/>
              <a:t>general purpose RAM location in the PIC18. They </a:t>
            </a:r>
          </a:p>
          <a:p>
            <a:pPr>
              <a:buFontTx/>
              <a:buNone/>
            </a:pPr>
            <a:r>
              <a:rPr lang="en-US" altLang="en-US" sz="1800"/>
              <a:t>must be  moved there via WREG</a:t>
            </a:r>
            <a:r>
              <a:rPr lang="en-US" altLang="en-US" sz="2400"/>
              <a:t>.</a:t>
            </a:r>
            <a:endParaRPr lang="en-US" altLang="zh-TW" sz="2400">
              <a:latin typeface="Courier New" pitchFamily="49" charset="0"/>
            </a:endParaRPr>
          </a:p>
          <a:p>
            <a:pPr eaLnBrk="1" hangingPunct="1">
              <a:lnSpc>
                <a:spcPct val="80000"/>
              </a:lnSpc>
              <a:buFontTx/>
              <a:buNone/>
            </a:pPr>
            <a:r>
              <a:rPr lang="en-US" altLang="zh-TW" sz="2400" b="0">
                <a:latin typeface="Courier New" pitchFamily="49" charset="0"/>
              </a:rPr>
              <a:t>	</a:t>
            </a:r>
          </a:p>
        </p:txBody>
      </p:sp>
      <p:pic>
        <p:nvPicPr>
          <p:cNvPr id="409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154113"/>
            <a:ext cx="1500187" cy="409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1779588"/>
            <a:ext cx="2105025"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67" name="TextBox 2"/>
          <p:cNvSpPr txBox="1">
            <a:spLocks noChangeArrowheads="1"/>
          </p:cNvSpPr>
          <p:nvPr/>
        </p:nvSpPr>
        <p:spPr bwMode="auto">
          <a:xfrm>
            <a:off x="6319838" y="1292225"/>
            <a:ext cx="1633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800">
                <a:latin typeface="Arial" charset="0"/>
                <a:ea typeface="新細明體" pitchFamily="18" charset="-120"/>
              </a:rPr>
              <a:t>Data Memory</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Review: PIC18 Architecture</a:t>
            </a:r>
          </a:p>
        </p:txBody>
      </p:sp>
      <p:sp>
        <p:nvSpPr>
          <p:cNvPr id="5123" name="Content Placeholder 2"/>
          <p:cNvSpPr>
            <a:spLocks noGrp="1"/>
          </p:cNvSpPr>
          <p:nvPr>
            <p:ph idx="1"/>
          </p:nvPr>
        </p:nvSpPr>
        <p:spPr/>
        <p:txBody>
          <a:bodyPr/>
          <a:lstStyle/>
          <a:p>
            <a:pPr eaLnBrk="1" hangingPunct="1"/>
            <a:r>
              <a:rPr lang="en-US" altLang="en-US"/>
              <a:t>Harvard Architecture which includes:</a:t>
            </a:r>
          </a:p>
          <a:p>
            <a:pPr lvl="1" eaLnBrk="1" hangingPunct="1"/>
            <a:r>
              <a:rPr lang="en-US" altLang="en-US"/>
              <a:t>Microprocessor unit (MPU)</a:t>
            </a:r>
          </a:p>
          <a:p>
            <a:pPr lvl="1" eaLnBrk="1" hangingPunct="1"/>
            <a:r>
              <a:rPr lang="en-US" altLang="en-US"/>
              <a:t>Program memory for instructions</a:t>
            </a:r>
          </a:p>
          <a:p>
            <a:pPr lvl="1" eaLnBrk="1" hangingPunct="1"/>
            <a:r>
              <a:rPr lang="en-US" altLang="en-US"/>
              <a:t>Data memory for data</a:t>
            </a:r>
          </a:p>
          <a:p>
            <a:pPr lvl="1" eaLnBrk="1" hangingPunct="1"/>
            <a:r>
              <a:rPr lang="en-US" altLang="en-US"/>
              <a:t>I/O ports</a:t>
            </a:r>
          </a:p>
          <a:p>
            <a:pPr lvl="1" eaLnBrk="1" hangingPunct="1"/>
            <a:r>
              <a:rPr lang="en-US" altLang="en-US"/>
              <a:t>Support devices such as timers </a:t>
            </a:r>
          </a:p>
          <a:p>
            <a:endParaRPr lang="en-US" altLang="en-US"/>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B1F85A1-DB55-4F76-84EF-DC4B814DF577}" type="slidenum">
              <a:rPr lang="en-CA" altLang="zh-TW" sz="1400">
                <a:latin typeface="Arial" charset="0"/>
                <a:ea typeface="新細明體" pitchFamily="18" charset="-120"/>
              </a:rPr>
              <a:pPr eaLnBrk="1" hangingPunct="1">
                <a:spcBef>
                  <a:spcPct val="0"/>
                </a:spcBef>
                <a:buFontTx/>
                <a:buNone/>
              </a:pPr>
              <a:t>4</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22F232F-9FBF-4B5D-9F79-21DE9E125D77}" type="slidenum">
              <a:rPr lang="en-US" altLang="zh-TW" sz="1400">
                <a:latin typeface="Arial" charset="0"/>
                <a:ea typeface="新細明體" pitchFamily="18" charset="-120"/>
              </a:rPr>
              <a:pPr eaLnBrk="1" hangingPunct="1">
                <a:spcBef>
                  <a:spcPct val="0"/>
                </a:spcBef>
                <a:buFontTx/>
                <a:buNone/>
              </a:pPr>
              <a:t>40</a:t>
            </a:fld>
            <a:endParaRPr lang="en-US" altLang="zh-TW" sz="1400">
              <a:latin typeface="Arial" charset="0"/>
              <a:ea typeface="新細明體" pitchFamily="18" charset="-120"/>
            </a:endParaRPr>
          </a:p>
        </p:txBody>
      </p:sp>
      <p:sp>
        <p:nvSpPr>
          <p:cNvPr id="41987" name="Rectangle 2"/>
          <p:cNvSpPr>
            <a:spLocks noGrp="1" noChangeArrowheads="1"/>
          </p:cNvSpPr>
          <p:nvPr>
            <p:ph type="title"/>
          </p:nvPr>
        </p:nvSpPr>
        <p:spPr/>
        <p:txBody>
          <a:bodyPr/>
          <a:lstStyle/>
          <a:p>
            <a:r>
              <a:rPr lang="en-US" altLang="en-US"/>
              <a:t>ADDWF instruction</a:t>
            </a:r>
            <a:endParaRPr lang="zh-TW" altLang="en-US"/>
          </a:p>
        </p:txBody>
      </p:sp>
      <p:sp>
        <p:nvSpPr>
          <p:cNvPr id="14340" name="Rectangle 3"/>
          <p:cNvSpPr>
            <a:spLocks noGrp="1" noChangeArrowheads="1"/>
          </p:cNvSpPr>
          <p:nvPr>
            <p:ph type="body" idx="1"/>
          </p:nvPr>
        </p:nvSpPr>
        <p:spPr/>
        <p:txBody>
          <a:bodyPr/>
          <a:lstStyle/>
          <a:p>
            <a:r>
              <a:rPr lang="en-US" altLang="en-US"/>
              <a:t>Adds together the content of WREG and a file register location</a:t>
            </a:r>
          </a:p>
          <a:p>
            <a:pPr>
              <a:buFontTx/>
              <a:buNone/>
            </a:pPr>
            <a:r>
              <a:rPr lang="en-US" altLang="en-US"/>
              <a:t>	</a:t>
            </a:r>
            <a:r>
              <a:rPr lang="en-US" altLang="en-US">
                <a:solidFill>
                  <a:srgbClr val="0070C0"/>
                </a:solidFill>
              </a:rPr>
              <a:t>ADDWF File Reg. Address, D</a:t>
            </a:r>
          </a:p>
          <a:p>
            <a:pPr>
              <a:buFontTx/>
              <a:buNone/>
            </a:pPr>
            <a:r>
              <a:rPr lang="en-US" altLang="en-US"/>
              <a:t>The result will be placed in either the WREG or in the file register location</a:t>
            </a:r>
          </a:p>
          <a:p>
            <a:pPr>
              <a:buFontTx/>
              <a:buNone/>
            </a:pPr>
            <a:r>
              <a:rPr lang="en-US" altLang="en-US"/>
              <a:t>	D indicates the destination bit</a:t>
            </a:r>
          </a:p>
          <a:p>
            <a:r>
              <a:rPr lang="en-US" altLang="en-US"/>
              <a:t>If D=0 or (D=w)</a:t>
            </a:r>
          </a:p>
          <a:p>
            <a:pPr>
              <a:buFontTx/>
              <a:buNone/>
            </a:pPr>
            <a:r>
              <a:rPr lang="en-US" altLang="en-US"/>
              <a:t>	The result will be placed in the WREG</a:t>
            </a:r>
          </a:p>
          <a:p>
            <a:r>
              <a:rPr lang="en-US" altLang="en-US"/>
              <a:t>If D=1 or (D=f)</a:t>
            </a:r>
          </a:p>
          <a:p>
            <a:pPr>
              <a:buFontTx/>
              <a:buNone/>
            </a:pPr>
            <a:r>
              <a:rPr lang="en-US" altLang="en-US"/>
              <a:t>	The result will be placed in the file register</a:t>
            </a:r>
            <a:endParaRPr lang="en-US" altLang="zh-TW"/>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7FA654D-47F9-4FAD-AE5B-411F5709C9DE}" type="slidenum">
              <a:rPr lang="en-US" altLang="zh-TW" sz="1400">
                <a:latin typeface="Arial" charset="0"/>
                <a:ea typeface="新細明體" pitchFamily="18" charset="-120"/>
              </a:rPr>
              <a:pPr eaLnBrk="1" hangingPunct="1">
                <a:spcBef>
                  <a:spcPct val="0"/>
                </a:spcBef>
                <a:buFontTx/>
                <a:buNone/>
              </a:pPr>
              <a:t>41</a:t>
            </a:fld>
            <a:endParaRPr lang="en-US" altLang="zh-TW" sz="1400">
              <a:latin typeface="Arial" charset="0"/>
              <a:ea typeface="新細明體" pitchFamily="18" charset="-120"/>
            </a:endParaRPr>
          </a:p>
        </p:txBody>
      </p:sp>
      <p:sp>
        <p:nvSpPr>
          <p:cNvPr id="43011" name="Rectangle 2"/>
          <p:cNvSpPr>
            <a:spLocks noGrp="1" noChangeArrowheads="1"/>
          </p:cNvSpPr>
          <p:nvPr>
            <p:ph type="title"/>
          </p:nvPr>
        </p:nvSpPr>
        <p:spPr/>
        <p:txBody>
          <a:bodyPr/>
          <a:lstStyle/>
          <a:p>
            <a:r>
              <a:rPr lang="en-US" altLang="en-US"/>
              <a:t>ADDWF</a:t>
            </a:r>
            <a:endParaRPr lang="zh-TW" altLang="en-US"/>
          </a:p>
        </p:txBody>
      </p:sp>
      <p:sp>
        <p:nvSpPr>
          <p:cNvPr id="6" name="Rectangle 20"/>
          <p:cNvSpPr txBox="1">
            <a:spLocks noChangeArrowheads="1"/>
          </p:cNvSpPr>
          <p:nvPr/>
        </p:nvSpPr>
        <p:spPr bwMode="auto">
          <a:xfrm>
            <a:off x="180975" y="1125538"/>
            <a:ext cx="86423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lnSpc>
                <a:spcPct val="80000"/>
              </a:lnSpc>
              <a:buFontTx/>
              <a:buNone/>
            </a:pPr>
            <a:r>
              <a:rPr lang="en-US" altLang="zh-TW" sz="2400" b="0" dirty="0">
                <a:latin typeface="Courier New" pitchFamily="49" charset="0"/>
              </a:rPr>
              <a:t>	</a:t>
            </a:r>
          </a:p>
          <a:p>
            <a:pPr eaLnBrk="1" hangingPunct="1">
              <a:lnSpc>
                <a:spcPct val="80000"/>
              </a:lnSpc>
              <a:buFontTx/>
              <a:buNone/>
            </a:pPr>
            <a:r>
              <a:rPr lang="en-US" altLang="zh-TW" sz="2400" b="0" dirty="0">
                <a:latin typeface="Courier New" pitchFamily="49" charset="0"/>
              </a:rPr>
              <a:t>	</a:t>
            </a:r>
            <a:r>
              <a:rPr lang="en-US" altLang="zh-TW" sz="2000" b="0" dirty="0">
                <a:latin typeface="Courier New" pitchFamily="49" charset="0"/>
              </a:rPr>
              <a:t>MOVLW	22H	;WREG=22H</a:t>
            </a:r>
          </a:p>
          <a:p>
            <a:pPr eaLnBrk="1" hangingPunct="1">
              <a:lnSpc>
                <a:spcPct val="80000"/>
              </a:lnSpc>
              <a:buFontTx/>
              <a:buNone/>
            </a:pPr>
            <a:r>
              <a:rPr lang="en-US" altLang="zh-TW" sz="2000" b="0" dirty="0">
                <a:latin typeface="Courier New" pitchFamily="49" charset="0"/>
              </a:rPr>
              <a:t>	MOVWF	5H	;copy WREG contents to location 5H </a:t>
            </a:r>
          </a:p>
          <a:p>
            <a:pPr eaLnBrk="1" hangingPunct="1">
              <a:lnSpc>
                <a:spcPct val="80000"/>
              </a:lnSpc>
              <a:buFontTx/>
              <a:buNone/>
            </a:pPr>
            <a:r>
              <a:rPr lang="en-US" altLang="zh-TW" sz="2000" b="0" dirty="0">
                <a:latin typeface="Courier New" pitchFamily="49" charset="0"/>
              </a:rPr>
              <a:t>	MOVWF	6H	;copy WREG contents to location 6H</a:t>
            </a:r>
          </a:p>
          <a:p>
            <a:pPr eaLnBrk="1" hangingPunct="1">
              <a:lnSpc>
                <a:spcPct val="80000"/>
              </a:lnSpc>
              <a:buFontTx/>
              <a:buNone/>
            </a:pPr>
            <a:r>
              <a:rPr lang="en-US" altLang="zh-TW" sz="2000" b="0" dirty="0">
                <a:latin typeface="Courier New" pitchFamily="49" charset="0"/>
              </a:rPr>
              <a:t>	MOVWF	7H	;copy WREG contents to location 7H</a:t>
            </a:r>
          </a:p>
          <a:p>
            <a:pPr eaLnBrk="1" hangingPunct="1">
              <a:lnSpc>
                <a:spcPct val="80000"/>
              </a:lnSpc>
              <a:buFontTx/>
              <a:buNone/>
            </a:pPr>
            <a:r>
              <a:rPr lang="en-US" altLang="zh-TW" sz="2000" b="0" dirty="0">
                <a:latin typeface="Courier New" pitchFamily="49" charset="0"/>
              </a:rPr>
              <a:t>	ADDWF	5H, W	;add W and loc 5, put result in WREG </a:t>
            </a:r>
          </a:p>
          <a:p>
            <a:pPr eaLnBrk="1" hangingPunct="1">
              <a:lnSpc>
                <a:spcPct val="80000"/>
              </a:lnSpc>
              <a:buFontTx/>
              <a:buNone/>
            </a:pPr>
            <a:r>
              <a:rPr lang="en-US" altLang="zh-TW" sz="2000" b="0" dirty="0">
                <a:latin typeface="Courier New" pitchFamily="49" charset="0"/>
              </a:rPr>
              <a:t>				; WREG=44H</a:t>
            </a:r>
          </a:p>
          <a:p>
            <a:pPr eaLnBrk="1" hangingPunct="1">
              <a:lnSpc>
                <a:spcPct val="80000"/>
              </a:lnSpc>
              <a:buFontTx/>
              <a:buNone/>
            </a:pPr>
            <a:r>
              <a:rPr lang="en-US" altLang="zh-TW" sz="2000" b="0" dirty="0">
                <a:latin typeface="Courier New" pitchFamily="49" charset="0"/>
              </a:rPr>
              <a:t>	ADDWF	6H, W	;add W and loc 6, put result in WREG </a:t>
            </a:r>
          </a:p>
          <a:p>
            <a:pPr eaLnBrk="1" hangingPunct="1">
              <a:lnSpc>
                <a:spcPct val="80000"/>
              </a:lnSpc>
              <a:buFontTx/>
              <a:buNone/>
            </a:pPr>
            <a:r>
              <a:rPr lang="en-US" altLang="zh-TW" sz="2000" b="0" dirty="0">
                <a:latin typeface="Courier New" pitchFamily="49" charset="0"/>
              </a:rPr>
              <a:t>				; WREG=66H</a:t>
            </a:r>
          </a:p>
          <a:p>
            <a:pPr eaLnBrk="1" hangingPunct="1">
              <a:lnSpc>
                <a:spcPct val="80000"/>
              </a:lnSpc>
              <a:buFontTx/>
              <a:buNone/>
            </a:pPr>
            <a:r>
              <a:rPr lang="en-US" altLang="zh-TW" sz="2000" b="0" dirty="0">
                <a:latin typeface="Courier New" pitchFamily="49" charset="0"/>
              </a:rPr>
              <a:t>	ADDWF	7H, W	;add W and loc 7, put result in WREG </a:t>
            </a:r>
          </a:p>
          <a:p>
            <a:pPr eaLnBrk="1" hangingPunct="1">
              <a:lnSpc>
                <a:spcPct val="80000"/>
              </a:lnSpc>
              <a:buFontTx/>
              <a:buNone/>
            </a:pPr>
            <a:r>
              <a:rPr lang="en-US" altLang="zh-TW" sz="2000" b="0" dirty="0">
                <a:latin typeface="Courier New" pitchFamily="49" charset="0"/>
              </a:rPr>
              <a:t>				; WREG=88H</a:t>
            </a:r>
          </a:p>
          <a:p>
            <a:pPr eaLnBrk="1" hangingPunct="1">
              <a:lnSpc>
                <a:spcPct val="80000"/>
              </a:lnSpc>
              <a:buFontTx/>
              <a:buNone/>
            </a:pPr>
            <a:endParaRPr lang="en-US" altLang="zh-TW" sz="2000" b="0" dirty="0">
              <a:latin typeface="Courier New" pitchFamily="49" charset="0"/>
            </a:endParaRPr>
          </a:p>
        </p:txBody>
      </p:sp>
      <p:pic>
        <p:nvPicPr>
          <p:cNvPr id="430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730750"/>
            <a:ext cx="2627312" cy="170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5160963"/>
            <a:ext cx="29527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5164457-0CD5-4E8C-B1C5-3ADDD1D490D2}" type="slidenum">
              <a:rPr lang="en-US" altLang="zh-TW" sz="1400">
                <a:latin typeface="Arial" charset="0"/>
                <a:ea typeface="新細明體" pitchFamily="18" charset="-120"/>
              </a:rPr>
              <a:pPr eaLnBrk="1" hangingPunct="1">
                <a:spcBef>
                  <a:spcPct val="0"/>
                </a:spcBef>
                <a:buFontTx/>
                <a:buNone/>
              </a:pPr>
              <a:t>42</a:t>
            </a:fld>
            <a:endParaRPr lang="en-US" altLang="zh-TW" sz="1400">
              <a:latin typeface="Arial" charset="0"/>
              <a:ea typeface="新細明體" pitchFamily="18" charset="-120"/>
            </a:endParaRPr>
          </a:p>
        </p:txBody>
      </p:sp>
      <p:sp>
        <p:nvSpPr>
          <p:cNvPr id="44035" name="Rectangle 2"/>
          <p:cNvSpPr>
            <a:spLocks noGrp="1" noChangeArrowheads="1"/>
          </p:cNvSpPr>
          <p:nvPr>
            <p:ph type="title"/>
          </p:nvPr>
        </p:nvSpPr>
        <p:spPr/>
        <p:txBody>
          <a:bodyPr/>
          <a:lstStyle/>
          <a:p>
            <a:r>
              <a:rPr lang="en-US" altLang="en-US"/>
              <a:t>ADDWF</a:t>
            </a:r>
            <a:endParaRPr lang="zh-TW" altLang="en-US"/>
          </a:p>
        </p:txBody>
      </p:sp>
      <p:sp>
        <p:nvSpPr>
          <p:cNvPr id="6" name="Rectangle 20"/>
          <p:cNvSpPr txBox="1">
            <a:spLocks noChangeArrowheads="1"/>
          </p:cNvSpPr>
          <p:nvPr/>
        </p:nvSpPr>
        <p:spPr bwMode="auto">
          <a:xfrm>
            <a:off x="180975" y="1125538"/>
            <a:ext cx="86423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lnSpc>
                <a:spcPct val="80000"/>
              </a:lnSpc>
              <a:buFontTx/>
              <a:buNone/>
            </a:pPr>
            <a:r>
              <a:rPr lang="en-US" altLang="zh-TW" sz="2400" b="0" dirty="0">
                <a:latin typeface="Courier New" pitchFamily="49" charset="0"/>
              </a:rPr>
              <a:t>	</a:t>
            </a:r>
            <a:r>
              <a:rPr lang="en-US" altLang="zh-TW" sz="2000" b="0" dirty="0">
                <a:latin typeface="Courier New" pitchFamily="49" charset="0"/>
              </a:rPr>
              <a:t>MOVLW	22H	;WREG=22H</a:t>
            </a:r>
          </a:p>
          <a:p>
            <a:pPr eaLnBrk="1" hangingPunct="1">
              <a:lnSpc>
                <a:spcPct val="80000"/>
              </a:lnSpc>
              <a:buFontTx/>
              <a:buNone/>
            </a:pPr>
            <a:r>
              <a:rPr lang="en-US" altLang="zh-TW" sz="2000" b="0" dirty="0">
                <a:latin typeface="Courier New" pitchFamily="49" charset="0"/>
              </a:rPr>
              <a:t>	MOVWF	5H	;copy WREG contents to location 5H </a:t>
            </a:r>
          </a:p>
          <a:p>
            <a:pPr eaLnBrk="1" hangingPunct="1">
              <a:lnSpc>
                <a:spcPct val="80000"/>
              </a:lnSpc>
              <a:buFontTx/>
              <a:buNone/>
            </a:pPr>
            <a:r>
              <a:rPr lang="en-US" altLang="zh-TW" sz="2000" b="0" dirty="0">
                <a:latin typeface="Courier New" pitchFamily="49" charset="0"/>
              </a:rPr>
              <a:t>	MOVWF	6H	;copy WREG contents to location 6H</a:t>
            </a:r>
          </a:p>
          <a:p>
            <a:pPr eaLnBrk="1" hangingPunct="1">
              <a:lnSpc>
                <a:spcPct val="80000"/>
              </a:lnSpc>
              <a:buFontTx/>
              <a:buNone/>
            </a:pPr>
            <a:r>
              <a:rPr lang="en-US" altLang="zh-TW" sz="2000" b="0" dirty="0">
                <a:latin typeface="Courier New" pitchFamily="49" charset="0"/>
              </a:rPr>
              <a:t>	MOVWF	7H	;copy WREG contents to location 7H</a:t>
            </a:r>
          </a:p>
          <a:p>
            <a:pPr eaLnBrk="1" hangingPunct="1">
              <a:lnSpc>
                <a:spcPct val="80000"/>
              </a:lnSpc>
              <a:buFontTx/>
              <a:buNone/>
            </a:pPr>
            <a:r>
              <a:rPr lang="en-US" altLang="zh-TW" sz="2000" b="0" dirty="0">
                <a:latin typeface="Courier New" pitchFamily="49" charset="0"/>
              </a:rPr>
              <a:t>	ADDWF	5H, W	;add W and loc 5, put result in WREG </a:t>
            </a:r>
          </a:p>
          <a:p>
            <a:pPr eaLnBrk="1" hangingPunct="1">
              <a:lnSpc>
                <a:spcPct val="80000"/>
              </a:lnSpc>
              <a:buFontTx/>
              <a:buNone/>
            </a:pPr>
            <a:r>
              <a:rPr lang="en-US" altLang="zh-TW" sz="2000" b="0" dirty="0">
                <a:latin typeface="Courier New" pitchFamily="49" charset="0"/>
              </a:rPr>
              <a:t>				; WREG=44H</a:t>
            </a:r>
          </a:p>
          <a:p>
            <a:pPr eaLnBrk="1" hangingPunct="1">
              <a:lnSpc>
                <a:spcPct val="80000"/>
              </a:lnSpc>
              <a:buFontTx/>
              <a:buNone/>
            </a:pPr>
            <a:r>
              <a:rPr lang="en-US" altLang="zh-TW" sz="2000" b="0" dirty="0">
                <a:latin typeface="Courier New" pitchFamily="49" charset="0"/>
              </a:rPr>
              <a:t>	ADDWF	6H, W	;add W and loc 6, put result in WREG </a:t>
            </a:r>
          </a:p>
          <a:p>
            <a:pPr eaLnBrk="1" hangingPunct="1">
              <a:lnSpc>
                <a:spcPct val="80000"/>
              </a:lnSpc>
              <a:buFontTx/>
              <a:buNone/>
            </a:pPr>
            <a:r>
              <a:rPr lang="en-US" altLang="zh-TW" sz="2000" b="0" dirty="0">
                <a:latin typeface="Courier New" pitchFamily="49" charset="0"/>
              </a:rPr>
              <a:t>				; WREG=66H</a:t>
            </a:r>
          </a:p>
          <a:p>
            <a:pPr eaLnBrk="1" hangingPunct="1">
              <a:lnSpc>
                <a:spcPct val="80000"/>
              </a:lnSpc>
              <a:buFontTx/>
              <a:buNone/>
            </a:pPr>
            <a:r>
              <a:rPr lang="en-US" altLang="zh-TW" sz="2000" b="0" dirty="0">
                <a:latin typeface="Courier New" pitchFamily="49" charset="0"/>
              </a:rPr>
              <a:t>	ADDWF	7H, F	;add W and loc 7, put result in </a:t>
            </a:r>
          </a:p>
          <a:p>
            <a:pPr eaLnBrk="1" hangingPunct="1">
              <a:lnSpc>
                <a:spcPct val="80000"/>
              </a:lnSpc>
              <a:buFontTx/>
              <a:buNone/>
            </a:pPr>
            <a:r>
              <a:rPr lang="en-US" altLang="zh-TW" sz="2000" b="0" dirty="0">
                <a:latin typeface="Courier New" pitchFamily="49" charset="0"/>
              </a:rPr>
              <a:t>				;loc 7, content of loc 07 = 88H, </a:t>
            </a:r>
          </a:p>
          <a:p>
            <a:pPr eaLnBrk="1" hangingPunct="1">
              <a:lnSpc>
                <a:spcPct val="80000"/>
              </a:lnSpc>
              <a:buFontTx/>
              <a:buNone/>
            </a:pPr>
            <a:r>
              <a:rPr lang="en-US" altLang="zh-TW" sz="2000" b="0" dirty="0">
                <a:latin typeface="Courier New" pitchFamily="49" charset="0"/>
              </a:rPr>
              <a:t>				;WREG=66.</a:t>
            </a:r>
          </a:p>
          <a:p>
            <a:pPr eaLnBrk="1" hangingPunct="1">
              <a:lnSpc>
                <a:spcPct val="80000"/>
              </a:lnSpc>
              <a:buFontTx/>
              <a:buNone/>
            </a:pPr>
            <a:r>
              <a:rPr lang="en-US" altLang="zh-TW" sz="2000" b="0" dirty="0">
                <a:latin typeface="Courier New" pitchFamily="49" charset="0"/>
              </a:rPr>
              <a:t> </a:t>
            </a:r>
          </a:p>
          <a:p>
            <a:pPr eaLnBrk="1" hangingPunct="1">
              <a:lnSpc>
                <a:spcPct val="80000"/>
              </a:lnSpc>
              <a:buFontTx/>
              <a:buNone/>
            </a:pPr>
            <a:endParaRPr lang="en-US" altLang="zh-TW" sz="2000" b="0" dirty="0">
              <a:latin typeface="Courier New" pitchFamily="49" charset="0"/>
            </a:endParaRPr>
          </a:p>
        </p:txBody>
      </p:sp>
      <p:pic>
        <p:nvPicPr>
          <p:cNvPr id="440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581525"/>
            <a:ext cx="24098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3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4933950"/>
            <a:ext cx="32861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E838B47-774F-47BF-ADEC-C1AAB1B53AB4}" type="slidenum">
              <a:rPr lang="en-US" altLang="zh-TW" sz="1400">
                <a:latin typeface="Arial" charset="0"/>
                <a:ea typeface="新細明體" pitchFamily="18" charset="-120"/>
              </a:rPr>
              <a:pPr eaLnBrk="1" hangingPunct="1">
                <a:spcBef>
                  <a:spcPct val="0"/>
                </a:spcBef>
                <a:buFontTx/>
                <a:buNone/>
              </a:pPr>
              <a:t>43</a:t>
            </a:fld>
            <a:endParaRPr lang="en-US" altLang="zh-TW" sz="1400">
              <a:latin typeface="Arial" charset="0"/>
              <a:ea typeface="新細明體" pitchFamily="18" charset="-120"/>
            </a:endParaRPr>
          </a:p>
        </p:txBody>
      </p:sp>
      <p:sp>
        <p:nvSpPr>
          <p:cNvPr id="45059" name="Rectangle 2"/>
          <p:cNvSpPr>
            <a:spLocks noGrp="1" noChangeArrowheads="1"/>
          </p:cNvSpPr>
          <p:nvPr>
            <p:ph type="title"/>
          </p:nvPr>
        </p:nvSpPr>
        <p:spPr/>
        <p:txBody>
          <a:bodyPr/>
          <a:lstStyle/>
          <a:p>
            <a:r>
              <a:rPr lang="en-US" altLang="en-US"/>
              <a:t>COMF instruction</a:t>
            </a:r>
            <a:endParaRPr lang="zh-TW" altLang="en-US"/>
          </a:p>
        </p:txBody>
      </p:sp>
      <p:sp>
        <p:nvSpPr>
          <p:cNvPr id="14340" name="Rectangle 3"/>
          <p:cNvSpPr>
            <a:spLocks noGrp="1" noChangeArrowheads="1"/>
          </p:cNvSpPr>
          <p:nvPr>
            <p:ph type="body" idx="1"/>
          </p:nvPr>
        </p:nvSpPr>
        <p:spPr/>
        <p:txBody>
          <a:bodyPr/>
          <a:lstStyle/>
          <a:p>
            <a:pPr marL="0" indent="0">
              <a:buFontTx/>
              <a:buNone/>
            </a:pPr>
            <a:r>
              <a:rPr lang="en-US" altLang="en-US"/>
              <a:t>	</a:t>
            </a:r>
            <a:r>
              <a:rPr lang="en-US" altLang="en-US">
                <a:solidFill>
                  <a:srgbClr val="0070C0"/>
                </a:solidFill>
              </a:rPr>
              <a:t>COMF File Reg. Address, D</a:t>
            </a:r>
          </a:p>
          <a:p>
            <a:pPr marL="0" indent="0"/>
            <a:r>
              <a:rPr lang="en-US" altLang="en-US"/>
              <a:t>It tells the CPU to complement the content of fileReg and places the results in WREG or in fileReg.</a:t>
            </a:r>
          </a:p>
          <a:p>
            <a:pPr marL="0" indent="0">
              <a:buFontTx/>
              <a:buNone/>
            </a:pPr>
            <a:endParaRPr lang="en-US" altLang="zh-TW"/>
          </a:p>
          <a:p>
            <a:pPr marL="0" indent="0">
              <a:buFontTx/>
              <a:buNone/>
            </a:pPr>
            <a:r>
              <a:rPr lang="en-US" altLang="zh-TW"/>
              <a:t>	</a:t>
            </a:r>
            <a:r>
              <a:rPr lang="en-US" altLang="en-US"/>
              <a:t>D indicates the destination bit</a:t>
            </a:r>
          </a:p>
          <a:p>
            <a:pPr marL="0" indent="0"/>
            <a:r>
              <a:rPr lang="en-US" altLang="en-US"/>
              <a:t>If D=0 or (D=w)</a:t>
            </a:r>
          </a:p>
          <a:p>
            <a:pPr marL="0" indent="0">
              <a:buFontTx/>
              <a:buNone/>
            </a:pPr>
            <a:r>
              <a:rPr lang="en-US" altLang="en-US"/>
              <a:t>	The result will be placed in the WREG</a:t>
            </a:r>
          </a:p>
          <a:p>
            <a:pPr marL="0" indent="0"/>
            <a:r>
              <a:rPr lang="en-US" altLang="en-US"/>
              <a:t>If D=1 or (D=f)</a:t>
            </a:r>
          </a:p>
          <a:p>
            <a:pPr marL="0" indent="0">
              <a:buFontTx/>
              <a:buNone/>
            </a:pPr>
            <a:r>
              <a:rPr lang="en-US" altLang="en-US"/>
              <a:t>	The result will be placed in the file register</a:t>
            </a:r>
            <a:endParaRPr lang="en-US" altLang="zh-TW"/>
          </a:p>
          <a:p>
            <a:pPr marL="0" indent="0">
              <a:buFontTx/>
              <a:buNone/>
            </a:pPr>
            <a:endParaRPr lang="en-US" altLang="zh-TW"/>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1BB1542-1307-4FEA-A278-25F5F1E1F11F}" type="slidenum">
              <a:rPr lang="en-US" altLang="zh-TW" sz="1400">
                <a:latin typeface="Arial" charset="0"/>
                <a:ea typeface="新細明體" pitchFamily="18" charset="-120"/>
              </a:rPr>
              <a:pPr eaLnBrk="1" hangingPunct="1">
                <a:spcBef>
                  <a:spcPct val="0"/>
                </a:spcBef>
                <a:buFontTx/>
                <a:buNone/>
              </a:pPr>
              <a:t>44</a:t>
            </a:fld>
            <a:endParaRPr lang="en-US" altLang="zh-TW" sz="1400">
              <a:latin typeface="Arial" charset="0"/>
              <a:ea typeface="新細明體" pitchFamily="18" charset="-120"/>
            </a:endParaRPr>
          </a:p>
        </p:txBody>
      </p:sp>
      <p:sp>
        <p:nvSpPr>
          <p:cNvPr id="46083" name="Rectangle 2"/>
          <p:cNvSpPr>
            <a:spLocks noGrp="1" noChangeArrowheads="1"/>
          </p:cNvSpPr>
          <p:nvPr>
            <p:ph type="title"/>
          </p:nvPr>
        </p:nvSpPr>
        <p:spPr/>
        <p:txBody>
          <a:bodyPr/>
          <a:lstStyle/>
          <a:p>
            <a:r>
              <a:rPr lang="en-US" altLang="zh-TW"/>
              <a:t>COMF</a:t>
            </a:r>
            <a:endParaRPr lang="zh-TW" altLang="en-US"/>
          </a:p>
        </p:txBody>
      </p:sp>
      <p:sp>
        <p:nvSpPr>
          <p:cNvPr id="6" name="Rectangle 20"/>
          <p:cNvSpPr txBox="1">
            <a:spLocks noChangeArrowheads="1"/>
          </p:cNvSpPr>
          <p:nvPr/>
        </p:nvSpPr>
        <p:spPr bwMode="auto">
          <a:xfrm>
            <a:off x="180975" y="1125538"/>
            <a:ext cx="86423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buFontTx/>
              <a:buNone/>
            </a:pPr>
            <a:r>
              <a:rPr lang="en-US" altLang="en-US" sz="2400"/>
              <a:t>Write a simple program to toggle the SFR of Port B continuously forever.</a:t>
            </a:r>
            <a:endParaRPr lang="en-US" altLang="zh-TW" sz="2400">
              <a:latin typeface="Courier New" pitchFamily="49" charset="0"/>
            </a:endParaRPr>
          </a:p>
          <a:p>
            <a:pPr eaLnBrk="1" hangingPunct="1">
              <a:lnSpc>
                <a:spcPct val="80000"/>
              </a:lnSpc>
              <a:buFontTx/>
              <a:buNone/>
            </a:pPr>
            <a:r>
              <a:rPr lang="en-US" altLang="zh-TW" sz="2400" b="0">
                <a:latin typeface="Courier New" pitchFamily="49" charset="0"/>
              </a:rPr>
              <a:t>	Solution:</a:t>
            </a:r>
          </a:p>
          <a:p>
            <a:pPr eaLnBrk="1" hangingPunct="1">
              <a:lnSpc>
                <a:spcPct val="80000"/>
              </a:lnSpc>
              <a:buFontTx/>
              <a:buNone/>
            </a:pPr>
            <a:endParaRPr lang="en-US" altLang="zh-TW" sz="2400" b="0">
              <a:latin typeface="Courier New" pitchFamily="49" charset="0"/>
            </a:endParaRPr>
          </a:p>
          <a:p>
            <a:pPr eaLnBrk="1" hangingPunct="1">
              <a:lnSpc>
                <a:spcPct val="80000"/>
              </a:lnSpc>
              <a:buFontTx/>
              <a:buNone/>
            </a:pPr>
            <a:r>
              <a:rPr lang="en-US" altLang="zh-TW" sz="2400" b="0">
                <a:latin typeface="Courier New" pitchFamily="49" charset="0"/>
              </a:rPr>
              <a:t>		MOVLW 	55H</a:t>
            </a:r>
          </a:p>
          <a:p>
            <a:pPr eaLnBrk="1" hangingPunct="1">
              <a:lnSpc>
                <a:spcPct val="80000"/>
              </a:lnSpc>
              <a:buFontTx/>
              <a:buNone/>
            </a:pPr>
            <a:r>
              <a:rPr lang="en-US" altLang="zh-TW" sz="2400" b="0">
                <a:latin typeface="Courier New" pitchFamily="49" charset="0"/>
              </a:rPr>
              <a:t>		MOVWF		PORTB</a:t>
            </a:r>
          </a:p>
          <a:p>
            <a:pPr eaLnBrk="1" hangingPunct="1">
              <a:lnSpc>
                <a:spcPct val="80000"/>
              </a:lnSpc>
              <a:buFontTx/>
              <a:buNone/>
            </a:pPr>
            <a:r>
              <a:rPr lang="en-US" altLang="zh-TW" sz="2400" b="0">
                <a:latin typeface="Courier New" pitchFamily="49" charset="0"/>
              </a:rPr>
              <a:t>B1:	COMF		PORTB,F</a:t>
            </a:r>
          </a:p>
          <a:p>
            <a:pPr eaLnBrk="1" hangingPunct="1">
              <a:lnSpc>
                <a:spcPct val="80000"/>
              </a:lnSpc>
              <a:buFontTx/>
              <a:buNone/>
            </a:pPr>
            <a:r>
              <a:rPr lang="en-US" altLang="zh-TW" sz="2400" b="0">
                <a:latin typeface="Courier New" pitchFamily="49" charset="0"/>
              </a:rPr>
              <a:t>		GOTO B1</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420E1B8-9843-4DE3-A855-DC0407120091}" type="slidenum">
              <a:rPr lang="en-US" altLang="zh-TW" sz="1400">
                <a:latin typeface="Arial" charset="0"/>
                <a:ea typeface="新細明體" pitchFamily="18" charset="-120"/>
              </a:rPr>
              <a:pPr eaLnBrk="1" hangingPunct="1">
                <a:spcBef>
                  <a:spcPct val="0"/>
                </a:spcBef>
                <a:buFontTx/>
                <a:buNone/>
              </a:pPr>
              <a:t>45</a:t>
            </a:fld>
            <a:endParaRPr lang="en-US" altLang="zh-TW" sz="1400">
              <a:latin typeface="Arial" charset="0"/>
              <a:ea typeface="新細明體" pitchFamily="18" charset="-120"/>
            </a:endParaRPr>
          </a:p>
        </p:txBody>
      </p:sp>
      <p:sp>
        <p:nvSpPr>
          <p:cNvPr id="47107" name="Rectangle 2"/>
          <p:cNvSpPr>
            <a:spLocks noGrp="1" noChangeArrowheads="1"/>
          </p:cNvSpPr>
          <p:nvPr>
            <p:ph type="title"/>
          </p:nvPr>
        </p:nvSpPr>
        <p:spPr/>
        <p:txBody>
          <a:bodyPr/>
          <a:lstStyle/>
          <a:p>
            <a:r>
              <a:rPr lang="en-US" altLang="en-US"/>
              <a:t>DECF (INCF) instruction</a:t>
            </a:r>
            <a:endParaRPr lang="zh-TW" altLang="en-US"/>
          </a:p>
        </p:txBody>
      </p:sp>
      <p:sp>
        <p:nvSpPr>
          <p:cNvPr id="14340" name="Rectangle 3"/>
          <p:cNvSpPr>
            <a:spLocks noGrp="1" noChangeArrowheads="1"/>
          </p:cNvSpPr>
          <p:nvPr>
            <p:ph type="body" idx="1"/>
          </p:nvPr>
        </p:nvSpPr>
        <p:spPr/>
        <p:txBody>
          <a:bodyPr/>
          <a:lstStyle/>
          <a:p>
            <a:pPr marL="0" indent="0">
              <a:buFontTx/>
              <a:buNone/>
            </a:pPr>
            <a:r>
              <a:rPr lang="en-US" altLang="en-US"/>
              <a:t>`	</a:t>
            </a:r>
            <a:r>
              <a:rPr lang="en-US" altLang="en-US">
                <a:solidFill>
                  <a:srgbClr val="0070C0"/>
                </a:solidFill>
              </a:rPr>
              <a:t>DECF File Reg. Address, D</a:t>
            </a:r>
          </a:p>
          <a:p>
            <a:pPr marL="0" indent="0"/>
            <a:r>
              <a:rPr lang="en-US" altLang="en-US"/>
              <a:t>It tells the CPU to decrement the content of fileReg and places the results in WREG or in fileReg.</a:t>
            </a:r>
          </a:p>
          <a:p>
            <a:pPr marL="0" indent="0"/>
            <a:endParaRPr lang="en-US" altLang="en-US"/>
          </a:p>
          <a:p>
            <a:pPr marL="0" indent="0" eaLnBrk="1" hangingPunct="1">
              <a:lnSpc>
                <a:spcPct val="80000"/>
              </a:lnSpc>
              <a:buFontTx/>
              <a:buNone/>
            </a:pPr>
            <a:r>
              <a:rPr lang="en-US" altLang="zh-TW">
                <a:latin typeface="Courier New" pitchFamily="49" charset="0"/>
              </a:rPr>
              <a:t>	MOVLW 	3	;WREG=3</a:t>
            </a:r>
          </a:p>
          <a:p>
            <a:pPr marL="0" indent="0" eaLnBrk="1" hangingPunct="1">
              <a:lnSpc>
                <a:spcPct val="80000"/>
              </a:lnSpc>
              <a:buFontTx/>
              <a:buNone/>
            </a:pPr>
            <a:r>
              <a:rPr lang="en-US" altLang="zh-TW">
                <a:latin typeface="Courier New" pitchFamily="49" charset="0"/>
              </a:rPr>
              <a:t>	MOVWF	20H	;20H=(3)</a:t>
            </a:r>
          </a:p>
          <a:p>
            <a:pPr marL="0" indent="0" eaLnBrk="1" hangingPunct="1">
              <a:lnSpc>
                <a:spcPct val="80000"/>
              </a:lnSpc>
              <a:buFontTx/>
              <a:buNone/>
            </a:pPr>
            <a:r>
              <a:rPr lang="en-US" altLang="zh-TW">
                <a:latin typeface="Courier New" pitchFamily="49" charset="0"/>
              </a:rPr>
              <a:t>	DECF 20H, F	;WREG=3, 20H=(2)</a:t>
            </a:r>
          </a:p>
          <a:p>
            <a:pPr marL="0" indent="0" eaLnBrk="1" hangingPunct="1">
              <a:lnSpc>
                <a:spcPct val="80000"/>
              </a:lnSpc>
              <a:buFontTx/>
              <a:buNone/>
            </a:pPr>
            <a:r>
              <a:rPr lang="en-US" altLang="zh-TW">
                <a:latin typeface="Courier New" pitchFamily="49" charset="0"/>
              </a:rPr>
              <a:t>	DECF 20H, F	;WREG=3, 20H=(1)</a:t>
            </a:r>
          </a:p>
          <a:p>
            <a:pPr marL="0" indent="0" eaLnBrk="1" hangingPunct="1">
              <a:lnSpc>
                <a:spcPct val="80000"/>
              </a:lnSpc>
              <a:buFontTx/>
              <a:buNone/>
            </a:pPr>
            <a:r>
              <a:rPr lang="en-US" altLang="zh-TW">
                <a:latin typeface="Courier New" pitchFamily="49" charset="0"/>
              </a:rPr>
              <a:t>	DECF 20H, F	;WREG=3, 20H=(0)</a:t>
            </a:r>
          </a:p>
          <a:p>
            <a:pPr marL="0" indent="0" eaLnBrk="1" hangingPunct="1">
              <a:lnSpc>
                <a:spcPct val="80000"/>
              </a:lnSpc>
              <a:buFontTx/>
              <a:buNone/>
            </a:pPr>
            <a:endParaRPr lang="en-US" altLang="zh-TW">
              <a:latin typeface="Courier New" pitchFamily="49" charset="0"/>
            </a:endParaRPr>
          </a:p>
          <a:p>
            <a:pPr marL="0" indent="0"/>
            <a:endParaRPr lang="en-US" altLang="en-US"/>
          </a:p>
          <a:p>
            <a:pPr marL="0" indent="0">
              <a:buFontTx/>
              <a:buNone/>
            </a:pPr>
            <a:endParaRPr lang="en-US" altLang="zh-TW"/>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99BC5F7-3950-4DFD-854B-C34ACE749C7C}" type="slidenum">
              <a:rPr lang="en-US" altLang="zh-TW" sz="1400">
                <a:latin typeface="Arial" charset="0"/>
                <a:ea typeface="新細明體" pitchFamily="18" charset="-120"/>
              </a:rPr>
              <a:pPr eaLnBrk="1" hangingPunct="1">
                <a:spcBef>
                  <a:spcPct val="0"/>
                </a:spcBef>
                <a:buFontTx/>
                <a:buNone/>
              </a:pPr>
              <a:t>46</a:t>
            </a:fld>
            <a:endParaRPr lang="en-US" altLang="zh-TW" sz="1400">
              <a:latin typeface="Arial" charset="0"/>
              <a:ea typeface="新細明體" pitchFamily="18" charset="-120"/>
            </a:endParaRPr>
          </a:p>
        </p:txBody>
      </p:sp>
      <p:sp>
        <p:nvSpPr>
          <p:cNvPr id="48131" name="Rectangle 2"/>
          <p:cNvSpPr>
            <a:spLocks noGrp="1" noChangeArrowheads="1"/>
          </p:cNvSpPr>
          <p:nvPr>
            <p:ph type="title"/>
          </p:nvPr>
        </p:nvSpPr>
        <p:spPr/>
        <p:txBody>
          <a:bodyPr/>
          <a:lstStyle/>
          <a:p>
            <a:r>
              <a:rPr lang="en-US" altLang="en-US"/>
              <a:t>DECF instruction</a:t>
            </a:r>
            <a:endParaRPr lang="zh-TW" altLang="en-US"/>
          </a:p>
        </p:txBody>
      </p:sp>
      <p:sp>
        <p:nvSpPr>
          <p:cNvPr id="14340" name="Rectangle 3"/>
          <p:cNvSpPr>
            <a:spLocks noGrp="1" noChangeArrowheads="1"/>
          </p:cNvSpPr>
          <p:nvPr>
            <p:ph type="body" idx="1"/>
          </p:nvPr>
        </p:nvSpPr>
        <p:spPr/>
        <p:txBody>
          <a:bodyPr/>
          <a:lstStyle/>
          <a:p>
            <a:pPr marL="0" indent="0">
              <a:buFontTx/>
              <a:buNone/>
            </a:pPr>
            <a:r>
              <a:rPr lang="en-US" altLang="en-US"/>
              <a:t>`	</a:t>
            </a:r>
          </a:p>
          <a:p>
            <a:pPr marL="0" indent="0" eaLnBrk="1" hangingPunct="1">
              <a:lnSpc>
                <a:spcPct val="80000"/>
              </a:lnSpc>
              <a:buFontTx/>
              <a:buNone/>
            </a:pPr>
            <a:r>
              <a:rPr lang="en-US" altLang="zh-TW">
                <a:latin typeface="Courier New" pitchFamily="49" charset="0"/>
              </a:rPr>
              <a:t>	MOVLW 	3	;WREG=3</a:t>
            </a:r>
          </a:p>
          <a:p>
            <a:pPr marL="0" indent="0" eaLnBrk="1" hangingPunct="1">
              <a:lnSpc>
                <a:spcPct val="80000"/>
              </a:lnSpc>
              <a:buFontTx/>
              <a:buNone/>
            </a:pPr>
            <a:r>
              <a:rPr lang="en-US" altLang="zh-TW">
                <a:latin typeface="Courier New" pitchFamily="49" charset="0"/>
              </a:rPr>
              <a:t>	MOVWF	20H	;20H=(3)</a:t>
            </a:r>
          </a:p>
          <a:p>
            <a:pPr marL="0" indent="0" eaLnBrk="1" hangingPunct="1">
              <a:lnSpc>
                <a:spcPct val="80000"/>
              </a:lnSpc>
              <a:buFontTx/>
              <a:buNone/>
            </a:pPr>
            <a:r>
              <a:rPr lang="en-US" altLang="zh-TW">
                <a:latin typeface="Courier New" pitchFamily="49" charset="0"/>
              </a:rPr>
              <a:t>	DECF 20H, W	;WREG=2, 20H=(3)</a:t>
            </a:r>
          </a:p>
          <a:p>
            <a:pPr marL="0" indent="0" eaLnBrk="1" hangingPunct="1">
              <a:lnSpc>
                <a:spcPct val="80000"/>
              </a:lnSpc>
              <a:buFontTx/>
              <a:buNone/>
            </a:pPr>
            <a:r>
              <a:rPr lang="en-US" altLang="zh-TW">
                <a:latin typeface="Courier New" pitchFamily="49" charset="0"/>
              </a:rPr>
              <a:t>	DECF 20H, W	;WREG=</a:t>
            </a:r>
            <a:r>
              <a:rPr lang="en-US" altLang="zh-TW">
                <a:solidFill>
                  <a:srgbClr val="FF0000"/>
                </a:solidFill>
                <a:latin typeface="Courier New" pitchFamily="49" charset="0"/>
              </a:rPr>
              <a:t>2</a:t>
            </a:r>
            <a:r>
              <a:rPr lang="en-US" altLang="zh-TW">
                <a:latin typeface="Courier New" pitchFamily="49" charset="0"/>
              </a:rPr>
              <a:t>, 20H=(3)</a:t>
            </a:r>
          </a:p>
          <a:p>
            <a:pPr marL="0" indent="0" eaLnBrk="1" hangingPunct="1">
              <a:lnSpc>
                <a:spcPct val="80000"/>
              </a:lnSpc>
              <a:buFontTx/>
              <a:buNone/>
            </a:pPr>
            <a:r>
              <a:rPr lang="en-US" altLang="zh-TW">
                <a:latin typeface="Courier New" pitchFamily="49" charset="0"/>
              </a:rPr>
              <a:t>	DECF 20H, W	;WREG=</a:t>
            </a:r>
            <a:r>
              <a:rPr lang="en-US" altLang="zh-TW">
                <a:solidFill>
                  <a:srgbClr val="FF0000"/>
                </a:solidFill>
                <a:latin typeface="Courier New" pitchFamily="49" charset="0"/>
              </a:rPr>
              <a:t>2</a:t>
            </a:r>
            <a:r>
              <a:rPr lang="en-US" altLang="zh-TW">
                <a:latin typeface="Courier New" pitchFamily="49" charset="0"/>
              </a:rPr>
              <a:t>, 20H=(3)</a:t>
            </a:r>
          </a:p>
          <a:p>
            <a:pPr marL="0" indent="0" eaLnBrk="1" hangingPunct="1">
              <a:lnSpc>
                <a:spcPct val="80000"/>
              </a:lnSpc>
              <a:buFontTx/>
              <a:buNone/>
            </a:pPr>
            <a:endParaRPr lang="en-US" altLang="zh-TW">
              <a:latin typeface="Courier New" pitchFamily="49" charset="0"/>
            </a:endParaRPr>
          </a:p>
          <a:p>
            <a:pPr marL="0" indent="0"/>
            <a:endParaRPr lang="en-US" altLang="en-US"/>
          </a:p>
          <a:p>
            <a:pPr marL="0" indent="0">
              <a:buFontTx/>
              <a:buNone/>
            </a:pPr>
            <a:endParaRPr lang="en-US" altLang="zh-TW"/>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B53EAE34-5943-4D0A-B1E1-C48EC004DC78}" type="slidenum">
              <a:rPr lang="en-US" altLang="zh-TW" sz="1400">
                <a:latin typeface="Arial" charset="0"/>
                <a:ea typeface="新細明體" pitchFamily="18" charset="-120"/>
              </a:rPr>
              <a:pPr eaLnBrk="1" hangingPunct="1">
                <a:spcBef>
                  <a:spcPct val="0"/>
                </a:spcBef>
                <a:buFontTx/>
                <a:buNone/>
              </a:pPr>
              <a:t>47</a:t>
            </a:fld>
            <a:endParaRPr lang="en-US" altLang="zh-TW" sz="1400">
              <a:latin typeface="Arial" charset="0"/>
              <a:ea typeface="新細明體" pitchFamily="18" charset="-120"/>
            </a:endParaRPr>
          </a:p>
        </p:txBody>
      </p:sp>
      <p:sp>
        <p:nvSpPr>
          <p:cNvPr id="49155" name="Rectangle 2"/>
          <p:cNvSpPr>
            <a:spLocks noGrp="1" noChangeArrowheads="1"/>
          </p:cNvSpPr>
          <p:nvPr>
            <p:ph type="title"/>
          </p:nvPr>
        </p:nvSpPr>
        <p:spPr/>
        <p:txBody>
          <a:bodyPr/>
          <a:lstStyle/>
          <a:p>
            <a:r>
              <a:rPr lang="en-US" altLang="en-US"/>
              <a:t>MOVF instruction</a:t>
            </a:r>
            <a:endParaRPr lang="zh-TW" altLang="en-US"/>
          </a:p>
        </p:txBody>
      </p:sp>
      <p:sp>
        <p:nvSpPr>
          <p:cNvPr id="14340" name="Rectangle 3"/>
          <p:cNvSpPr>
            <a:spLocks noGrp="1" noChangeArrowheads="1"/>
          </p:cNvSpPr>
          <p:nvPr>
            <p:ph type="body" idx="1"/>
          </p:nvPr>
        </p:nvSpPr>
        <p:spPr/>
        <p:txBody>
          <a:bodyPr/>
          <a:lstStyle/>
          <a:p>
            <a:pPr marL="0" indent="0">
              <a:buFontTx/>
              <a:buNone/>
            </a:pPr>
            <a:r>
              <a:rPr lang="en-US" altLang="en-US"/>
              <a:t>	</a:t>
            </a:r>
            <a:r>
              <a:rPr lang="en-US" altLang="en-US">
                <a:solidFill>
                  <a:srgbClr val="0070C0"/>
                </a:solidFill>
              </a:rPr>
              <a:t>MOVF File Reg. Address, D</a:t>
            </a:r>
          </a:p>
          <a:p>
            <a:pPr marL="0" indent="0">
              <a:buFontTx/>
              <a:buNone/>
            </a:pPr>
            <a:r>
              <a:rPr lang="en-US" altLang="en-US"/>
              <a:t>It is intended to content of a File Reg. to WREG.</a:t>
            </a:r>
          </a:p>
          <a:p>
            <a:pPr marL="0" indent="0"/>
            <a:endParaRPr lang="en-US" altLang="en-US"/>
          </a:p>
          <a:p>
            <a:pPr marL="0" indent="0"/>
            <a:r>
              <a:rPr lang="en-US" altLang="en-US"/>
              <a:t>If D=0</a:t>
            </a:r>
          </a:p>
          <a:p>
            <a:pPr marL="0" indent="0">
              <a:buFontTx/>
              <a:buNone/>
            </a:pPr>
            <a:r>
              <a:rPr lang="en-US" altLang="en-US"/>
              <a:t>	copies the content of fileReg (from I/O pin) to</a:t>
            </a:r>
          </a:p>
          <a:p>
            <a:pPr marL="0" indent="0">
              <a:buFontTx/>
              <a:buNone/>
            </a:pPr>
            <a:r>
              <a:rPr lang="en-US" altLang="en-US"/>
              <a:t>	WREG</a:t>
            </a:r>
          </a:p>
          <a:p>
            <a:pPr marL="0" indent="0"/>
            <a:r>
              <a:rPr lang="en-US" altLang="en-US"/>
              <a:t>If D=1</a:t>
            </a:r>
          </a:p>
          <a:p>
            <a:pPr marL="0" indent="0">
              <a:buFontTx/>
              <a:buNone/>
            </a:pPr>
            <a:r>
              <a:rPr lang="en-US" altLang="en-US"/>
              <a:t>	The content of the fileReg is copied to itself.</a:t>
            </a:r>
          </a:p>
          <a:p>
            <a:pPr marL="0" indent="0">
              <a:buFontTx/>
              <a:buNone/>
            </a:pPr>
            <a:r>
              <a:rPr lang="en-US" altLang="en-US"/>
              <a:t>	(why?)</a:t>
            </a:r>
            <a:endParaRPr lang="en-US" altLang="zh-TW"/>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3A69904-0E39-4081-9856-EB956C8116AA}" type="slidenum">
              <a:rPr lang="en-US" altLang="zh-TW" sz="1400">
                <a:latin typeface="Arial" charset="0"/>
                <a:ea typeface="新細明體" pitchFamily="18" charset="-120"/>
              </a:rPr>
              <a:pPr eaLnBrk="1" hangingPunct="1">
                <a:spcBef>
                  <a:spcPct val="0"/>
                </a:spcBef>
                <a:buFontTx/>
                <a:buNone/>
              </a:pPr>
              <a:t>48</a:t>
            </a:fld>
            <a:endParaRPr lang="en-US" altLang="zh-TW" sz="1400">
              <a:latin typeface="Arial" charset="0"/>
              <a:ea typeface="新細明體" pitchFamily="18" charset="-120"/>
            </a:endParaRPr>
          </a:p>
        </p:txBody>
      </p:sp>
      <p:sp>
        <p:nvSpPr>
          <p:cNvPr id="50179" name="Rectangle 2"/>
          <p:cNvSpPr>
            <a:spLocks noGrp="1" noChangeArrowheads="1"/>
          </p:cNvSpPr>
          <p:nvPr>
            <p:ph type="title"/>
          </p:nvPr>
        </p:nvSpPr>
        <p:spPr/>
        <p:txBody>
          <a:bodyPr/>
          <a:lstStyle/>
          <a:p>
            <a:r>
              <a:rPr lang="en-US" altLang="zh-TW"/>
              <a:t>MOVF</a:t>
            </a:r>
            <a:endParaRPr lang="zh-TW" altLang="en-US"/>
          </a:p>
        </p:txBody>
      </p:sp>
      <p:sp>
        <p:nvSpPr>
          <p:cNvPr id="6" name="Rectangle 20"/>
          <p:cNvSpPr txBox="1">
            <a:spLocks noChangeArrowheads="1"/>
          </p:cNvSpPr>
          <p:nvPr/>
        </p:nvSpPr>
        <p:spPr bwMode="auto">
          <a:xfrm>
            <a:off x="180975" y="1125538"/>
            <a:ext cx="86423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buFontTx/>
              <a:buNone/>
            </a:pPr>
            <a:r>
              <a:rPr lang="en-US" altLang="en-US" sz="2400" b="0"/>
              <a:t>Write a simple program to get data from the SFRs of Port B and send it the SFRs of PORT C continuously</a:t>
            </a:r>
            <a:r>
              <a:rPr lang="en-US" altLang="en-US" sz="2400"/>
              <a:t>.</a:t>
            </a:r>
            <a:endParaRPr lang="en-US" altLang="zh-TW" sz="2400">
              <a:latin typeface="Courier New" pitchFamily="49" charset="0"/>
            </a:endParaRPr>
          </a:p>
          <a:p>
            <a:pPr eaLnBrk="1" hangingPunct="1">
              <a:lnSpc>
                <a:spcPct val="80000"/>
              </a:lnSpc>
              <a:buFontTx/>
              <a:buNone/>
            </a:pPr>
            <a:r>
              <a:rPr lang="en-US" altLang="zh-TW" sz="2400" b="0">
                <a:latin typeface="Courier New" pitchFamily="49" charset="0"/>
              </a:rPr>
              <a:t>Solution:</a:t>
            </a:r>
          </a:p>
          <a:p>
            <a:pPr eaLnBrk="1" hangingPunct="1">
              <a:lnSpc>
                <a:spcPct val="80000"/>
              </a:lnSpc>
              <a:buFontTx/>
              <a:buNone/>
            </a:pPr>
            <a:endParaRPr lang="en-US" altLang="zh-TW" sz="2400" b="0">
              <a:latin typeface="Courier New" pitchFamily="49" charset="0"/>
            </a:endParaRPr>
          </a:p>
          <a:p>
            <a:pPr eaLnBrk="1" hangingPunct="1">
              <a:lnSpc>
                <a:spcPct val="80000"/>
              </a:lnSpc>
              <a:buFontTx/>
              <a:buNone/>
            </a:pPr>
            <a:r>
              <a:rPr lang="en-US" altLang="zh-TW" sz="2400" b="0">
                <a:latin typeface="Courier New" pitchFamily="49" charset="0"/>
              </a:rPr>
              <a:t>Again:	MOVF 		PORTB, W</a:t>
            </a:r>
          </a:p>
          <a:p>
            <a:pPr eaLnBrk="1" hangingPunct="1">
              <a:lnSpc>
                <a:spcPct val="80000"/>
              </a:lnSpc>
              <a:buFontTx/>
              <a:buNone/>
            </a:pPr>
            <a:r>
              <a:rPr lang="en-US" altLang="zh-TW" sz="2400" b="0">
                <a:latin typeface="Courier New" pitchFamily="49" charset="0"/>
              </a:rPr>
              <a:t>			MOVWF		PORTC</a:t>
            </a:r>
          </a:p>
          <a:p>
            <a:pPr eaLnBrk="1" hangingPunct="1">
              <a:lnSpc>
                <a:spcPct val="80000"/>
              </a:lnSpc>
              <a:buFontTx/>
              <a:buNone/>
            </a:pPr>
            <a:r>
              <a:rPr lang="en-US" altLang="zh-TW" sz="2400" b="0">
                <a:latin typeface="Courier New" pitchFamily="49" charset="0"/>
              </a:rPr>
              <a:t>			GOTO Again</a:t>
            </a:r>
          </a:p>
          <a:p>
            <a:pPr eaLnBrk="1" hangingPunct="1">
              <a:lnSpc>
                <a:spcPct val="80000"/>
              </a:lnSpc>
              <a:buFontTx/>
              <a:buNone/>
            </a:pPr>
            <a:endParaRPr lang="en-US" altLang="zh-TW" sz="2400" b="0">
              <a:latin typeface="Courier New" pitchFamily="49" charset="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F1A7B68-7521-4D13-84D0-05EE5426C899}" type="slidenum">
              <a:rPr lang="en-US" altLang="zh-TW" sz="1400">
                <a:latin typeface="Arial" charset="0"/>
                <a:ea typeface="新細明體" pitchFamily="18" charset="-120"/>
              </a:rPr>
              <a:pPr eaLnBrk="1" hangingPunct="1">
                <a:spcBef>
                  <a:spcPct val="0"/>
                </a:spcBef>
                <a:buFontTx/>
                <a:buNone/>
              </a:pPr>
              <a:t>49</a:t>
            </a:fld>
            <a:endParaRPr lang="en-US" altLang="zh-TW" sz="1400">
              <a:latin typeface="Arial" charset="0"/>
              <a:ea typeface="新細明體" pitchFamily="18" charset="-120"/>
            </a:endParaRPr>
          </a:p>
        </p:txBody>
      </p:sp>
      <p:sp>
        <p:nvSpPr>
          <p:cNvPr id="51203" name="Rectangle 2"/>
          <p:cNvSpPr>
            <a:spLocks noGrp="1" noChangeArrowheads="1"/>
          </p:cNvSpPr>
          <p:nvPr>
            <p:ph type="title"/>
          </p:nvPr>
        </p:nvSpPr>
        <p:spPr/>
        <p:txBody>
          <a:bodyPr/>
          <a:lstStyle/>
          <a:p>
            <a:r>
              <a:rPr lang="en-US" altLang="en-US"/>
              <a:t>MOVFF instruction</a:t>
            </a:r>
            <a:endParaRPr lang="zh-TW" altLang="en-US"/>
          </a:p>
        </p:txBody>
      </p:sp>
      <p:sp>
        <p:nvSpPr>
          <p:cNvPr id="14340" name="Rectangle 3"/>
          <p:cNvSpPr>
            <a:spLocks noGrp="1" noChangeArrowheads="1"/>
          </p:cNvSpPr>
          <p:nvPr>
            <p:ph type="body" idx="1"/>
          </p:nvPr>
        </p:nvSpPr>
        <p:spPr/>
        <p:txBody>
          <a:bodyPr/>
          <a:lstStyle/>
          <a:p>
            <a:pPr marL="0" indent="0">
              <a:buFontTx/>
              <a:buNone/>
            </a:pPr>
            <a:r>
              <a:rPr lang="en-US" altLang="en-US"/>
              <a:t>Copy the content of one location in FileReg to another location in FileReg.</a:t>
            </a:r>
          </a:p>
          <a:p>
            <a:pPr marL="0" indent="0">
              <a:buFontTx/>
              <a:buNone/>
            </a:pPr>
            <a:r>
              <a:rPr lang="en-US" altLang="en-US"/>
              <a:t>	</a:t>
            </a:r>
            <a:r>
              <a:rPr lang="en-US" altLang="en-US">
                <a:solidFill>
                  <a:srgbClr val="0070C0"/>
                </a:solidFill>
              </a:rPr>
              <a:t>MOVFF Source FileReg, destination FileReg</a:t>
            </a:r>
          </a:p>
          <a:p>
            <a:pPr marL="0" indent="0"/>
            <a:endParaRPr lang="en-US" altLang="en-US"/>
          </a:p>
        </p:txBody>
      </p:sp>
      <p:pic>
        <p:nvPicPr>
          <p:cNvPr id="512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3213100"/>
            <a:ext cx="3362325" cy="338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Review:  MPU and Memory</a:t>
            </a:r>
          </a:p>
        </p:txBody>
      </p:sp>
      <p:sp>
        <p:nvSpPr>
          <p:cNvPr id="6147" name="Slide Number Placeholder 3"/>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31298107-8E81-484B-B437-C002F1DA7611}" type="slidenum">
              <a:rPr lang="en-US" altLang="en-US" sz="1400">
                <a:solidFill>
                  <a:srgbClr val="003366"/>
                </a:solidFill>
                <a:ea typeface="新細明體" pitchFamily="18" charset="-120"/>
              </a:rPr>
              <a:pPr algn="ctr" eaLnBrk="1" hangingPunct="1">
                <a:spcBef>
                  <a:spcPct val="0"/>
                </a:spcBef>
                <a:buFontTx/>
                <a:buNone/>
              </a:pPr>
              <a:t>5</a:t>
            </a:fld>
            <a:endParaRPr lang="en-US" altLang="en-US" sz="1400">
              <a:solidFill>
                <a:srgbClr val="003366"/>
              </a:solidFill>
              <a:ea typeface="新細明體" pitchFamily="18" charset="-120"/>
            </a:endParaRPr>
          </a:p>
        </p:txBody>
      </p:sp>
      <p:pic>
        <p:nvPicPr>
          <p:cNvPr id="6148" name="Picture 3" descr="79144_02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831373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A9C7A6A-D88A-4108-A19C-CA7C2C68D314}" type="slidenum">
              <a:rPr lang="en-US" altLang="zh-TW" sz="1400">
                <a:latin typeface="Arial" charset="0"/>
                <a:ea typeface="新細明體" pitchFamily="18" charset="-120"/>
              </a:rPr>
              <a:pPr eaLnBrk="1" hangingPunct="1">
                <a:spcBef>
                  <a:spcPct val="0"/>
                </a:spcBef>
                <a:buFontTx/>
                <a:buNone/>
              </a:pPr>
              <a:t>50</a:t>
            </a:fld>
            <a:endParaRPr lang="en-US" altLang="zh-TW" sz="1400">
              <a:latin typeface="Arial" charset="0"/>
              <a:ea typeface="新細明體" pitchFamily="18" charset="-120"/>
            </a:endParaRPr>
          </a:p>
        </p:txBody>
      </p:sp>
      <p:sp>
        <p:nvSpPr>
          <p:cNvPr id="52227" name="Rectangle 2"/>
          <p:cNvSpPr>
            <a:spLocks noGrp="1" noChangeArrowheads="1"/>
          </p:cNvSpPr>
          <p:nvPr>
            <p:ph type="title"/>
          </p:nvPr>
        </p:nvSpPr>
        <p:spPr/>
        <p:txBody>
          <a:bodyPr/>
          <a:lstStyle/>
          <a:p>
            <a:r>
              <a:rPr lang="en-US" altLang="zh-TW"/>
              <a:t>MOVFF</a:t>
            </a:r>
            <a:endParaRPr lang="zh-TW" altLang="en-US"/>
          </a:p>
        </p:txBody>
      </p:sp>
      <p:sp>
        <p:nvSpPr>
          <p:cNvPr id="6" name="Rectangle 20"/>
          <p:cNvSpPr txBox="1">
            <a:spLocks noChangeArrowheads="1"/>
          </p:cNvSpPr>
          <p:nvPr/>
        </p:nvSpPr>
        <p:spPr bwMode="auto">
          <a:xfrm>
            <a:off x="180975" y="1125538"/>
            <a:ext cx="86423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buFontTx/>
              <a:buNone/>
            </a:pPr>
            <a:r>
              <a:rPr lang="en-US" altLang="en-US" sz="2400" b="0"/>
              <a:t>Write a simple program to get data from the SFRs of Port B and send it the SFRs of PORT C continuously</a:t>
            </a:r>
            <a:r>
              <a:rPr lang="en-US" altLang="en-US" sz="2400"/>
              <a:t>.</a:t>
            </a:r>
            <a:endParaRPr lang="en-US" altLang="zh-TW" sz="2400">
              <a:latin typeface="Courier New" pitchFamily="49" charset="0"/>
            </a:endParaRPr>
          </a:p>
          <a:p>
            <a:pPr eaLnBrk="1" hangingPunct="1">
              <a:lnSpc>
                <a:spcPct val="80000"/>
              </a:lnSpc>
              <a:buFontTx/>
              <a:buNone/>
            </a:pPr>
            <a:r>
              <a:rPr lang="en-US" altLang="zh-TW" sz="2400" b="0">
                <a:latin typeface="Courier New" pitchFamily="49" charset="0"/>
              </a:rPr>
              <a:t>Solution:</a:t>
            </a:r>
          </a:p>
          <a:p>
            <a:pPr eaLnBrk="1" hangingPunct="1">
              <a:lnSpc>
                <a:spcPct val="80000"/>
              </a:lnSpc>
              <a:buFontTx/>
              <a:buNone/>
            </a:pPr>
            <a:endParaRPr lang="en-US" altLang="zh-TW" sz="2400" b="0">
              <a:latin typeface="Courier New" pitchFamily="49" charset="0"/>
            </a:endParaRPr>
          </a:p>
          <a:p>
            <a:pPr eaLnBrk="1" hangingPunct="1">
              <a:lnSpc>
                <a:spcPct val="80000"/>
              </a:lnSpc>
              <a:buFontTx/>
              <a:buNone/>
            </a:pPr>
            <a:r>
              <a:rPr lang="en-US" altLang="zh-TW" sz="2400" b="0">
                <a:latin typeface="Courier New" pitchFamily="49" charset="0"/>
              </a:rPr>
              <a:t>Again:	MOVFF PORTB, PORTC</a:t>
            </a:r>
          </a:p>
          <a:p>
            <a:pPr eaLnBrk="1" hangingPunct="1">
              <a:lnSpc>
                <a:spcPct val="80000"/>
              </a:lnSpc>
              <a:buFontTx/>
              <a:buNone/>
            </a:pPr>
            <a:r>
              <a:rPr lang="en-US" altLang="zh-TW" sz="2400" b="0">
                <a:latin typeface="Courier New" pitchFamily="49" charset="0"/>
              </a:rPr>
              <a:t>			GOTO Again</a:t>
            </a:r>
          </a:p>
          <a:p>
            <a:pPr eaLnBrk="1" hangingPunct="1">
              <a:lnSpc>
                <a:spcPct val="80000"/>
              </a:lnSpc>
              <a:buFontTx/>
              <a:buNone/>
            </a:pPr>
            <a:endParaRPr lang="en-US" altLang="zh-TW" sz="2400" b="0">
              <a:latin typeface="Courier New" pitchFamily="49" charset="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2142FB8-9F3D-49F2-ABFC-45BE3F77F26E}" type="slidenum">
              <a:rPr lang="en-US" altLang="zh-TW" sz="1400">
                <a:latin typeface="Arial" charset="0"/>
                <a:ea typeface="新細明體" pitchFamily="18" charset="-120"/>
              </a:rPr>
              <a:pPr eaLnBrk="1" hangingPunct="1">
                <a:spcBef>
                  <a:spcPct val="0"/>
                </a:spcBef>
                <a:buFontTx/>
                <a:buNone/>
              </a:pPr>
              <a:t>51</a:t>
            </a:fld>
            <a:endParaRPr lang="en-US" altLang="zh-TW" sz="1400">
              <a:latin typeface="Arial" charset="0"/>
              <a:ea typeface="新細明體" pitchFamily="18" charset="-120"/>
            </a:endParaRPr>
          </a:p>
        </p:txBody>
      </p:sp>
      <p:sp>
        <p:nvSpPr>
          <p:cNvPr id="53251" name="Rectangle 2"/>
          <p:cNvSpPr>
            <a:spLocks noGrp="1" noChangeArrowheads="1"/>
          </p:cNvSpPr>
          <p:nvPr>
            <p:ph type="title"/>
          </p:nvPr>
        </p:nvSpPr>
        <p:spPr/>
        <p:txBody>
          <a:bodyPr/>
          <a:lstStyle/>
          <a:p>
            <a:pPr eaLnBrk="1" hangingPunct="1"/>
            <a:r>
              <a:rPr lang="en-US" altLang="zh-TW"/>
              <a:t>Sections</a:t>
            </a:r>
          </a:p>
        </p:txBody>
      </p:sp>
      <p:sp>
        <p:nvSpPr>
          <p:cNvPr id="53252" name="Rectangle 3"/>
          <p:cNvSpPr>
            <a:spLocks noGrp="1" noChangeArrowheads="1"/>
          </p:cNvSpPr>
          <p:nvPr>
            <p:ph type="body" idx="1"/>
          </p:nvPr>
        </p:nvSpPr>
        <p:spPr/>
        <p:txBody>
          <a:bodyPr/>
          <a:lstStyle/>
          <a:p>
            <a:pPr eaLnBrk="1" hangingPunct="1">
              <a:buFontTx/>
              <a:buNone/>
            </a:pPr>
            <a:r>
              <a:rPr lang="en-US" altLang="zh-TW"/>
              <a:t>2.1  Inside the PIC18</a:t>
            </a:r>
          </a:p>
          <a:p>
            <a:pPr eaLnBrk="1" hangingPunct="1">
              <a:buFontTx/>
              <a:buNone/>
            </a:pPr>
            <a:r>
              <a:rPr lang="en-US" altLang="zh-TW"/>
              <a:t>2.2  Simple PIC18 Program	</a:t>
            </a:r>
          </a:p>
          <a:p>
            <a:pPr eaLnBrk="1" hangingPunct="1">
              <a:buFontTx/>
              <a:buNone/>
            </a:pPr>
            <a:r>
              <a:rPr lang="en-US" altLang="zh-TW"/>
              <a:t>2.3  </a:t>
            </a:r>
            <a:r>
              <a:rPr lang="en-US" altLang="zh-TW" b="1"/>
              <a:t>Introduction to PIC18 Assembly Programming</a:t>
            </a:r>
          </a:p>
          <a:p>
            <a:pPr eaLnBrk="1" hangingPunct="1">
              <a:buFontTx/>
              <a:buNone/>
            </a:pPr>
            <a:r>
              <a:rPr lang="en-US" altLang="zh-TW"/>
              <a:t>2.4  Assembling and Running an PIC18 Program</a:t>
            </a:r>
          </a:p>
          <a:p>
            <a:pPr eaLnBrk="1" hangingPunct="1">
              <a:buFontTx/>
              <a:buNone/>
            </a:pPr>
            <a:r>
              <a:rPr lang="en-US" altLang="zh-TW"/>
              <a:t>2.5  The Program Counter and ROM Space in the PIC18</a:t>
            </a:r>
          </a:p>
          <a:p>
            <a:pPr eaLnBrk="1" hangingPunct="1">
              <a:buFontTx/>
              <a:buNone/>
            </a:pPr>
            <a:r>
              <a:rPr lang="en-US" altLang="zh-TW"/>
              <a:t>2.6  RISC Architecture in the PIC</a:t>
            </a:r>
          </a:p>
          <a:p>
            <a:pPr eaLnBrk="1" hangingPunct="1">
              <a:buFontTx/>
              <a:buNone/>
            </a:pPr>
            <a:r>
              <a:rPr lang="en-US" altLang="zh-TW"/>
              <a:t>2.7  PIC18 Flag Bits and the PSW Register</a:t>
            </a:r>
          </a:p>
          <a:p>
            <a:pPr eaLnBrk="1" hangingPunct="1">
              <a:buFontTx/>
              <a:buNone/>
            </a:pPr>
            <a:r>
              <a:rPr lang="en-US" altLang="zh-TW"/>
              <a:t>2.8  PIC18 Register Banks and Stack</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9E03924-2FE5-401F-977B-FD3EA8059089}" type="slidenum">
              <a:rPr lang="en-US" altLang="zh-TW" sz="1400">
                <a:latin typeface="Arial" charset="0"/>
                <a:ea typeface="新細明體" pitchFamily="18" charset="-120"/>
              </a:rPr>
              <a:pPr eaLnBrk="1" hangingPunct="1">
                <a:spcBef>
                  <a:spcPct val="0"/>
                </a:spcBef>
                <a:buFontTx/>
                <a:buNone/>
              </a:pPr>
              <a:t>52</a:t>
            </a:fld>
            <a:endParaRPr lang="en-US" altLang="zh-TW" sz="1400">
              <a:latin typeface="Arial" charset="0"/>
              <a:ea typeface="新細明體" pitchFamily="18" charset="-120"/>
            </a:endParaRPr>
          </a:p>
        </p:txBody>
      </p:sp>
      <p:sp>
        <p:nvSpPr>
          <p:cNvPr id="54275" name="Rectangle 2"/>
          <p:cNvSpPr>
            <a:spLocks noGrp="1" noChangeArrowheads="1"/>
          </p:cNvSpPr>
          <p:nvPr>
            <p:ph type="title"/>
          </p:nvPr>
        </p:nvSpPr>
        <p:spPr/>
        <p:txBody>
          <a:bodyPr/>
          <a:lstStyle/>
          <a:p>
            <a:pPr eaLnBrk="1" hangingPunct="1"/>
            <a:r>
              <a:rPr lang="en-US" altLang="zh-TW"/>
              <a:t>Program Languages</a:t>
            </a:r>
          </a:p>
        </p:txBody>
      </p:sp>
      <p:sp>
        <p:nvSpPr>
          <p:cNvPr id="54276" name="Rectangle 3"/>
          <p:cNvSpPr>
            <a:spLocks noGrp="1" noChangeArrowheads="1"/>
          </p:cNvSpPr>
          <p:nvPr>
            <p:ph type="body" idx="1"/>
          </p:nvPr>
        </p:nvSpPr>
        <p:spPr>
          <a:xfrm>
            <a:off x="468313" y="1268413"/>
            <a:ext cx="8229600" cy="4525962"/>
          </a:xfrm>
        </p:spPr>
        <p:txBody>
          <a:bodyPr/>
          <a:lstStyle/>
          <a:p>
            <a:pPr eaLnBrk="1" hangingPunct="1"/>
            <a:r>
              <a:rPr lang="en-US" altLang="zh-TW"/>
              <a:t>Machine language</a:t>
            </a:r>
            <a:r>
              <a:rPr lang="zh-TW" altLang="en-US"/>
              <a:t>：</a:t>
            </a:r>
          </a:p>
          <a:p>
            <a:pPr lvl="1" eaLnBrk="1" hangingPunct="1"/>
            <a:r>
              <a:rPr lang="en-US" altLang="zh-TW"/>
              <a:t>a program that consists of 0s and 1’s. </a:t>
            </a:r>
          </a:p>
          <a:p>
            <a:pPr lvl="1" eaLnBrk="1" hangingPunct="1"/>
            <a:r>
              <a:rPr lang="en-US" altLang="zh-TW"/>
              <a:t>CPU can work on machine language directly.</a:t>
            </a:r>
          </a:p>
          <a:p>
            <a:pPr lvl="1" eaLnBrk="1" hangingPunct="1"/>
            <a:r>
              <a:rPr lang="en-US" altLang="zh-TW"/>
              <a:t>Example </a:t>
            </a:r>
            <a:r>
              <a:rPr lang="zh-TW" altLang="en-US"/>
              <a:t>：</a:t>
            </a:r>
            <a:r>
              <a:rPr lang="en-US" altLang="zh-TW"/>
              <a:t>7D25  </a:t>
            </a:r>
          </a:p>
          <a:p>
            <a:pPr eaLnBrk="1" hangingPunct="1"/>
            <a:r>
              <a:rPr lang="en-US" altLang="zh-TW"/>
              <a:t>Low-level language</a:t>
            </a:r>
            <a:r>
              <a:rPr lang="zh-TW" altLang="en-US"/>
              <a:t>：</a:t>
            </a:r>
          </a:p>
          <a:p>
            <a:pPr lvl="1" eaLnBrk="1" hangingPunct="1"/>
            <a:r>
              <a:rPr lang="en-US" altLang="zh-TW"/>
              <a:t>It deals directly with the internal structure of the CPU.</a:t>
            </a:r>
          </a:p>
          <a:p>
            <a:pPr lvl="1" eaLnBrk="1" hangingPunct="1"/>
            <a:r>
              <a:rPr lang="en-US" altLang="zh-TW"/>
              <a:t>Programmers must know all details of the CPU.</a:t>
            </a:r>
          </a:p>
          <a:p>
            <a:pPr lvl="1" eaLnBrk="1" hangingPunct="1"/>
            <a:r>
              <a:rPr lang="zh-TW" altLang="zh-TW"/>
              <a:t>Example </a:t>
            </a:r>
            <a:r>
              <a:rPr lang="zh-TW" altLang="en-US"/>
              <a:t>：</a:t>
            </a:r>
            <a:r>
              <a:rPr lang="en-US" altLang="zh-TW"/>
              <a:t>MOVFF 20H, 21H</a:t>
            </a:r>
            <a:endParaRPr lang="zh-TW" altLang="zh-TW"/>
          </a:p>
          <a:p>
            <a:pPr eaLnBrk="1" hangingPunct="1"/>
            <a:r>
              <a:rPr lang="en-US" altLang="zh-TW"/>
              <a:t>High-level language</a:t>
            </a:r>
            <a:r>
              <a:rPr lang="zh-TW" altLang="en-US"/>
              <a:t>：</a:t>
            </a:r>
          </a:p>
          <a:p>
            <a:pPr lvl="1" eaLnBrk="1" hangingPunct="1"/>
            <a:r>
              <a:rPr lang="en-US" altLang="zh-TW"/>
              <a:t>Machine independent</a:t>
            </a:r>
          </a:p>
          <a:p>
            <a:pPr lvl="1" eaLnBrk="1" hangingPunct="1"/>
            <a:r>
              <a:rPr lang="zh-TW" altLang="zh-TW"/>
              <a:t>Example </a:t>
            </a:r>
            <a:r>
              <a:rPr lang="zh-TW" altLang="en-US"/>
              <a:t>：</a:t>
            </a:r>
            <a:r>
              <a:rPr lang="en-US" altLang="zh-TW"/>
              <a:t>a=37;</a:t>
            </a:r>
            <a:r>
              <a:rPr lang="zh-TW" altLang="en-US"/>
              <a:t>（</a:t>
            </a:r>
            <a:r>
              <a:rPr lang="en-US" altLang="zh-TW"/>
              <a:t>C++</a:t>
            </a:r>
            <a:r>
              <a:rPr lang="zh-TW" altLang="en-US"/>
              <a:t>）</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7FA28BD-BFFF-4ED9-8848-0C5CC9D52457}" type="slidenum">
              <a:rPr lang="en-US" altLang="zh-TW" sz="1400">
                <a:latin typeface="Arial" charset="0"/>
                <a:ea typeface="新細明體" pitchFamily="18" charset="-120"/>
              </a:rPr>
              <a:pPr eaLnBrk="1" hangingPunct="1">
                <a:spcBef>
                  <a:spcPct val="0"/>
                </a:spcBef>
                <a:buFontTx/>
                <a:buNone/>
              </a:pPr>
              <a:t>53</a:t>
            </a:fld>
            <a:endParaRPr lang="en-US" altLang="zh-TW" sz="1400">
              <a:latin typeface="Arial" charset="0"/>
              <a:ea typeface="新細明體" pitchFamily="18" charset="-120"/>
            </a:endParaRPr>
          </a:p>
        </p:txBody>
      </p:sp>
      <p:sp>
        <p:nvSpPr>
          <p:cNvPr id="55299" name="Rectangle 2"/>
          <p:cNvSpPr>
            <a:spLocks noGrp="1" noChangeArrowheads="1"/>
          </p:cNvSpPr>
          <p:nvPr>
            <p:ph type="title"/>
          </p:nvPr>
        </p:nvSpPr>
        <p:spPr/>
        <p:txBody>
          <a:bodyPr/>
          <a:lstStyle/>
          <a:p>
            <a:pPr eaLnBrk="1" hangingPunct="1"/>
            <a:r>
              <a:rPr lang="en-US" altLang="zh-TW"/>
              <a:t>Assembly Language</a:t>
            </a:r>
          </a:p>
        </p:txBody>
      </p:sp>
      <p:sp>
        <p:nvSpPr>
          <p:cNvPr id="55300" name="Rectangle 3"/>
          <p:cNvSpPr>
            <a:spLocks noGrp="1" noChangeArrowheads="1"/>
          </p:cNvSpPr>
          <p:nvPr>
            <p:ph type="body" idx="1"/>
          </p:nvPr>
        </p:nvSpPr>
        <p:spPr/>
        <p:txBody>
          <a:bodyPr/>
          <a:lstStyle/>
          <a:p>
            <a:pPr eaLnBrk="1" hangingPunct="1"/>
            <a:r>
              <a:rPr lang="en-US" altLang="zh-TW"/>
              <a:t>Assembly languages were developed which provided mnemonics for the machine code instructions, plus other features. </a:t>
            </a:r>
          </a:p>
          <a:p>
            <a:pPr lvl="1" eaLnBrk="1" hangingPunct="1"/>
            <a:r>
              <a:rPr lang="en-US" altLang="zh-TW"/>
              <a:t>Mnemonic</a:t>
            </a:r>
            <a:r>
              <a:rPr lang="zh-TW" altLang="en-US"/>
              <a:t>：</a:t>
            </a:r>
            <a:r>
              <a:rPr lang="en-US" altLang="zh-TW"/>
              <a:t>the instruction</a:t>
            </a:r>
          </a:p>
          <a:p>
            <a:pPr lvl="2" eaLnBrk="1" hangingPunct="1"/>
            <a:r>
              <a:rPr lang="en-US" altLang="zh-TW"/>
              <a:t>Example</a:t>
            </a:r>
            <a:r>
              <a:rPr lang="zh-TW" altLang="en-US"/>
              <a:t>：</a:t>
            </a:r>
            <a:r>
              <a:rPr lang="en-US" altLang="zh-TW"/>
              <a:t>MOVFF, MOVLW </a:t>
            </a:r>
          </a:p>
          <a:p>
            <a:pPr lvl="1" eaLnBrk="1" hangingPunct="1"/>
            <a:r>
              <a:rPr lang="en-US" altLang="zh-TW"/>
              <a:t>Provide decimal number, named registers, label, command</a:t>
            </a:r>
          </a:p>
          <a:p>
            <a:pPr lvl="1" eaLnBrk="1" hangingPunct="1"/>
            <a:r>
              <a:rPr lang="en-US" altLang="zh-TW"/>
              <a:t>programming faster and less prone to error.</a:t>
            </a:r>
          </a:p>
          <a:p>
            <a:pPr eaLnBrk="1" hangingPunct="1"/>
            <a:r>
              <a:rPr lang="en-US" altLang="zh-TW"/>
              <a:t>Assembly language programs must be translated into machine code by a program called an assembler.</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7F51C734-26D3-42FB-BE2D-4C22E1EF04DD}" type="slidenum">
              <a:rPr lang="en-US" altLang="zh-TW" sz="1400">
                <a:latin typeface="Arial" charset="0"/>
                <a:ea typeface="新細明體" pitchFamily="18" charset="-120"/>
              </a:rPr>
              <a:pPr eaLnBrk="1" hangingPunct="1">
                <a:spcBef>
                  <a:spcPct val="0"/>
                </a:spcBef>
                <a:buFontTx/>
                <a:buNone/>
              </a:pPr>
              <a:t>54</a:t>
            </a:fld>
            <a:endParaRPr lang="en-US" altLang="zh-TW" sz="1400">
              <a:latin typeface="Arial" charset="0"/>
              <a:ea typeface="新細明體" pitchFamily="18" charset="-120"/>
            </a:endParaRPr>
          </a:p>
        </p:txBody>
      </p:sp>
      <p:sp>
        <p:nvSpPr>
          <p:cNvPr id="56323" name="Rectangle 2"/>
          <p:cNvSpPr>
            <a:spLocks noGrp="1" noChangeArrowheads="1"/>
          </p:cNvSpPr>
          <p:nvPr>
            <p:ph type="title"/>
          </p:nvPr>
        </p:nvSpPr>
        <p:spPr/>
        <p:txBody>
          <a:bodyPr/>
          <a:lstStyle/>
          <a:p>
            <a:pPr eaLnBrk="1" hangingPunct="1"/>
            <a:r>
              <a:rPr lang="en-US" altLang="zh-TW"/>
              <a:t>Assembler</a:t>
            </a:r>
          </a:p>
        </p:txBody>
      </p:sp>
      <p:sp>
        <p:nvSpPr>
          <p:cNvPr id="56324" name="Rectangle 3"/>
          <p:cNvSpPr>
            <a:spLocks noGrp="1" noChangeArrowheads="1"/>
          </p:cNvSpPr>
          <p:nvPr>
            <p:ph type="body" idx="1"/>
          </p:nvPr>
        </p:nvSpPr>
        <p:spPr/>
        <p:txBody>
          <a:bodyPr/>
          <a:lstStyle/>
          <a:p>
            <a:pPr eaLnBrk="1" hangingPunct="1"/>
            <a:r>
              <a:rPr lang="en-US" altLang="zh-TW"/>
              <a:t>Assembler</a:t>
            </a:r>
            <a:r>
              <a:rPr lang="zh-TW" altLang="en-US"/>
              <a:t>：</a:t>
            </a:r>
          </a:p>
          <a:p>
            <a:pPr lvl="1" eaLnBrk="1" hangingPunct="1"/>
            <a:r>
              <a:rPr lang="en-US" altLang="zh-TW"/>
              <a:t>a software program can translate an Assembly language program into machine code.</a:t>
            </a:r>
          </a:p>
          <a:p>
            <a:pPr lvl="1" eaLnBrk="1" hangingPunct="1"/>
            <a:r>
              <a:rPr lang="en-US" altLang="zh-TW"/>
              <a:t>Source program</a:t>
            </a:r>
          </a:p>
          <a:p>
            <a:pPr lvl="1" eaLnBrk="1" hangingPunct="1"/>
            <a:r>
              <a:rPr lang="en-US" altLang="zh-TW"/>
              <a:t>Object program, opcode, object code</a:t>
            </a:r>
          </a:p>
        </p:txBody>
      </p:sp>
      <p:sp>
        <p:nvSpPr>
          <p:cNvPr id="56325" name="Rectangle 9"/>
          <p:cNvSpPr>
            <a:spLocks noChangeArrowheads="1"/>
          </p:cNvSpPr>
          <p:nvPr/>
        </p:nvSpPr>
        <p:spPr bwMode="auto">
          <a:xfrm>
            <a:off x="3581400" y="5029200"/>
            <a:ext cx="2209800" cy="838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56326" name="Text Box 10"/>
          <p:cNvSpPr txBox="1">
            <a:spLocks noChangeArrowheads="1"/>
          </p:cNvSpPr>
          <p:nvPr/>
        </p:nvSpPr>
        <p:spPr bwMode="auto">
          <a:xfrm>
            <a:off x="685800" y="5105400"/>
            <a:ext cx="2241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endParaRPr kumimoji="0" lang="en-US" altLang="zh-TW" sz="1800" b="0">
              <a:ea typeface="新細明體" pitchFamily="18" charset="-120"/>
            </a:endParaRPr>
          </a:p>
          <a:p>
            <a:pPr algn="ctr" eaLnBrk="1" hangingPunct="1">
              <a:spcBef>
                <a:spcPct val="0"/>
              </a:spcBef>
              <a:buFontTx/>
              <a:buNone/>
            </a:pPr>
            <a:r>
              <a:rPr kumimoji="0" lang="en-US" altLang="zh-TW" sz="1800" b="0">
                <a:ea typeface="新細明體" pitchFamily="18" charset="-120"/>
              </a:rPr>
              <a:t>Source Program</a:t>
            </a:r>
          </a:p>
          <a:p>
            <a:pPr algn="ctr" eaLnBrk="1" hangingPunct="1">
              <a:spcBef>
                <a:spcPct val="0"/>
              </a:spcBef>
              <a:buFontTx/>
              <a:buNone/>
            </a:pPr>
            <a:r>
              <a:rPr kumimoji="0" lang="en-US" altLang="zh-TW" sz="1800" b="0">
                <a:solidFill>
                  <a:srgbClr val="FF0000"/>
                </a:solidFill>
                <a:ea typeface="新細明體" pitchFamily="18" charset="-120"/>
              </a:rPr>
              <a:t>Text file</a:t>
            </a:r>
          </a:p>
        </p:txBody>
      </p:sp>
      <p:sp>
        <p:nvSpPr>
          <p:cNvPr id="56327" name="Text Box 11"/>
          <p:cNvSpPr txBox="1">
            <a:spLocks noChangeArrowheads="1"/>
          </p:cNvSpPr>
          <p:nvPr/>
        </p:nvSpPr>
        <p:spPr bwMode="auto">
          <a:xfrm>
            <a:off x="3657600" y="5181600"/>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50000"/>
              </a:spcBef>
              <a:buFontTx/>
              <a:buNone/>
            </a:pPr>
            <a:r>
              <a:rPr lang="en-US" altLang="zh-TW" b="0">
                <a:latin typeface="Arial" charset="0"/>
                <a:ea typeface="新細明體" pitchFamily="18" charset="-120"/>
              </a:rPr>
              <a:t>Assembler</a:t>
            </a:r>
          </a:p>
        </p:txBody>
      </p:sp>
      <p:sp>
        <p:nvSpPr>
          <p:cNvPr id="56328" name="Line 12"/>
          <p:cNvSpPr>
            <a:spLocks noChangeShapeType="1"/>
          </p:cNvSpPr>
          <p:nvPr/>
        </p:nvSpPr>
        <p:spPr bwMode="auto">
          <a:xfrm>
            <a:off x="5791200" y="5454650"/>
            <a:ext cx="838200" cy="0"/>
          </a:xfrm>
          <a:prstGeom prst="line">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56329" name="Text Box 13"/>
          <p:cNvSpPr txBox="1">
            <a:spLocks noChangeArrowheads="1"/>
          </p:cNvSpPr>
          <p:nvPr/>
        </p:nvSpPr>
        <p:spPr bwMode="auto">
          <a:xfrm>
            <a:off x="6642100" y="5029200"/>
            <a:ext cx="20447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endParaRPr kumimoji="0" lang="en-US" altLang="zh-TW" sz="1800" b="0">
              <a:ea typeface="新細明體" pitchFamily="18" charset="-120"/>
            </a:endParaRPr>
          </a:p>
          <a:p>
            <a:pPr algn="ctr" eaLnBrk="1" hangingPunct="1">
              <a:spcBef>
                <a:spcPct val="0"/>
              </a:spcBef>
              <a:buFontTx/>
              <a:buNone/>
            </a:pPr>
            <a:r>
              <a:rPr kumimoji="0" lang="en-US" altLang="zh-TW" sz="1800" b="0">
                <a:ea typeface="新細明體" pitchFamily="18" charset="-120"/>
              </a:rPr>
              <a:t>Object Program</a:t>
            </a:r>
          </a:p>
          <a:p>
            <a:pPr algn="ctr" eaLnBrk="1" hangingPunct="1">
              <a:spcBef>
                <a:spcPct val="0"/>
              </a:spcBef>
              <a:buFontTx/>
              <a:buNone/>
            </a:pPr>
            <a:r>
              <a:rPr kumimoji="0" lang="en-US" altLang="zh-TW" sz="1800" b="0">
                <a:solidFill>
                  <a:srgbClr val="FF0000"/>
                </a:solidFill>
                <a:ea typeface="新細明體" pitchFamily="18" charset="-120"/>
              </a:rPr>
              <a:t>Text file</a:t>
            </a:r>
            <a:r>
              <a:rPr kumimoji="0" lang="en-US" altLang="zh-TW" sz="1800" b="0">
                <a:ea typeface="新細明體" pitchFamily="18" charset="-120"/>
              </a:rPr>
              <a:t> </a:t>
            </a:r>
            <a:endParaRPr kumimoji="0" lang="en-US" altLang="zh-TW" sz="1800" b="0">
              <a:solidFill>
                <a:srgbClr val="FF0000"/>
              </a:solidFill>
              <a:ea typeface="新細明體" pitchFamily="18" charset="-120"/>
            </a:endParaRPr>
          </a:p>
        </p:txBody>
      </p:sp>
      <p:sp>
        <p:nvSpPr>
          <p:cNvPr id="56330" name="Line 14"/>
          <p:cNvSpPr>
            <a:spLocks noChangeShapeType="1"/>
          </p:cNvSpPr>
          <p:nvPr/>
        </p:nvSpPr>
        <p:spPr bwMode="auto">
          <a:xfrm>
            <a:off x="2743200" y="5486400"/>
            <a:ext cx="838200" cy="0"/>
          </a:xfrm>
          <a:prstGeom prst="line">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8D1E1CF-9F48-443D-B1A7-C45AA02201DC}" type="slidenum">
              <a:rPr lang="en-US" altLang="zh-TW" sz="1400">
                <a:latin typeface="Arial" charset="0"/>
                <a:ea typeface="新細明體" pitchFamily="18" charset="-120"/>
              </a:rPr>
              <a:pPr eaLnBrk="1" hangingPunct="1">
                <a:spcBef>
                  <a:spcPct val="0"/>
                </a:spcBef>
                <a:buFontTx/>
                <a:buNone/>
              </a:pPr>
              <a:t>55</a:t>
            </a:fld>
            <a:endParaRPr lang="en-US" altLang="zh-TW" sz="1400">
              <a:latin typeface="Arial" charset="0"/>
              <a:ea typeface="新細明體" pitchFamily="18" charset="-120"/>
            </a:endParaRPr>
          </a:p>
        </p:txBody>
      </p:sp>
      <p:sp>
        <p:nvSpPr>
          <p:cNvPr id="57347" name="Rectangle 1026"/>
          <p:cNvSpPr>
            <a:spLocks noGrp="1" noChangeArrowheads="1"/>
          </p:cNvSpPr>
          <p:nvPr>
            <p:ph type="title"/>
          </p:nvPr>
        </p:nvSpPr>
        <p:spPr/>
        <p:txBody>
          <a:bodyPr/>
          <a:lstStyle/>
          <a:p>
            <a:pPr eaLnBrk="1" hangingPunct="1"/>
            <a:r>
              <a:rPr lang="en-US" altLang="zh-TW"/>
              <a:t>Structure of Assembly Language</a:t>
            </a:r>
          </a:p>
        </p:txBody>
      </p:sp>
      <p:sp>
        <p:nvSpPr>
          <p:cNvPr id="57348" name="Rectangle 1027"/>
          <p:cNvSpPr>
            <a:spLocks noGrp="1" noChangeArrowheads="1"/>
          </p:cNvSpPr>
          <p:nvPr>
            <p:ph type="body" idx="1"/>
          </p:nvPr>
        </p:nvSpPr>
        <p:spPr/>
        <p:txBody>
          <a:bodyPr/>
          <a:lstStyle/>
          <a:p>
            <a:pPr eaLnBrk="1" hangingPunct="1"/>
            <a:r>
              <a:rPr lang="en-US" altLang="zh-TW"/>
              <a:t>An Assembly language program (see Program 2-1) is a series of statements.</a:t>
            </a:r>
          </a:p>
          <a:p>
            <a:pPr eaLnBrk="1" hangingPunct="1">
              <a:buFontTx/>
              <a:buNone/>
            </a:pPr>
            <a:r>
              <a:rPr lang="en-US" altLang="zh-TW">
                <a:solidFill>
                  <a:schemeClr val="accent2"/>
                </a:solidFill>
                <a:latin typeface="Arial" charset="0"/>
              </a:rPr>
              <a:t>     [label:]    mnemonic    [operands]    [;command]</a:t>
            </a:r>
          </a:p>
          <a:p>
            <a:pPr lvl="1" eaLnBrk="1" hangingPunct="1"/>
            <a:r>
              <a:rPr lang="en-US" altLang="zh-TW"/>
              <a:t>Brackets indicate that a field is optional.</a:t>
            </a:r>
          </a:p>
          <a:p>
            <a:pPr lvl="1" eaLnBrk="1" hangingPunct="1"/>
            <a:r>
              <a:rPr lang="en-US" altLang="zh-TW"/>
              <a:t>Label is the name to refer to a line of program code. An label referring to an instruction must be followed by a common “</a:t>
            </a:r>
            <a:r>
              <a:rPr lang="en-US" altLang="zh-TW">
                <a:latin typeface="Courier New" pitchFamily="49" charset="0"/>
              </a:rPr>
              <a:t>:</a:t>
            </a:r>
            <a:r>
              <a:rPr lang="en-US" altLang="zh-TW"/>
              <a:t>”. </a:t>
            </a:r>
          </a:p>
          <a:p>
            <a:pPr lvl="2" eaLnBrk="1" hangingPunct="1">
              <a:buFontTx/>
              <a:buNone/>
            </a:pPr>
            <a:r>
              <a:rPr lang="en-US" altLang="zh-TW" sz="2400">
                <a:solidFill>
                  <a:schemeClr val="accent2"/>
                </a:solidFill>
                <a:latin typeface="Courier New" pitchFamily="49" charset="0"/>
              </a:rPr>
              <a:t>Here:  GOTO Here</a:t>
            </a:r>
          </a:p>
          <a:p>
            <a:pPr lvl="1" eaLnBrk="1" hangingPunct="1"/>
            <a:r>
              <a:rPr lang="en-US" altLang="zh-TW"/>
              <a:t>Mnemonic and operand(s) perform the real work of the program.</a:t>
            </a:r>
          </a:p>
          <a:p>
            <a:pPr lvl="1" eaLnBrk="1" hangingPunct="1"/>
            <a:r>
              <a:rPr lang="en-US" altLang="zh-TW"/>
              <a:t>The comment field begins with a semicolon “</a:t>
            </a:r>
            <a:r>
              <a:rPr lang="en-US" altLang="zh-TW">
                <a:latin typeface="Courier New" pitchFamily="49" charset="0"/>
              </a:rPr>
              <a:t>;</a:t>
            </a:r>
            <a:r>
              <a:rPr lang="en-US" altLang="zh-TW"/>
              <a:t>”.</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FFEC0C8-AAA4-4A67-99F9-957474AB00AD}" type="slidenum">
              <a:rPr lang="en-US" altLang="zh-TW" sz="1400">
                <a:latin typeface="Arial" charset="0"/>
                <a:ea typeface="新細明體" pitchFamily="18" charset="-120"/>
              </a:rPr>
              <a:pPr eaLnBrk="1" hangingPunct="1">
                <a:spcBef>
                  <a:spcPct val="0"/>
                </a:spcBef>
                <a:buFontTx/>
                <a:buNone/>
              </a:pPr>
              <a:t>56</a:t>
            </a:fld>
            <a:endParaRPr lang="en-US" altLang="zh-TW" sz="1400">
              <a:latin typeface="Arial" charset="0"/>
              <a:ea typeface="新細明體" pitchFamily="18" charset="-120"/>
            </a:endParaRPr>
          </a:p>
        </p:txBody>
      </p:sp>
      <p:sp>
        <p:nvSpPr>
          <p:cNvPr id="58371" name="Rectangle 2"/>
          <p:cNvSpPr>
            <a:spLocks noGrp="1" noChangeArrowheads="1"/>
          </p:cNvSpPr>
          <p:nvPr>
            <p:ph type="title"/>
          </p:nvPr>
        </p:nvSpPr>
        <p:spPr/>
        <p:txBody>
          <a:bodyPr/>
          <a:lstStyle/>
          <a:p>
            <a:pPr eaLnBrk="1" hangingPunct="1"/>
            <a:r>
              <a:rPr lang="en-US" altLang="zh-TW"/>
              <a:t>Mnemonic </a:t>
            </a:r>
            <a:r>
              <a:rPr lang="zh-TW" altLang="en-US"/>
              <a:t>＆ </a:t>
            </a:r>
            <a:r>
              <a:rPr lang="en-US" altLang="zh-TW"/>
              <a:t>Pseudo Instruction</a:t>
            </a:r>
          </a:p>
        </p:txBody>
      </p:sp>
      <p:sp>
        <p:nvSpPr>
          <p:cNvPr id="58372" name="Rectangle 3"/>
          <p:cNvSpPr>
            <a:spLocks noGrp="1" noChangeArrowheads="1"/>
          </p:cNvSpPr>
          <p:nvPr>
            <p:ph type="body" idx="1"/>
          </p:nvPr>
        </p:nvSpPr>
        <p:spPr/>
        <p:txBody>
          <a:bodyPr/>
          <a:lstStyle/>
          <a:p>
            <a:pPr eaLnBrk="1" hangingPunct="1"/>
            <a:r>
              <a:rPr lang="en-US" altLang="zh-TW"/>
              <a:t>Two types of assembly instructions</a:t>
            </a:r>
            <a:r>
              <a:rPr lang="zh-TW" altLang="en-US"/>
              <a:t>：</a:t>
            </a:r>
          </a:p>
          <a:p>
            <a:pPr lvl="1" eaLnBrk="1" hangingPunct="1"/>
            <a:r>
              <a:rPr lang="en-US" altLang="zh-TW"/>
              <a:t>Mnemonic</a:t>
            </a:r>
            <a:r>
              <a:rPr lang="zh-TW" altLang="en-US"/>
              <a:t>：</a:t>
            </a:r>
            <a:r>
              <a:rPr lang="en-US" altLang="zh-TW"/>
              <a:t>tell the CPU what to do</a:t>
            </a:r>
          </a:p>
          <a:p>
            <a:pPr lvl="2" eaLnBrk="1" hangingPunct="1"/>
            <a:r>
              <a:rPr lang="en-US" altLang="zh-TW"/>
              <a:t>Example</a:t>
            </a:r>
            <a:r>
              <a:rPr lang="zh-TW" altLang="en-US"/>
              <a:t>：</a:t>
            </a:r>
            <a:r>
              <a:rPr lang="en-US" altLang="zh-TW"/>
              <a:t>MOVFF, ADDLW   (opcodes)</a:t>
            </a:r>
          </a:p>
          <a:p>
            <a:pPr lvl="1" eaLnBrk="1" hangingPunct="1"/>
            <a:r>
              <a:rPr lang="en-US" altLang="zh-TW"/>
              <a:t>pseudo-instruction</a:t>
            </a:r>
            <a:r>
              <a:rPr lang="zh-TW" altLang="en-US"/>
              <a:t>：</a:t>
            </a:r>
            <a:r>
              <a:rPr lang="en-US" altLang="zh-TW"/>
              <a:t>give directions to the assembler</a:t>
            </a:r>
          </a:p>
          <a:p>
            <a:pPr lvl="2" eaLnBrk="1" hangingPunct="1"/>
            <a:r>
              <a:rPr lang="en-US" altLang="zh-TW"/>
              <a:t>Example</a:t>
            </a:r>
            <a:r>
              <a:rPr lang="zh-TW" altLang="en-US"/>
              <a:t>：</a:t>
            </a:r>
            <a:r>
              <a:rPr lang="en-US" altLang="zh-TW"/>
              <a:t>ORG 0H, END</a:t>
            </a:r>
          </a:p>
          <a:p>
            <a:pPr lvl="2" eaLnBrk="1" hangingPunct="1"/>
            <a:r>
              <a:rPr lang="en-US" altLang="zh-TW"/>
              <a:t>pseudo instruction is called directives, too.</a:t>
            </a:r>
          </a:p>
          <a:p>
            <a:pPr lvl="2" eaLnBrk="1" hangingPunct="1"/>
            <a:endParaRPr lang="en-US" altLang="zh-TW"/>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EF07104-00C8-4B45-8D36-DC101A7D77B6}" type="slidenum">
              <a:rPr lang="en-US" altLang="zh-TW" sz="1400">
                <a:latin typeface="Arial" charset="0"/>
                <a:ea typeface="新細明體" pitchFamily="18" charset="-120"/>
              </a:rPr>
              <a:pPr eaLnBrk="1" hangingPunct="1">
                <a:spcBef>
                  <a:spcPct val="0"/>
                </a:spcBef>
                <a:buFontTx/>
                <a:buNone/>
              </a:pPr>
              <a:t>57</a:t>
            </a:fld>
            <a:endParaRPr lang="en-US" altLang="zh-TW" sz="1400">
              <a:latin typeface="Arial" charset="0"/>
              <a:ea typeface="新細明體" pitchFamily="18" charset="-120"/>
            </a:endParaRPr>
          </a:p>
        </p:txBody>
      </p:sp>
      <p:sp>
        <p:nvSpPr>
          <p:cNvPr id="59395" name="Rectangle 2"/>
          <p:cNvSpPr>
            <a:spLocks noGrp="1" noChangeArrowheads="1"/>
          </p:cNvSpPr>
          <p:nvPr>
            <p:ph type="title"/>
          </p:nvPr>
        </p:nvSpPr>
        <p:spPr/>
        <p:txBody>
          <a:bodyPr/>
          <a:lstStyle/>
          <a:p>
            <a:pPr eaLnBrk="1" hangingPunct="1"/>
            <a:r>
              <a:rPr lang="en-US" altLang="zh-TW"/>
              <a:t>ORG </a:t>
            </a:r>
            <a:r>
              <a:rPr lang="zh-TW" altLang="en-US"/>
              <a:t>＆ </a:t>
            </a:r>
            <a:r>
              <a:rPr lang="en-US" altLang="zh-TW"/>
              <a:t>END</a:t>
            </a:r>
          </a:p>
        </p:txBody>
      </p:sp>
      <p:sp>
        <p:nvSpPr>
          <p:cNvPr id="59396" name="Rectangle 3"/>
          <p:cNvSpPr>
            <a:spLocks noGrp="1" noChangeArrowheads="1"/>
          </p:cNvSpPr>
          <p:nvPr>
            <p:ph type="body" idx="1"/>
          </p:nvPr>
        </p:nvSpPr>
        <p:spPr/>
        <p:txBody>
          <a:bodyPr/>
          <a:lstStyle/>
          <a:p>
            <a:pPr eaLnBrk="1" hangingPunct="1"/>
            <a:r>
              <a:rPr lang="en-US" altLang="zh-TW"/>
              <a:t>ORG tells the assembler to place the opcode at ROM with a chosen start address. </a:t>
            </a:r>
          </a:p>
          <a:p>
            <a:pPr eaLnBrk="1" hangingPunct="1">
              <a:buFontTx/>
              <a:buNone/>
            </a:pPr>
            <a:r>
              <a:rPr lang="en-US" altLang="zh-TW">
                <a:solidFill>
                  <a:schemeClr val="accent2"/>
                </a:solidFill>
                <a:latin typeface="Arial" charset="0"/>
              </a:rPr>
              <a:t>     ORG  start-address</a:t>
            </a:r>
          </a:p>
          <a:p>
            <a:pPr lvl="1" eaLnBrk="1" hangingPunct="1">
              <a:buFontTx/>
              <a:buNone/>
            </a:pPr>
            <a:r>
              <a:rPr lang="en-US" altLang="zh-TW">
                <a:solidFill>
                  <a:schemeClr val="accent2"/>
                </a:solidFill>
                <a:latin typeface="Courier New" pitchFamily="49" charset="0"/>
              </a:rPr>
              <a:t>ORG   0200H</a:t>
            </a:r>
            <a:r>
              <a:rPr lang="en-US" altLang="zh-TW">
                <a:latin typeface="Courier New" pitchFamily="49" charset="0"/>
              </a:rPr>
              <a:t>  ;put the following codes  </a:t>
            </a:r>
          </a:p>
          <a:p>
            <a:pPr lvl="1" eaLnBrk="1" hangingPunct="1">
              <a:buFontTx/>
              <a:buNone/>
            </a:pPr>
            <a:r>
              <a:rPr lang="en-US" altLang="zh-TW">
                <a:latin typeface="Courier New" pitchFamily="49" charset="0"/>
              </a:rPr>
              <a:t>             ;start at location 200H</a:t>
            </a:r>
            <a:endParaRPr lang="en-US" altLang="zh-TW"/>
          </a:p>
          <a:p>
            <a:pPr eaLnBrk="1" hangingPunct="1"/>
            <a:r>
              <a:rPr lang="en-US" altLang="zh-TW"/>
              <a:t>END indicates to the assembler the end of the source code.</a:t>
            </a:r>
          </a:p>
          <a:p>
            <a:pPr eaLnBrk="1" hangingPunct="1">
              <a:buFontTx/>
              <a:buNone/>
            </a:pPr>
            <a:r>
              <a:rPr lang="en-US" altLang="zh-TW">
                <a:solidFill>
                  <a:schemeClr val="accent2"/>
                </a:solidFill>
                <a:latin typeface="Arial" charset="0"/>
              </a:rPr>
              <a:t>     END</a:t>
            </a:r>
          </a:p>
          <a:p>
            <a:pPr lvl="1" eaLnBrk="1" hangingPunct="1">
              <a:buFontTx/>
              <a:buNone/>
            </a:pPr>
            <a:r>
              <a:rPr lang="en-US" altLang="zh-TW">
                <a:solidFill>
                  <a:schemeClr val="accent2"/>
                </a:solidFill>
                <a:latin typeface="Courier New" pitchFamily="49" charset="0"/>
              </a:rPr>
              <a:t>END          </a:t>
            </a:r>
            <a:r>
              <a:rPr lang="en-US" altLang="zh-TW">
                <a:latin typeface="Courier New" pitchFamily="49" charset="0"/>
              </a:rPr>
              <a:t>;end of asm source file</a:t>
            </a:r>
            <a:endParaRPr lang="en-US" altLang="zh-TW">
              <a:solidFill>
                <a:schemeClr val="accent2"/>
              </a:solidFill>
              <a:latin typeface="Courier New" pitchFamily="49" charset="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a:t>EQU and SET Directives</a:t>
            </a:r>
            <a:endParaRPr lang="en-US" altLang="en-US"/>
          </a:p>
        </p:txBody>
      </p:sp>
      <p:sp>
        <p:nvSpPr>
          <p:cNvPr id="3" name="Content Placeholder 2"/>
          <p:cNvSpPr>
            <a:spLocks noGrp="1"/>
          </p:cNvSpPr>
          <p:nvPr>
            <p:ph idx="1"/>
          </p:nvPr>
        </p:nvSpPr>
        <p:spPr>
          <a:xfrm>
            <a:off x="304800" y="1447800"/>
            <a:ext cx="8382000" cy="5286375"/>
          </a:xfrm>
        </p:spPr>
        <p:txBody>
          <a:bodyPr>
            <a:normAutofit/>
          </a:bodyPr>
          <a:lstStyle/>
          <a:p>
            <a:r>
              <a:rPr lang="en-CA" altLang="en-US" sz="2600"/>
              <a:t>EQU – associates a constant number with an address label.</a:t>
            </a:r>
          </a:p>
          <a:p>
            <a:r>
              <a:rPr lang="en-CA" altLang="en-US" sz="2600"/>
              <a:t>e.g., </a:t>
            </a:r>
            <a:r>
              <a:rPr lang="en-CA" altLang="en-US" sz="2600">
                <a:latin typeface="Courier New" pitchFamily="49" charset="0"/>
                <a:cs typeface="Courier New" pitchFamily="49" charset="0"/>
              </a:rPr>
              <a:t>COUNT equ 0x25</a:t>
            </a:r>
          </a:p>
          <a:p>
            <a:pPr>
              <a:buFontTx/>
              <a:buNone/>
            </a:pPr>
            <a:r>
              <a:rPr lang="en-CA" altLang="en-US" sz="2600"/>
              <a:t>                  </a:t>
            </a:r>
            <a:r>
              <a:rPr lang="en-CA" altLang="en-US" sz="2600">
                <a:latin typeface="Courier New" pitchFamily="49" charset="0"/>
                <a:cs typeface="Courier New" pitchFamily="49" charset="0"/>
              </a:rPr>
              <a:t>..........</a:t>
            </a:r>
          </a:p>
          <a:p>
            <a:pPr>
              <a:buFontTx/>
              <a:buNone/>
            </a:pPr>
            <a:r>
              <a:rPr lang="en-CA" altLang="en-US" sz="2600"/>
              <a:t>            </a:t>
            </a:r>
            <a:r>
              <a:rPr lang="en-CA" altLang="en-US" sz="2600">
                <a:latin typeface="Courier New" pitchFamily="49" charset="0"/>
                <a:cs typeface="Courier New" pitchFamily="49" charset="0"/>
              </a:rPr>
              <a:t>movlw COUNT</a:t>
            </a:r>
            <a:r>
              <a:rPr lang="en-CA" altLang="en-US" sz="2600"/>
              <a:t>; WREG = 0x25</a:t>
            </a:r>
          </a:p>
          <a:p>
            <a:r>
              <a:rPr lang="en-CA" altLang="en-US" sz="2600"/>
              <a:t>SET – identical to EQU, but value assigned by SET can be reassigned later.</a:t>
            </a:r>
          </a:p>
          <a:p>
            <a:r>
              <a:rPr lang="en-CA" altLang="en-US" sz="2600"/>
              <a:t>e.g., </a:t>
            </a:r>
            <a:r>
              <a:rPr lang="en-CA" altLang="en-US" sz="2600">
                <a:latin typeface="Courier New" pitchFamily="49" charset="0"/>
                <a:cs typeface="Courier New" pitchFamily="49" charset="0"/>
              </a:rPr>
              <a:t>COUNT set 0x00</a:t>
            </a:r>
          </a:p>
          <a:p>
            <a:pPr>
              <a:buFontTx/>
              <a:buNone/>
            </a:pPr>
            <a:r>
              <a:rPr lang="en-CA" altLang="en-US" sz="2600">
                <a:latin typeface="Courier New" pitchFamily="49" charset="0"/>
                <a:cs typeface="Courier New" pitchFamily="49" charset="0"/>
              </a:rPr>
              <a:t>        ...........</a:t>
            </a:r>
          </a:p>
          <a:p>
            <a:pPr>
              <a:buFontTx/>
              <a:buNone/>
            </a:pPr>
            <a:r>
              <a:rPr lang="en-CA" altLang="en-US" sz="2600">
                <a:latin typeface="Courier New" pitchFamily="49" charset="0"/>
                <a:cs typeface="Courier New" pitchFamily="49" charset="0"/>
              </a:rPr>
              <a:t>	 COUNT set 0x25</a:t>
            </a:r>
          </a:p>
          <a:p>
            <a:pPr>
              <a:buFontTx/>
              <a:buNone/>
            </a:pPr>
            <a:r>
              <a:rPr lang="en-CA" altLang="en-US" sz="2600">
                <a:latin typeface="Courier New" pitchFamily="49" charset="0"/>
                <a:cs typeface="Courier New" pitchFamily="49" charset="0"/>
              </a:rPr>
              <a:t>        ..........</a:t>
            </a:r>
          </a:p>
          <a:p>
            <a:pPr>
              <a:buFontTx/>
              <a:buNone/>
            </a:pPr>
            <a:r>
              <a:rPr lang="en-CA" altLang="en-US" sz="2600">
                <a:latin typeface="Courier New" pitchFamily="49" charset="0"/>
                <a:cs typeface="Courier New" pitchFamily="49" charset="0"/>
              </a:rPr>
              <a:t>	 movlw COUNT</a:t>
            </a:r>
            <a:r>
              <a:rPr lang="en-CA" altLang="en-US" sz="2600"/>
              <a:t>; WREG = 0x25</a:t>
            </a:r>
          </a:p>
          <a:p>
            <a:pPr>
              <a:buFontTx/>
              <a:buNone/>
            </a:pPr>
            <a:endParaRPr lang="en-CA" altLang="en-US" sz="2600"/>
          </a:p>
          <a:p>
            <a:pPr>
              <a:buFontTx/>
              <a:buNone/>
            </a:pPr>
            <a:endParaRPr lang="en-US" altLang="en-US" sz="2600"/>
          </a:p>
        </p:txBody>
      </p:sp>
      <p:sp>
        <p:nvSpPr>
          <p:cNvPr id="604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04F3F1F-C9D8-4EE1-A01B-9DD91AEED296}" type="slidenum">
              <a:rPr lang="en-CA" altLang="zh-TW" sz="1400">
                <a:ea typeface="新細明體" pitchFamily="18" charset="-120"/>
                <a:cs typeface="Arial" charset="0"/>
              </a:rPr>
              <a:pPr eaLnBrk="1" hangingPunct="1">
                <a:spcBef>
                  <a:spcPct val="0"/>
                </a:spcBef>
                <a:buFontTx/>
                <a:buNone/>
              </a:pPr>
              <a:t>58</a:t>
            </a:fld>
            <a:endParaRPr lang="en-CA" altLang="zh-TW" sz="1400">
              <a:ea typeface="新細明體" pitchFamily="18" charset="-120"/>
              <a:cs typeface="Arial" charset="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CA" altLang="en-US"/>
              <a:t>EQU and SET Directives</a:t>
            </a:r>
            <a:endParaRPr lang="en-US" altLang="en-US"/>
          </a:p>
        </p:txBody>
      </p:sp>
      <p:sp>
        <p:nvSpPr>
          <p:cNvPr id="4" name="Content Placeholder 3"/>
          <p:cNvSpPr>
            <a:spLocks noGrp="1"/>
          </p:cNvSpPr>
          <p:nvPr>
            <p:ph sz="half" idx="1"/>
          </p:nvPr>
        </p:nvSpPr>
        <p:spPr>
          <a:xfrm>
            <a:off x="304800" y="2867025"/>
            <a:ext cx="4114800" cy="3603625"/>
          </a:xfrm>
        </p:spPr>
        <p:txBody>
          <a:bodyPr/>
          <a:lstStyle/>
          <a:p>
            <a:pPr marL="0" indent="0" algn="ctr">
              <a:buFontTx/>
              <a:buNone/>
            </a:pPr>
            <a:r>
              <a:rPr lang="en-CA" altLang="en-US" u="sng">
                <a:cs typeface="Courier New" pitchFamily="49" charset="0"/>
              </a:rPr>
              <a:t>Without EQU</a:t>
            </a:r>
            <a:r>
              <a:rPr lang="en-CA" altLang="en-US">
                <a:latin typeface="Courier New" pitchFamily="49" charset="0"/>
                <a:cs typeface="Courier New" pitchFamily="49" charset="0"/>
              </a:rPr>
              <a:t>	 </a:t>
            </a:r>
          </a:p>
          <a:p>
            <a:pPr marL="0" indent="0">
              <a:buFontTx/>
              <a:buNone/>
            </a:pPr>
            <a:r>
              <a:rPr lang="en-CA" altLang="en-US">
                <a:latin typeface="Courier New" pitchFamily="49" charset="0"/>
                <a:cs typeface="Courier New" pitchFamily="49" charset="0"/>
              </a:rPr>
              <a:t>   movlw 0x22</a:t>
            </a:r>
          </a:p>
          <a:p>
            <a:pPr marL="0" indent="0">
              <a:buFontTx/>
              <a:buNone/>
            </a:pPr>
            <a:r>
              <a:rPr lang="en-CA" altLang="en-US">
                <a:latin typeface="Courier New" pitchFamily="49" charset="0"/>
                <a:cs typeface="Courier New" pitchFamily="49" charset="0"/>
              </a:rPr>
              <a:t>   movwf 0x05</a:t>
            </a:r>
          </a:p>
          <a:p>
            <a:pPr marL="0" indent="0">
              <a:buFontTx/>
              <a:buNone/>
            </a:pPr>
            <a:r>
              <a:rPr lang="en-CA" altLang="en-US">
                <a:latin typeface="Courier New" pitchFamily="49" charset="0"/>
                <a:cs typeface="Courier New" pitchFamily="49" charset="0"/>
              </a:rPr>
              <a:t>   movwf 0x06</a:t>
            </a:r>
          </a:p>
          <a:p>
            <a:pPr marL="0" indent="0">
              <a:buFontTx/>
              <a:buNone/>
            </a:pPr>
            <a:r>
              <a:rPr lang="en-CA" altLang="en-US">
                <a:latin typeface="Courier New" pitchFamily="49" charset="0"/>
                <a:cs typeface="Courier New" pitchFamily="49" charset="0"/>
              </a:rPr>
              <a:t>   addwf 0x05, W</a:t>
            </a:r>
          </a:p>
          <a:p>
            <a:pPr marL="0" indent="0">
              <a:buFontTx/>
              <a:buNone/>
            </a:pPr>
            <a:r>
              <a:rPr lang="en-CA" altLang="en-US">
                <a:latin typeface="Courier New" pitchFamily="49" charset="0"/>
                <a:cs typeface="Courier New" pitchFamily="49" charset="0"/>
              </a:rPr>
              <a:t>   addwf 0x06, W</a:t>
            </a:r>
          </a:p>
          <a:p>
            <a:pPr marL="0" indent="0"/>
            <a:endParaRPr lang="en-US" altLang="en-US"/>
          </a:p>
        </p:txBody>
      </p:sp>
      <p:sp>
        <p:nvSpPr>
          <p:cNvPr id="5" name="Content Placeholder 4"/>
          <p:cNvSpPr>
            <a:spLocks noGrp="1"/>
          </p:cNvSpPr>
          <p:nvPr>
            <p:ph sz="half" idx="2"/>
          </p:nvPr>
        </p:nvSpPr>
        <p:spPr>
          <a:xfrm>
            <a:off x="4189413" y="2892425"/>
            <a:ext cx="4497387" cy="3603625"/>
          </a:xfrm>
        </p:spPr>
        <p:txBody>
          <a:bodyPr>
            <a:normAutofit/>
          </a:bodyPr>
          <a:lstStyle/>
          <a:p>
            <a:pPr marL="0" indent="0" algn="ctr">
              <a:lnSpc>
                <a:spcPct val="90000"/>
              </a:lnSpc>
              <a:buFontTx/>
              <a:buNone/>
            </a:pPr>
            <a:r>
              <a:rPr lang="en-CA" altLang="en-US" sz="2600" u="sng"/>
              <a:t>With EQU</a:t>
            </a:r>
          </a:p>
          <a:p>
            <a:pPr marL="0" indent="0">
              <a:lnSpc>
                <a:spcPct val="90000"/>
              </a:lnSpc>
              <a:buFontTx/>
              <a:buNone/>
            </a:pPr>
            <a:r>
              <a:rPr lang="en-CA" altLang="en-US" sz="2600">
                <a:latin typeface="Courier New" pitchFamily="49" charset="0"/>
                <a:cs typeface="Courier New" pitchFamily="49" charset="0"/>
              </a:rPr>
              <a:t>FirstReg EQU 0x05</a:t>
            </a:r>
          </a:p>
          <a:p>
            <a:pPr marL="0" indent="0">
              <a:lnSpc>
                <a:spcPct val="90000"/>
              </a:lnSpc>
              <a:buFontTx/>
              <a:buNone/>
            </a:pPr>
            <a:r>
              <a:rPr lang="en-CA" altLang="en-US" sz="2600">
                <a:latin typeface="Courier New" pitchFamily="49" charset="0"/>
                <a:cs typeface="Courier New" pitchFamily="49" charset="0"/>
              </a:rPr>
              <a:t>SecReg   EQU 0x06</a:t>
            </a:r>
          </a:p>
          <a:p>
            <a:pPr marL="0" indent="0">
              <a:lnSpc>
                <a:spcPct val="90000"/>
              </a:lnSpc>
              <a:buFontTx/>
              <a:buNone/>
            </a:pPr>
            <a:r>
              <a:rPr lang="en-CA" altLang="en-US" sz="2600">
                <a:latin typeface="Courier New" pitchFamily="49" charset="0"/>
                <a:cs typeface="Courier New" pitchFamily="49" charset="0"/>
              </a:rPr>
              <a:t>   movlw 0x22</a:t>
            </a:r>
          </a:p>
          <a:p>
            <a:pPr marL="0" indent="0">
              <a:lnSpc>
                <a:spcPct val="90000"/>
              </a:lnSpc>
              <a:buFontTx/>
              <a:buNone/>
            </a:pPr>
            <a:r>
              <a:rPr lang="en-CA" altLang="en-US" sz="2600">
                <a:latin typeface="Courier New" pitchFamily="49" charset="0"/>
                <a:cs typeface="Courier New" pitchFamily="49" charset="0"/>
              </a:rPr>
              <a:t>   movwf FirstReg</a:t>
            </a:r>
          </a:p>
          <a:p>
            <a:pPr marL="0" indent="0">
              <a:lnSpc>
                <a:spcPct val="90000"/>
              </a:lnSpc>
              <a:buFontTx/>
              <a:buNone/>
            </a:pPr>
            <a:r>
              <a:rPr lang="en-CA" altLang="en-US" sz="2600">
                <a:latin typeface="Courier New" pitchFamily="49" charset="0"/>
                <a:cs typeface="Courier New" pitchFamily="49" charset="0"/>
              </a:rPr>
              <a:t>   movwf SecReg</a:t>
            </a:r>
          </a:p>
          <a:p>
            <a:pPr marL="0" indent="0">
              <a:lnSpc>
                <a:spcPct val="90000"/>
              </a:lnSpc>
              <a:buFontTx/>
              <a:buNone/>
            </a:pPr>
            <a:r>
              <a:rPr lang="en-CA" altLang="en-US" sz="2600">
                <a:latin typeface="Courier New" pitchFamily="49" charset="0"/>
                <a:cs typeface="Courier New" pitchFamily="49" charset="0"/>
              </a:rPr>
              <a:t>   addwf FirstReg, W</a:t>
            </a:r>
          </a:p>
          <a:p>
            <a:pPr marL="0" indent="0">
              <a:lnSpc>
                <a:spcPct val="90000"/>
              </a:lnSpc>
              <a:buFontTx/>
              <a:buNone/>
            </a:pPr>
            <a:r>
              <a:rPr lang="en-CA" altLang="en-US" sz="2600">
                <a:latin typeface="Courier New" pitchFamily="49" charset="0"/>
                <a:cs typeface="Courier New" pitchFamily="49" charset="0"/>
              </a:rPr>
              <a:t>   addwf SecReg, W</a:t>
            </a:r>
          </a:p>
          <a:p>
            <a:pPr marL="0" indent="0" algn="ctr">
              <a:lnSpc>
                <a:spcPct val="90000"/>
              </a:lnSpc>
              <a:buFontTx/>
              <a:buNone/>
            </a:pPr>
            <a:endParaRPr lang="en-US" altLang="en-US" sz="2600" u="sng"/>
          </a:p>
        </p:txBody>
      </p:sp>
      <p:sp>
        <p:nvSpPr>
          <p:cNvPr id="6" name="TextBox 5"/>
          <p:cNvSpPr txBox="1"/>
          <p:nvPr/>
        </p:nvSpPr>
        <p:spPr>
          <a:xfrm>
            <a:off x="222250" y="1260475"/>
            <a:ext cx="8501063" cy="1384300"/>
          </a:xfrm>
          <a:prstGeom prst="rect">
            <a:avLst/>
          </a:prstGeom>
          <a:noFill/>
        </p:spPr>
        <p:txBody>
          <a:bodyPr>
            <a:spAutoFit/>
          </a:bodyPr>
          <a:lstStyle/>
          <a:p>
            <a:pPr>
              <a:defRPr/>
            </a:pPr>
            <a:r>
              <a:rPr lang="en-CA" sz="2800" dirty="0">
                <a:effectLst>
                  <a:outerShdw blurRad="38100" dist="38100" dir="2700000" algn="tl">
                    <a:srgbClr val="000000">
                      <a:alpha val="43137"/>
                    </a:srgbClr>
                  </a:outerShdw>
                </a:effectLst>
                <a:latin typeface="+mj-lt"/>
                <a:cs typeface="Arial" charset="0"/>
              </a:rPr>
              <a:t>e.g., Move 22H into two file registers with addresses 0x05 and 0x06, add the contents of all three registers and put the result in WREG:</a:t>
            </a:r>
          </a:p>
        </p:txBody>
      </p:sp>
      <p:sp>
        <p:nvSpPr>
          <p:cNvPr id="6144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724F66A6-0AAA-4A11-8DD8-5F1D3C67629D}" type="slidenum">
              <a:rPr lang="en-CA" altLang="zh-TW" sz="1400">
                <a:ea typeface="新細明體" pitchFamily="18" charset="-120"/>
                <a:cs typeface="Arial" charset="0"/>
              </a:rPr>
              <a:pPr eaLnBrk="1" hangingPunct="1">
                <a:spcBef>
                  <a:spcPct val="0"/>
                </a:spcBef>
                <a:buFontTx/>
                <a:buNone/>
              </a:pPr>
              <a:t>59</a:t>
            </a:fld>
            <a:endParaRPr lang="en-CA" altLang="zh-TW" sz="1400">
              <a:ea typeface="新細明體" pitchFamily="18" charset="-120"/>
              <a:cs typeface="Arial" charset="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CA" altLang="en-US"/>
              <a:t>PIC18 Memory Organization</a:t>
            </a:r>
            <a:endParaRPr lang="en-US" altLang="en-US"/>
          </a:p>
        </p:txBody>
      </p:sp>
      <p:sp>
        <p:nvSpPr>
          <p:cNvPr id="7171" name="Content Placeholder 2"/>
          <p:cNvSpPr>
            <a:spLocks noGrp="1"/>
          </p:cNvSpPr>
          <p:nvPr>
            <p:ph idx="1"/>
          </p:nvPr>
        </p:nvSpPr>
        <p:spPr/>
        <p:txBody>
          <a:bodyPr/>
          <a:lstStyle/>
          <a:p>
            <a:r>
              <a:rPr lang="en-CA" altLang="en-US"/>
              <a:t>Program Memory</a:t>
            </a:r>
          </a:p>
          <a:p>
            <a:pPr lvl="1"/>
            <a:r>
              <a:rPr lang="en-CA" altLang="en-US"/>
              <a:t>21-bit address bus</a:t>
            </a:r>
          </a:p>
          <a:p>
            <a:pPr lvl="1"/>
            <a:r>
              <a:rPr lang="en-CA" altLang="en-US"/>
              <a:t>Address up to </a:t>
            </a:r>
            <a:r>
              <a:rPr lang="en-US" altLang="zh-TW">
                <a:ea typeface="新細明體" pitchFamily="18" charset="-120"/>
              </a:rPr>
              <a:t>2</a:t>
            </a:r>
            <a:r>
              <a:rPr lang="en-US" altLang="zh-TW" baseline="30000">
                <a:ea typeface="新細明體" pitchFamily="18" charset="-120"/>
              </a:rPr>
              <a:t>21</a:t>
            </a:r>
            <a:r>
              <a:rPr lang="en-US" altLang="zh-TW">
                <a:ea typeface="新細明體" pitchFamily="18" charset="-120"/>
              </a:rPr>
              <a:t>=2M bytes of memory</a:t>
            </a:r>
          </a:p>
          <a:p>
            <a:pPr lvl="1"/>
            <a:r>
              <a:rPr lang="en-CA" altLang="zh-TW">
                <a:ea typeface="新細明體" pitchFamily="18" charset="-120"/>
              </a:rPr>
              <a:t>Not all memory locations are implemented</a:t>
            </a:r>
          </a:p>
          <a:p>
            <a:pPr lvl="1"/>
            <a:r>
              <a:rPr lang="en-CA" altLang="zh-TW">
                <a:ea typeface="新細明體" pitchFamily="18" charset="-120"/>
              </a:rPr>
              <a:t>16-bit data bus</a:t>
            </a:r>
          </a:p>
          <a:p>
            <a:r>
              <a:rPr lang="en-CA" altLang="zh-TW">
                <a:ea typeface="新細明體" pitchFamily="18" charset="-120"/>
              </a:rPr>
              <a:t>Data Memory</a:t>
            </a:r>
          </a:p>
          <a:p>
            <a:pPr lvl="1"/>
            <a:r>
              <a:rPr lang="en-CA" altLang="zh-TW">
                <a:ea typeface="新細明體" pitchFamily="18" charset="-120"/>
              </a:rPr>
              <a:t>12-bit address bus (4k bytes memory space)</a:t>
            </a:r>
          </a:p>
          <a:p>
            <a:pPr lvl="1"/>
            <a:r>
              <a:rPr lang="en-CA" altLang="zh-TW">
                <a:ea typeface="新細明體" pitchFamily="18" charset="-120"/>
              </a:rPr>
              <a:t>8-bit data bus</a:t>
            </a:r>
            <a:endParaRPr lang="en-US" altLang="zh-TW">
              <a:ea typeface="新細明體" pitchFamily="18" charset="-120"/>
            </a:endParaRPr>
          </a:p>
          <a:p>
            <a:pPr lvl="1"/>
            <a:endParaRPr lang="en-US" altLang="en-US"/>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BF2500C-5E94-4B4D-8B1E-5C6F99935A7C}" type="slidenum">
              <a:rPr lang="en-CA" altLang="zh-TW" sz="1400">
                <a:latin typeface="Arial" charset="0"/>
                <a:ea typeface="新細明體" pitchFamily="18" charset="-120"/>
              </a:rPr>
              <a:pPr eaLnBrk="1" hangingPunct="1">
                <a:spcBef>
                  <a:spcPct val="0"/>
                </a:spcBef>
                <a:buFontTx/>
                <a:buNone/>
              </a:pPr>
              <a:t>6</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4"/>
          <p:cNvSpPr>
            <a:spLocks noGrp="1"/>
          </p:cNvSpPr>
          <p:nvPr>
            <p:ph type="title"/>
          </p:nvPr>
        </p:nvSpPr>
        <p:spPr/>
        <p:txBody>
          <a:bodyPr/>
          <a:lstStyle/>
          <a:p>
            <a:r>
              <a:rPr lang="en-CA" altLang="en-US"/>
              <a:t>CBLOCK Directive</a:t>
            </a:r>
            <a:endParaRPr lang="en-US" altLang="en-US"/>
          </a:p>
        </p:txBody>
      </p:sp>
      <p:sp>
        <p:nvSpPr>
          <p:cNvPr id="6" name="Content Placeholder 5"/>
          <p:cNvSpPr>
            <a:spLocks noGrp="1"/>
          </p:cNvSpPr>
          <p:nvPr>
            <p:ph idx="1"/>
          </p:nvPr>
        </p:nvSpPr>
        <p:spPr>
          <a:xfrm>
            <a:off x="304800" y="1447800"/>
            <a:ext cx="8382000" cy="5027613"/>
          </a:xfrm>
        </p:spPr>
        <p:txBody>
          <a:bodyPr>
            <a:normAutofit/>
          </a:bodyPr>
          <a:lstStyle/>
          <a:p>
            <a:pPr>
              <a:lnSpc>
                <a:spcPct val="90000"/>
              </a:lnSpc>
            </a:pPr>
            <a:r>
              <a:rPr lang="en-CA" altLang="en-US" sz="2600"/>
              <a:t>Defines a list of named constants.</a:t>
            </a:r>
          </a:p>
          <a:p>
            <a:pPr>
              <a:lnSpc>
                <a:spcPct val="90000"/>
              </a:lnSpc>
            </a:pPr>
            <a:r>
              <a:rPr lang="en-CA" altLang="en-US" sz="2600"/>
              <a:t>Format: </a:t>
            </a:r>
            <a:r>
              <a:rPr lang="en-CA" altLang="en-US" sz="2600">
                <a:latin typeface="Courier New" pitchFamily="49" charset="0"/>
                <a:cs typeface="Courier New" pitchFamily="49" charset="0"/>
              </a:rPr>
              <a:t>cblock</a:t>
            </a:r>
            <a:r>
              <a:rPr lang="en-CA" altLang="en-US" sz="2600"/>
              <a:t> &lt;num&gt;</a:t>
            </a:r>
          </a:p>
          <a:p>
            <a:pPr>
              <a:lnSpc>
                <a:spcPct val="90000"/>
              </a:lnSpc>
              <a:buFontTx/>
              <a:buNone/>
            </a:pPr>
            <a:r>
              <a:rPr lang="en-CA" altLang="en-US" sz="2600"/>
              <a:t>                       &lt;constant label&gt; [:&lt;inc&gt;]</a:t>
            </a:r>
          </a:p>
          <a:p>
            <a:pPr>
              <a:lnSpc>
                <a:spcPct val="90000"/>
              </a:lnSpc>
              <a:buFontTx/>
              <a:buNone/>
            </a:pPr>
            <a:r>
              <a:rPr lang="en-CA" altLang="en-US" sz="2600">
                <a:latin typeface="Courier New" pitchFamily="49" charset="0"/>
                <a:cs typeface="Courier New" pitchFamily="49" charset="0"/>
              </a:rPr>
              <a:t>        endc</a:t>
            </a:r>
          </a:p>
          <a:p>
            <a:pPr>
              <a:lnSpc>
                <a:spcPct val="90000"/>
              </a:lnSpc>
            </a:pPr>
            <a:r>
              <a:rPr lang="en-CA" altLang="en-US" sz="2600">
                <a:latin typeface="Courier New" pitchFamily="49" charset="0"/>
                <a:cs typeface="Courier New" pitchFamily="49" charset="0"/>
              </a:rPr>
              <a:t>If </a:t>
            </a:r>
          </a:p>
          <a:p>
            <a:pPr>
              <a:lnSpc>
                <a:spcPct val="90000"/>
              </a:lnSpc>
            </a:pPr>
            <a:r>
              <a:rPr lang="en-CA" altLang="en-US" sz="2600"/>
              <a:t>e.g. 1, </a:t>
            </a:r>
            <a:r>
              <a:rPr lang="en-CA" altLang="en-US" sz="2600">
                <a:latin typeface="Courier New" pitchFamily="49" charset="0"/>
                <a:cs typeface="Courier New" pitchFamily="49" charset="0"/>
              </a:rPr>
              <a:t>cblock 0x50</a:t>
            </a:r>
          </a:p>
          <a:p>
            <a:pPr>
              <a:lnSpc>
                <a:spcPct val="90000"/>
              </a:lnSpc>
              <a:buFontTx/>
              <a:buNone/>
            </a:pPr>
            <a:r>
              <a:rPr lang="en-CA" altLang="en-US" sz="2600">
                <a:latin typeface="Courier New" pitchFamily="49" charset="0"/>
                <a:cs typeface="Courier New" pitchFamily="49" charset="0"/>
              </a:rPr>
              <a:t>       test1, test2, test3, test4</a:t>
            </a:r>
          </a:p>
          <a:p>
            <a:pPr>
              <a:lnSpc>
                <a:spcPct val="90000"/>
              </a:lnSpc>
              <a:buFontTx/>
              <a:buNone/>
            </a:pPr>
            <a:r>
              <a:rPr lang="en-CA" altLang="en-US" sz="2600">
                <a:latin typeface="Courier New" pitchFamily="49" charset="0"/>
                <a:cs typeface="Courier New" pitchFamily="49" charset="0"/>
              </a:rPr>
              <a:t>     endc</a:t>
            </a:r>
          </a:p>
          <a:p>
            <a:pPr>
              <a:lnSpc>
                <a:spcPct val="90000"/>
              </a:lnSpc>
            </a:pPr>
            <a:r>
              <a:rPr lang="en-CA" altLang="en-US" sz="2600"/>
              <a:t>Values Assigned:</a:t>
            </a:r>
          </a:p>
          <a:p>
            <a:pPr algn="ctr">
              <a:lnSpc>
                <a:spcPct val="90000"/>
              </a:lnSpc>
              <a:buFontTx/>
              <a:buNone/>
            </a:pPr>
            <a:r>
              <a:rPr lang="en-CA" altLang="en-US" sz="2600"/>
              <a:t>test1 = 0x50, test2 = 0x51,</a:t>
            </a:r>
          </a:p>
          <a:p>
            <a:pPr algn="ctr">
              <a:lnSpc>
                <a:spcPct val="90000"/>
              </a:lnSpc>
              <a:buFontTx/>
              <a:buNone/>
            </a:pPr>
            <a:r>
              <a:rPr lang="en-CA" altLang="en-US" sz="2600"/>
              <a:t>test3 = 0x52, test4 = 0x53.</a:t>
            </a:r>
            <a:endParaRPr lang="en-US" altLang="en-US" sz="2600"/>
          </a:p>
        </p:txBody>
      </p:sp>
      <p:sp>
        <p:nvSpPr>
          <p:cNvPr id="6246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E101612-9182-4907-9DC7-8B0ACE10924C}" type="slidenum">
              <a:rPr lang="en-CA" altLang="zh-TW" sz="1400">
                <a:ea typeface="新細明體" pitchFamily="18" charset="-120"/>
                <a:cs typeface="Arial" charset="0"/>
              </a:rPr>
              <a:pPr eaLnBrk="1" hangingPunct="1">
                <a:spcBef>
                  <a:spcPct val="0"/>
                </a:spcBef>
                <a:buFontTx/>
                <a:buNone/>
              </a:pPr>
              <a:t>60</a:t>
            </a:fld>
            <a:endParaRPr lang="en-CA" altLang="zh-TW" sz="1400">
              <a:ea typeface="新細明體" pitchFamily="18" charset="-120"/>
              <a:cs typeface="Arial" charset="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CA" altLang="en-US"/>
              <a:t>CBLOCK Directive</a:t>
            </a:r>
            <a:endParaRPr lang="en-US" altLang="en-US"/>
          </a:p>
        </p:txBody>
      </p:sp>
      <p:sp>
        <p:nvSpPr>
          <p:cNvPr id="3" name="Content Placeholder 2"/>
          <p:cNvSpPr>
            <a:spLocks noGrp="1"/>
          </p:cNvSpPr>
          <p:nvPr>
            <p:ph idx="1"/>
          </p:nvPr>
        </p:nvSpPr>
        <p:spPr>
          <a:xfrm>
            <a:off x="198438" y="1447800"/>
            <a:ext cx="8772525" cy="5162550"/>
          </a:xfrm>
        </p:spPr>
        <p:txBody>
          <a:bodyPr>
            <a:normAutofit/>
          </a:bodyPr>
          <a:lstStyle/>
          <a:p>
            <a:pPr>
              <a:lnSpc>
                <a:spcPct val="90000"/>
              </a:lnSpc>
            </a:pPr>
            <a:r>
              <a:rPr lang="en-CA" altLang="en-US"/>
              <a:t>e.g. 2, </a:t>
            </a:r>
          </a:p>
          <a:p>
            <a:pPr>
              <a:lnSpc>
                <a:spcPct val="90000"/>
              </a:lnSpc>
              <a:buFontTx/>
              <a:buNone/>
            </a:pPr>
            <a:r>
              <a:rPr lang="en-CA" altLang="en-US" sz="2400">
                <a:latin typeface="Courier New" pitchFamily="49" charset="0"/>
                <a:cs typeface="Courier New" pitchFamily="49" charset="0"/>
              </a:rPr>
              <a:t>cblock 0x30</a:t>
            </a:r>
          </a:p>
          <a:p>
            <a:pPr>
              <a:lnSpc>
                <a:spcPct val="90000"/>
              </a:lnSpc>
              <a:buFontTx/>
              <a:buNone/>
            </a:pPr>
            <a:r>
              <a:rPr lang="en-CA" altLang="en-US" sz="2400">
                <a:latin typeface="Courier New" pitchFamily="49" charset="0"/>
                <a:cs typeface="Courier New" pitchFamily="49" charset="0"/>
              </a:rPr>
              <a:t>    twoBytesValue: 0, twoByteHi, twoByteLo</a:t>
            </a:r>
          </a:p>
          <a:p>
            <a:pPr>
              <a:lnSpc>
                <a:spcPct val="90000"/>
              </a:lnSpc>
              <a:buFontTx/>
              <a:buNone/>
            </a:pPr>
            <a:r>
              <a:rPr lang="en-CA" altLang="en-US" sz="2400">
                <a:latin typeface="Courier New" pitchFamily="49" charset="0"/>
                <a:cs typeface="Courier New" pitchFamily="49" charset="0"/>
              </a:rPr>
              <a:t>    queue: d‘40’</a:t>
            </a:r>
          </a:p>
          <a:p>
            <a:pPr>
              <a:lnSpc>
                <a:spcPct val="90000"/>
              </a:lnSpc>
              <a:buFontTx/>
              <a:buNone/>
            </a:pPr>
            <a:r>
              <a:rPr lang="en-CA" altLang="en-US" sz="2400">
                <a:latin typeface="Courier New" pitchFamily="49" charset="0"/>
                <a:cs typeface="Courier New" pitchFamily="49" charset="0"/>
              </a:rPr>
              <a:t>    queuehead, queuetail</a:t>
            </a:r>
          </a:p>
          <a:p>
            <a:pPr>
              <a:lnSpc>
                <a:spcPct val="90000"/>
              </a:lnSpc>
              <a:buFontTx/>
              <a:buNone/>
            </a:pPr>
            <a:r>
              <a:rPr lang="en-CA" altLang="en-US" sz="2400">
                <a:latin typeface="Courier New" pitchFamily="49" charset="0"/>
                <a:cs typeface="Courier New" pitchFamily="49" charset="0"/>
              </a:rPr>
              <a:t>    double1: 2, double2: 2</a:t>
            </a:r>
          </a:p>
          <a:p>
            <a:pPr>
              <a:lnSpc>
                <a:spcPct val="90000"/>
              </a:lnSpc>
              <a:buFontTx/>
              <a:buNone/>
            </a:pPr>
            <a:r>
              <a:rPr lang="en-CA" altLang="en-US" sz="2400">
                <a:latin typeface="Courier New" pitchFamily="49" charset="0"/>
                <a:cs typeface="Courier New" pitchFamily="49" charset="0"/>
              </a:rPr>
              <a:t>endc</a:t>
            </a:r>
          </a:p>
          <a:p>
            <a:pPr>
              <a:lnSpc>
                <a:spcPct val="90000"/>
              </a:lnSpc>
            </a:pPr>
            <a:r>
              <a:rPr lang="en-CA" altLang="en-US"/>
              <a:t>Value Assigned:</a:t>
            </a:r>
          </a:p>
          <a:p>
            <a:pPr>
              <a:lnSpc>
                <a:spcPct val="90000"/>
              </a:lnSpc>
              <a:buFontTx/>
              <a:buNone/>
            </a:pPr>
            <a:r>
              <a:rPr lang="en-CA" altLang="en-US" sz="2400">
                <a:cs typeface="Courier New" pitchFamily="49" charset="0"/>
              </a:rPr>
              <a:t>twoBytesValue = 0x30, twoByteHi = 0x30</a:t>
            </a:r>
          </a:p>
          <a:p>
            <a:pPr>
              <a:lnSpc>
                <a:spcPct val="90000"/>
              </a:lnSpc>
              <a:buFontTx/>
              <a:buNone/>
            </a:pPr>
            <a:r>
              <a:rPr lang="en-CA" altLang="en-US" sz="2400">
                <a:cs typeface="Courier New" pitchFamily="49" charset="0"/>
              </a:rPr>
              <a:t>twoByteLo = 0x31, queue = 0x32</a:t>
            </a:r>
          </a:p>
          <a:p>
            <a:pPr>
              <a:lnSpc>
                <a:spcPct val="90000"/>
              </a:lnSpc>
              <a:buFontTx/>
              <a:buNone/>
            </a:pPr>
            <a:r>
              <a:rPr lang="en-CA" altLang="en-US" sz="2400">
                <a:cs typeface="Courier New" pitchFamily="49" charset="0"/>
              </a:rPr>
              <a:t>queuehead = 0x5A, queuetail = 0x5B</a:t>
            </a:r>
          </a:p>
          <a:p>
            <a:pPr>
              <a:lnSpc>
                <a:spcPct val="90000"/>
              </a:lnSpc>
              <a:buFontTx/>
              <a:buNone/>
            </a:pPr>
            <a:r>
              <a:rPr lang="en-CA" altLang="en-US" sz="2400">
                <a:cs typeface="Courier New" pitchFamily="49" charset="0"/>
              </a:rPr>
              <a:t>double1 = 0x5C, double2 = 0x5E</a:t>
            </a:r>
            <a:endParaRPr lang="en-CA" altLang="en-US" sz="2400"/>
          </a:p>
          <a:p>
            <a:pPr>
              <a:lnSpc>
                <a:spcPct val="90000"/>
              </a:lnSpc>
            </a:pPr>
            <a:endParaRPr lang="en-CA" altLang="en-US">
              <a:cs typeface="Courier New" pitchFamily="49" charset="0"/>
            </a:endParaRPr>
          </a:p>
          <a:p>
            <a:pPr>
              <a:lnSpc>
                <a:spcPct val="90000"/>
              </a:lnSpc>
              <a:buFontTx/>
              <a:buNone/>
            </a:pPr>
            <a:endParaRPr lang="en-US" altLang="en-US"/>
          </a:p>
        </p:txBody>
      </p:sp>
      <p:sp>
        <p:nvSpPr>
          <p:cNvPr id="634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157793E-9EE5-423A-8B60-BB9EC3E5C0C5}" type="slidenum">
              <a:rPr lang="en-CA" altLang="zh-TW" sz="1400">
                <a:ea typeface="新細明體" pitchFamily="18" charset="-120"/>
                <a:cs typeface="Arial" charset="0"/>
              </a:rPr>
              <a:pPr eaLnBrk="1" hangingPunct="1">
                <a:spcBef>
                  <a:spcPct val="0"/>
                </a:spcBef>
                <a:buFontTx/>
                <a:buNone/>
              </a:pPr>
              <a:t>61</a:t>
            </a:fld>
            <a:endParaRPr lang="en-CA" altLang="zh-TW" sz="1400">
              <a:ea typeface="新細明體" pitchFamily="18" charset="-120"/>
              <a:cs typeface="Arial" charset="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7B4E82C-2749-4D9E-902D-050833FA95FF}" type="slidenum">
              <a:rPr lang="en-US" altLang="zh-TW" sz="1400">
                <a:latin typeface="Arial" charset="0"/>
                <a:ea typeface="新細明體" pitchFamily="18" charset="-120"/>
              </a:rPr>
              <a:pPr eaLnBrk="1" hangingPunct="1">
                <a:spcBef>
                  <a:spcPct val="0"/>
                </a:spcBef>
                <a:buFontTx/>
                <a:buNone/>
              </a:pPr>
              <a:t>62</a:t>
            </a:fld>
            <a:endParaRPr lang="en-US" altLang="zh-TW" sz="1400">
              <a:latin typeface="Arial" charset="0"/>
              <a:ea typeface="新細明體" pitchFamily="18" charset="-120"/>
            </a:endParaRPr>
          </a:p>
        </p:txBody>
      </p:sp>
      <p:sp>
        <p:nvSpPr>
          <p:cNvPr id="64515" name="Rectangle 19"/>
          <p:cNvSpPr>
            <a:spLocks noGrp="1" noChangeArrowheads="1"/>
          </p:cNvSpPr>
          <p:nvPr>
            <p:ph type="title"/>
          </p:nvPr>
        </p:nvSpPr>
        <p:spPr/>
        <p:txBody>
          <a:bodyPr/>
          <a:lstStyle/>
          <a:p>
            <a:pPr eaLnBrk="1" hangingPunct="1"/>
            <a:r>
              <a:rPr lang="en-US" altLang="zh-TW">
                <a:solidFill>
                  <a:schemeClr val="tx1"/>
                </a:solidFill>
              </a:rPr>
              <a:t>Sample of an Assembly Language Program</a:t>
            </a:r>
          </a:p>
        </p:txBody>
      </p:sp>
      <p:sp>
        <p:nvSpPr>
          <p:cNvPr id="64516" name="Rectangle 20"/>
          <p:cNvSpPr>
            <a:spLocks noGrp="1" noChangeArrowheads="1"/>
          </p:cNvSpPr>
          <p:nvPr>
            <p:ph type="body" idx="1"/>
          </p:nvPr>
        </p:nvSpPr>
        <p:spPr>
          <a:xfrm>
            <a:off x="250825" y="1268413"/>
            <a:ext cx="8642350" cy="4525962"/>
          </a:xfrm>
        </p:spPr>
        <p:txBody>
          <a:bodyPr/>
          <a:lstStyle/>
          <a:p>
            <a:pPr marL="0" indent="0">
              <a:buFontTx/>
              <a:buNone/>
            </a:pPr>
            <a:r>
              <a:rPr lang="pt-BR" altLang="en-US" sz="2000">
                <a:latin typeface="Courier New" pitchFamily="49" charset="0"/>
                <a:cs typeface="Courier New" pitchFamily="49" charset="0"/>
              </a:rPr>
              <a:t>  LIST P=18F4520		;directive to define processor</a:t>
            </a:r>
          </a:p>
          <a:p>
            <a:pPr marL="0" indent="0">
              <a:buFontTx/>
              <a:buNone/>
            </a:pPr>
            <a:r>
              <a:rPr lang="pt-BR" altLang="en-US" sz="2000">
                <a:latin typeface="Courier New" pitchFamily="49" charset="0"/>
                <a:cs typeface="Courier New" pitchFamily="49" charset="0"/>
              </a:rPr>
              <a:t>#include &lt;P18F4520.INC&gt;	;CPU specific variable 						;definitions</a:t>
            </a:r>
          </a:p>
          <a:p>
            <a:pPr marL="0" indent="0">
              <a:buFontTx/>
              <a:buNone/>
            </a:pPr>
            <a:r>
              <a:rPr lang="pt-BR" altLang="en-US" sz="2000">
                <a:latin typeface="Courier New" pitchFamily="49" charset="0"/>
                <a:cs typeface="Courier New" pitchFamily="49" charset="0"/>
              </a:rPr>
              <a:t>SUM:	EQU 10H ;RAM loc 10H fro SUM</a:t>
            </a:r>
          </a:p>
          <a:p>
            <a:pPr marL="0" indent="0">
              <a:buFontTx/>
              <a:buNone/>
            </a:pPr>
            <a:r>
              <a:rPr lang="pt-BR" altLang="en-US" sz="2000">
                <a:latin typeface="Courier New" pitchFamily="49" charset="0"/>
                <a:cs typeface="Courier New" pitchFamily="49" charset="0"/>
              </a:rPr>
              <a:t>	ORG 0H; start at address 0</a:t>
            </a:r>
          </a:p>
          <a:p>
            <a:pPr marL="0" indent="0">
              <a:buFontTx/>
              <a:buNone/>
            </a:pPr>
            <a:r>
              <a:rPr lang="pt-BR" altLang="en-US" sz="2000">
                <a:latin typeface="Courier New" pitchFamily="49" charset="0"/>
                <a:cs typeface="Courier New" pitchFamily="49" charset="0"/>
              </a:rPr>
              <a:t>	MOVLW 25H ; WREG = 25</a:t>
            </a:r>
          </a:p>
          <a:p>
            <a:pPr marL="0" indent="0">
              <a:buFontTx/>
              <a:buNone/>
            </a:pPr>
            <a:r>
              <a:rPr lang="pt-BR" altLang="en-US" sz="2000">
                <a:latin typeface="Courier New" pitchFamily="49" charset="0"/>
                <a:cs typeface="Courier New" pitchFamily="49" charset="0"/>
              </a:rPr>
              <a:t>	ADDLW 0x34 ;add 34H to WREG=59H</a:t>
            </a:r>
          </a:p>
          <a:p>
            <a:pPr marL="0" indent="0">
              <a:buFontTx/>
              <a:buNone/>
            </a:pPr>
            <a:r>
              <a:rPr lang="pt-BR" altLang="en-US" sz="2000">
                <a:latin typeface="Courier New" pitchFamily="49" charset="0"/>
                <a:cs typeface="Courier New" pitchFamily="49" charset="0"/>
              </a:rPr>
              <a:t>	ADDLW 11H ;add 11H to WREG=6AH</a:t>
            </a:r>
          </a:p>
          <a:p>
            <a:pPr marL="0" indent="0">
              <a:buFontTx/>
              <a:buNone/>
            </a:pPr>
            <a:r>
              <a:rPr lang="pt-BR" altLang="en-US" sz="2000">
                <a:latin typeface="Courier New" pitchFamily="49" charset="0"/>
                <a:cs typeface="Courier New" pitchFamily="49" charset="0"/>
              </a:rPr>
              <a:t>	ADDLW d'18' ; W = W+12H=7CH</a:t>
            </a:r>
          </a:p>
          <a:p>
            <a:pPr marL="0" indent="0">
              <a:buFontTx/>
              <a:buNone/>
            </a:pPr>
            <a:r>
              <a:rPr lang="pt-BR" altLang="en-US" sz="2000">
                <a:latin typeface="Courier New" pitchFamily="49" charset="0"/>
                <a:cs typeface="Courier New" pitchFamily="49" charset="0"/>
              </a:rPr>
              <a:t>	ADDLW 1CH ; W = W+1CH=98H</a:t>
            </a:r>
          </a:p>
          <a:p>
            <a:pPr marL="0" indent="0">
              <a:buFontTx/>
              <a:buNone/>
            </a:pPr>
            <a:r>
              <a:rPr lang="pt-BR" altLang="en-US" sz="2000">
                <a:latin typeface="Courier New" pitchFamily="49" charset="0"/>
                <a:cs typeface="Courier New" pitchFamily="49" charset="0"/>
              </a:rPr>
              <a:t>	ADDLW b'00000110' ; W = W+6H=9EH</a:t>
            </a:r>
          </a:p>
          <a:p>
            <a:pPr marL="0" indent="0">
              <a:buFontTx/>
              <a:buNone/>
            </a:pPr>
            <a:r>
              <a:rPr lang="pt-BR" altLang="en-US" sz="2000">
                <a:latin typeface="Courier New" pitchFamily="49" charset="0"/>
                <a:cs typeface="Courier New" pitchFamily="49" charset="0"/>
              </a:rPr>
              <a:t>	MOVWF SUM ;save the result in SUM location</a:t>
            </a:r>
          </a:p>
          <a:p>
            <a:pPr marL="0" indent="0">
              <a:buFontTx/>
              <a:buNone/>
            </a:pPr>
            <a:r>
              <a:rPr lang="pt-BR" altLang="en-US" sz="2000">
                <a:latin typeface="Courier New" pitchFamily="49" charset="0"/>
                <a:cs typeface="Courier New" pitchFamily="49" charset="0"/>
              </a:rPr>
              <a:t>HERE: GOTO HERE ;stay here forever</a:t>
            </a:r>
          </a:p>
          <a:p>
            <a:pPr marL="0" indent="0">
              <a:buFontTx/>
              <a:buNone/>
            </a:pPr>
            <a:r>
              <a:rPr lang="pt-BR" altLang="en-US" sz="2000">
                <a:latin typeface="Courier New" pitchFamily="49" charset="0"/>
                <a:cs typeface="Courier New" pitchFamily="49" charset="0"/>
              </a:rPr>
              <a:t>	END ; end of asm source file</a:t>
            </a:r>
            <a:endParaRPr lang="en-US" altLang="zh-TW" sz="200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2AB450E-302E-4B57-BB5E-FC54C97EDE42}" type="slidenum">
              <a:rPr lang="en-US" altLang="zh-TW" sz="1400">
                <a:latin typeface="Arial" charset="0"/>
                <a:ea typeface="新細明體" pitchFamily="18" charset="-120"/>
              </a:rPr>
              <a:pPr eaLnBrk="1" hangingPunct="1">
                <a:spcBef>
                  <a:spcPct val="0"/>
                </a:spcBef>
                <a:buFontTx/>
                <a:buNone/>
              </a:pPr>
              <a:t>63</a:t>
            </a:fld>
            <a:endParaRPr lang="en-US" altLang="zh-TW" sz="1400">
              <a:latin typeface="Arial" charset="0"/>
              <a:ea typeface="新細明體" pitchFamily="18" charset="-120"/>
            </a:endParaRPr>
          </a:p>
        </p:txBody>
      </p:sp>
      <p:sp>
        <p:nvSpPr>
          <p:cNvPr id="65539" name="Rectangle 2"/>
          <p:cNvSpPr>
            <a:spLocks noGrp="1" noChangeArrowheads="1"/>
          </p:cNvSpPr>
          <p:nvPr>
            <p:ph type="title"/>
          </p:nvPr>
        </p:nvSpPr>
        <p:spPr/>
        <p:txBody>
          <a:bodyPr/>
          <a:lstStyle/>
          <a:p>
            <a:pPr eaLnBrk="1" hangingPunct="1"/>
            <a:r>
              <a:rPr lang="en-US" altLang="zh-TW"/>
              <a:t>Sections</a:t>
            </a:r>
          </a:p>
        </p:txBody>
      </p:sp>
      <p:sp>
        <p:nvSpPr>
          <p:cNvPr id="65540" name="Rectangle 3"/>
          <p:cNvSpPr>
            <a:spLocks noGrp="1" noChangeArrowheads="1"/>
          </p:cNvSpPr>
          <p:nvPr>
            <p:ph type="body" idx="1"/>
          </p:nvPr>
        </p:nvSpPr>
        <p:spPr/>
        <p:txBody>
          <a:bodyPr/>
          <a:lstStyle/>
          <a:p>
            <a:pPr eaLnBrk="1" hangingPunct="1">
              <a:buFontTx/>
              <a:buNone/>
            </a:pPr>
            <a:r>
              <a:rPr lang="en-US" altLang="zh-TW"/>
              <a:t>2.1  Inside the PIC18</a:t>
            </a:r>
          </a:p>
          <a:p>
            <a:pPr eaLnBrk="1" hangingPunct="1">
              <a:buFontTx/>
              <a:buNone/>
            </a:pPr>
            <a:r>
              <a:rPr lang="en-US" altLang="zh-TW"/>
              <a:t>2.2  Simple PIC18 Program	</a:t>
            </a:r>
          </a:p>
          <a:p>
            <a:pPr eaLnBrk="1" hangingPunct="1">
              <a:buFontTx/>
              <a:buNone/>
            </a:pPr>
            <a:r>
              <a:rPr lang="en-US" altLang="zh-TW"/>
              <a:t>2.3  Introduction to PIC18 Assembly Programming</a:t>
            </a:r>
          </a:p>
          <a:p>
            <a:pPr eaLnBrk="1" hangingPunct="1">
              <a:buFontTx/>
              <a:buNone/>
            </a:pPr>
            <a:r>
              <a:rPr lang="en-US" altLang="zh-TW"/>
              <a:t>2.4  </a:t>
            </a:r>
            <a:r>
              <a:rPr lang="en-US" altLang="zh-TW" b="1"/>
              <a:t>Assembling and Running an PIC18 Program</a:t>
            </a:r>
          </a:p>
          <a:p>
            <a:pPr eaLnBrk="1" hangingPunct="1">
              <a:buFontTx/>
              <a:buNone/>
            </a:pPr>
            <a:r>
              <a:rPr lang="en-US" altLang="zh-TW"/>
              <a:t>2.5  The Program Counter and ROM Space in the PIC18</a:t>
            </a:r>
          </a:p>
          <a:p>
            <a:pPr eaLnBrk="1" hangingPunct="1">
              <a:buFontTx/>
              <a:buNone/>
            </a:pPr>
            <a:r>
              <a:rPr lang="en-US" altLang="zh-TW"/>
              <a:t>2.6  RISC Architecture in the PIC</a:t>
            </a:r>
          </a:p>
          <a:p>
            <a:pPr eaLnBrk="1" hangingPunct="1">
              <a:buFontTx/>
              <a:buNone/>
            </a:pPr>
            <a:r>
              <a:rPr lang="en-US" altLang="zh-TW"/>
              <a:t>2.7  PIC18 Flag Bits and the PSW Register</a:t>
            </a:r>
          </a:p>
          <a:p>
            <a:pPr eaLnBrk="1" hangingPunct="1">
              <a:buFontTx/>
              <a:buNone/>
            </a:pPr>
            <a:r>
              <a:rPr lang="en-US" altLang="zh-TW"/>
              <a:t>2.8  PIC18 Register Banks and Stack</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9AED14A-FCB2-49E5-B02C-946B1E0828D6}" type="slidenum">
              <a:rPr lang="en-US" altLang="zh-TW" sz="1400">
                <a:latin typeface="Arial" charset="0"/>
                <a:ea typeface="新細明體" pitchFamily="18" charset="-120"/>
              </a:rPr>
              <a:pPr eaLnBrk="1" hangingPunct="1">
                <a:spcBef>
                  <a:spcPct val="0"/>
                </a:spcBef>
                <a:buFontTx/>
                <a:buNone/>
              </a:pPr>
              <a:t>64</a:t>
            </a:fld>
            <a:endParaRPr lang="en-US" altLang="zh-TW" sz="1400">
              <a:latin typeface="Arial" charset="0"/>
              <a:ea typeface="新細明體" pitchFamily="18" charset="-120"/>
            </a:endParaRPr>
          </a:p>
        </p:txBody>
      </p:sp>
      <p:sp>
        <p:nvSpPr>
          <p:cNvPr id="66563" name="Rectangle 2"/>
          <p:cNvSpPr>
            <a:spLocks noGrp="1" noChangeArrowheads="1"/>
          </p:cNvSpPr>
          <p:nvPr>
            <p:ph type="title"/>
          </p:nvPr>
        </p:nvSpPr>
        <p:spPr/>
        <p:txBody>
          <a:bodyPr/>
          <a:lstStyle/>
          <a:p>
            <a:pPr eaLnBrk="1" hangingPunct="1"/>
            <a:r>
              <a:rPr lang="en-US" altLang="zh-TW"/>
              <a:t>Steps to Create an Executable Assembly Language Program</a:t>
            </a:r>
          </a:p>
        </p:txBody>
      </p:sp>
      <p:sp>
        <p:nvSpPr>
          <p:cNvPr id="66564" name="Rectangle 3"/>
          <p:cNvSpPr>
            <a:spLocks noGrp="1" noChangeArrowheads="1"/>
          </p:cNvSpPr>
          <p:nvPr>
            <p:ph type="body" idx="1"/>
          </p:nvPr>
        </p:nvSpPr>
        <p:spPr/>
        <p:txBody>
          <a:bodyPr/>
          <a:lstStyle/>
          <a:p>
            <a:pPr marL="400050" lvl="1" indent="-342900">
              <a:buFont typeface="Times New Roman" pitchFamily="18" charset="0"/>
              <a:buAutoNum type="arabicPeriod"/>
            </a:pPr>
            <a:r>
              <a:rPr lang="en-US" altLang="en-US" sz="2000"/>
              <a:t>Execute the MAPLAB IDE program.</a:t>
            </a:r>
          </a:p>
          <a:p>
            <a:pPr marL="400050" lvl="1" indent="-342900">
              <a:buFont typeface="Times New Roman" pitchFamily="18" charset="0"/>
              <a:buAutoNum type="arabicPeriod"/>
            </a:pPr>
            <a:r>
              <a:rPr lang="en-US" altLang="en-US" sz="2000"/>
              <a:t>Click “File”; “New” and type the code into the file editor window.</a:t>
            </a:r>
          </a:p>
          <a:p>
            <a:pPr marL="400050" lvl="1" indent="-342900">
              <a:buFont typeface="Times New Roman" pitchFamily="18" charset="0"/>
              <a:buAutoNum type="arabicPeriod"/>
            </a:pPr>
            <a:r>
              <a:rPr lang="en-US" altLang="en-US" sz="2000"/>
              <a:t>Click “File”, “Save As”. Create and Select the “C:\Code\Expt1” folder and type “prog0.asm’ as the program file name. (Make sure you save the file into the Expt1 folder).</a:t>
            </a:r>
          </a:p>
          <a:p>
            <a:pPr marL="400050" lvl="1" indent="-342900">
              <a:buFont typeface="Times New Roman" pitchFamily="18" charset="0"/>
              <a:buAutoNum type="arabicPeriod"/>
            </a:pPr>
            <a:r>
              <a:rPr lang="en-US" altLang="en-US" sz="2000"/>
              <a:t>Click “Project”, “Project Wizard…”, “Next &gt;”, select device “PIC18F4520”, click “Next &gt;”, select “Microchip MPASM Toolsuite”, click “Next &gt;”</a:t>
            </a:r>
          </a:p>
          <a:p>
            <a:pPr marL="400050" lvl="1" indent="-342900">
              <a:buFont typeface="Times New Roman" pitchFamily="18" charset="0"/>
              <a:buAutoNum type="arabicPeriod"/>
            </a:pPr>
            <a:r>
              <a:rPr lang="en-US" altLang="en-US" sz="2000"/>
              <a:t>Browse into “C:\Code\Expt1” folder, type “Expt1” as the Project file name and click “Save”.</a:t>
            </a:r>
          </a:p>
          <a:p>
            <a:pPr marL="400050" lvl="1" indent="-342900">
              <a:buFont typeface="Times New Roman" pitchFamily="18" charset="0"/>
              <a:buAutoNum type="arabicPeriod"/>
            </a:pPr>
            <a:r>
              <a:rPr lang="en-US" altLang="en-US" sz="2000"/>
              <a:t>Click “Next &gt;”, expand the folder tree and locate the file prog0.asm. Click “Add &gt;&gt;” and “Next &gt;” to put the prog0.asm file to the Project. Check the project parameters list and click “Finish” to finish the project definition process.</a:t>
            </a:r>
            <a:endParaRPr lang="en-US" altLang="zh-TW" sz="2000"/>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E941F55-43E5-473F-BA72-3E7FC628FF3F}" type="slidenum">
              <a:rPr lang="en-US" altLang="zh-TW" sz="1400">
                <a:latin typeface="Arial" charset="0"/>
                <a:ea typeface="新細明體" pitchFamily="18" charset="-120"/>
              </a:rPr>
              <a:pPr eaLnBrk="1" hangingPunct="1">
                <a:spcBef>
                  <a:spcPct val="0"/>
                </a:spcBef>
                <a:buFontTx/>
                <a:buNone/>
              </a:pPr>
              <a:t>65</a:t>
            </a:fld>
            <a:endParaRPr lang="en-US" altLang="zh-TW" sz="1400">
              <a:latin typeface="Arial" charset="0"/>
              <a:ea typeface="新細明體" pitchFamily="18" charset="-120"/>
            </a:endParaRPr>
          </a:p>
        </p:txBody>
      </p:sp>
      <p:sp>
        <p:nvSpPr>
          <p:cNvPr id="67587" name="Rectangle 2"/>
          <p:cNvSpPr>
            <a:spLocks noGrp="1" noChangeArrowheads="1"/>
          </p:cNvSpPr>
          <p:nvPr>
            <p:ph type="title"/>
          </p:nvPr>
        </p:nvSpPr>
        <p:spPr/>
        <p:txBody>
          <a:bodyPr/>
          <a:lstStyle/>
          <a:p>
            <a:pPr eaLnBrk="1" hangingPunct="1"/>
            <a:r>
              <a:rPr lang="en-US" altLang="zh-TW"/>
              <a:t>Steps to Create an Executable Assembly Language Program</a:t>
            </a:r>
          </a:p>
        </p:txBody>
      </p:sp>
      <p:sp>
        <p:nvSpPr>
          <p:cNvPr id="26628" name="Rectangle 3"/>
          <p:cNvSpPr>
            <a:spLocks noGrp="1" noChangeArrowheads="1"/>
          </p:cNvSpPr>
          <p:nvPr>
            <p:ph type="body" idx="1"/>
          </p:nvPr>
        </p:nvSpPr>
        <p:spPr/>
        <p:txBody>
          <a:bodyPr/>
          <a:lstStyle/>
          <a:p>
            <a:pPr lvl="1" indent="-342900">
              <a:buFont typeface="Times New Roman" pitchFamily="18" charset="0"/>
              <a:buAutoNum type="arabicPeriod" startAt="7"/>
            </a:pPr>
            <a:r>
              <a:rPr lang="en-US" altLang="en-US" sz="2000"/>
              <a:t>Click “Project”, “Build All” and select “Absolute”.</a:t>
            </a:r>
          </a:p>
          <a:p>
            <a:pPr lvl="1" indent="-342900">
              <a:buFont typeface="Times New Roman" pitchFamily="18" charset="0"/>
              <a:buAutoNum type="arabicPeriod" startAt="7"/>
            </a:pPr>
            <a:r>
              <a:rPr lang="en-US" altLang="en-US" sz="2000"/>
              <a:t>“</a:t>
            </a:r>
            <a:r>
              <a:rPr lang="en-US" altLang="en-US" sz="2000" i="1"/>
              <a:t>BUILD SUCCESSED</a:t>
            </a:r>
            <a:r>
              <a:rPr lang="en-US" altLang="en-US" sz="2000"/>
              <a:t>” should appear at Output window. Should “BUILD FAILED” appear instead, check for the error messages, fix any errors found and repeat the build process 7 until success.</a:t>
            </a:r>
          </a:p>
          <a:p>
            <a:pPr lvl="1" indent="-342900">
              <a:buFont typeface="Times New Roman" pitchFamily="18" charset="0"/>
              <a:buAutoNum type="arabicPeriod" startAt="7"/>
            </a:pPr>
            <a:r>
              <a:rPr lang="en-US" altLang="en-US" sz="2000"/>
              <a:t>Click “File”, “Save Workspace” to save your work. It will save all your current project related parameters into the file with extension “mcw”. You can double click file Expt1.mcw later to continue your development.</a:t>
            </a:r>
          </a:p>
          <a:p>
            <a:pPr lvl="1" indent="-342900">
              <a:buFont typeface="Times New Roman" pitchFamily="18" charset="0"/>
              <a:buAutoNum type="arabicPeriod" startAt="7"/>
            </a:pPr>
            <a:r>
              <a:rPr lang="en-US" altLang="en-US" sz="2000"/>
              <a:t>Now we can use choose Debugger (such as MPLAB SIM or PICKIT 3)</a:t>
            </a:r>
          </a:p>
          <a:p>
            <a:pPr lvl="1" indent="-342900">
              <a:buFontTx/>
              <a:buNone/>
            </a:pPr>
            <a:r>
              <a:rPr lang="en-US" altLang="en-US" sz="2000"/>
              <a:t>	to test our program. </a:t>
            </a:r>
          </a:p>
          <a:p>
            <a:pPr lvl="1" indent="-342900">
              <a:buFontTx/>
              <a:buNone/>
            </a:pPr>
            <a:endParaRPr lang="en-US" altLang="zh-TW" sz="2000"/>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AF321C5B-6556-4598-AF2E-893E81745EB8}" type="slidenum">
              <a:rPr lang="en-US" altLang="zh-TW" sz="1400">
                <a:latin typeface="Arial" charset="0"/>
                <a:ea typeface="新細明體" pitchFamily="18" charset="-120"/>
              </a:rPr>
              <a:pPr eaLnBrk="1" hangingPunct="1">
                <a:spcBef>
                  <a:spcPct val="0"/>
                </a:spcBef>
                <a:buFontTx/>
                <a:buNone/>
              </a:pPr>
              <a:t>66</a:t>
            </a:fld>
            <a:endParaRPr lang="en-US" altLang="zh-TW" sz="1400">
              <a:latin typeface="Arial" charset="0"/>
              <a:ea typeface="新細明體" pitchFamily="18" charset="-120"/>
            </a:endParaRPr>
          </a:p>
        </p:txBody>
      </p:sp>
      <p:sp>
        <p:nvSpPr>
          <p:cNvPr id="68611" name="Rectangle 19"/>
          <p:cNvSpPr>
            <a:spLocks noGrp="1" noChangeArrowheads="1"/>
          </p:cNvSpPr>
          <p:nvPr>
            <p:ph type="title"/>
          </p:nvPr>
        </p:nvSpPr>
        <p:spPr/>
        <p:txBody>
          <a:bodyPr/>
          <a:lstStyle/>
          <a:p>
            <a:pPr eaLnBrk="1" hangingPunct="1"/>
            <a:r>
              <a:rPr lang="en-US" altLang="zh-TW">
                <a:solidFill>
                  <a:schemeClr val="tx1"/>
                </a:solidFill>
              </a:rPr>
              <a:t>Sample of an Assembly Language Program</a:t>
            </a:r>
          </a:p>
        </p:txBody>
      </p:sp>
      <p:sp>
        <p:nvSpPr>
          <p:cNvPr id="68612" name="Rectangle 20"/>
          <p:cNvSpPr>
            <a:spLocks noGrp="1" noChangeArrowheads="1"/>
          </p:cNvSpPr>
          <p:nvPr>
            <p:ph type="body" idx="1"/>
          </p:nvPr>
        </p:nvSpPr>
        <p:spPr>
          <a:xfrm>
            <a:off x="250825" y="1268413"/>
            <a:ext cx="8642350" cy="4525962"/>
          </a:xfrm>
        </p:spPr>
        <p:txBody>
          <a:bodyPr/>
          <a:lstStyle/>
          <a:p>
            <a:pPr marL="0" indent="0">
              <a:buFontTx/>
              <a:buNone/>
            </a:pPr>
            <a:r>
              <a:rPr lang="pt-BR" altLang="en-US" sz="2000" dirty="0">
                <a:latin typeface="Courier New" pitchFamily="49" charset="0"/>
                <a:cs typeface="Courier New" pitchFamily="49" charset="0"/>
              </a:rPr>
              <a:t>  LIST P=18F4520		;directive to define processor</a:t>
            </a:r>
          </a:p>
          <a:p>
            <a:pPr marL="0" indent="0">
              <a:buFontTx/>
              <a:buNone/>
            </a:pPr>
            <a:r>
              <a:rPr lang="pt-BR" altLang="en-US" sz="2000" dirty="0">
                <a:latin typeface="Courier New" pitchFamily="49" charset="0"/>
                <a:cs typeface="Courier New" pitchFamily="49" charset="0"/>
              </a:rPr>
              <a:t>#include &lt;P18F4520.INC&gt;	;CPU specific variable 						;definitions</a:t>
            </a:r>
          </a:p>
          <a:p>
            <a:pPr marL="0" indent="0">
              <a:buFontTx/>
              <a:buNone/>
            </a:pPr>
            <a:r>
              <a:rPr lang="pt-BR" altLang="en-US" sz="2000" dirty="0">
                <a:latin typeface="Courier New" pitchFamily="49" charset="0"/>
                <a:cs typeface="Courier New" pitchFamily="49" charset="0"/>
              </a:rPr>
              <a:t>SUM:	EQU 10H ;RAM loc 10H fro SUM</a:t>
            </a:r>
          </a:p>
          <a:p>
            <a:pPr marL="0" indent="0">
              <a:buFontTx/>
              <a:buNone/>
            </a:pPr>
            <a:r>
              <a:rPr lang="pt-BR" altLang="en-US" sz="2000" dirty="0">
                <a:latin typeface="Courier New" pitchFamily="49" charset="0"/>
                <a:cs typeface="Courier New" pitchFamily="49" charset="0"/>
              </a:rPr>
              <a:t>	ORG 0H; start at address 0</a:t>
            </a:r>
          </a:p>
          <a:p>
            <a:pPr marL="0" indent="0">
              <a:buFontTx/>
              <a:buNone/>
            </a:pPr>
            <a:r>
              <a:rPr lang="pt-BR" altLang="en-US" sz="2000" dirty="0">
                <a:latin typeface="Courier New" pitchFamily="49" charset="0"/>
                <a:cs typeface="Courier New" pitchFamily="49" charset="0"/>
              </a:rPr>
              <a:t>	MOVLW 25H ; WREG = 25</a:t>
            </a:r>
          </a:p>
          <a:p>
            <a:pPr marL="0" indent="0">
              <a:buFontTx/>
              <a:buNone/>
            </a:pPr>
            <a:r>
              <a:rPr lang="pt-BR" altLang="en-US" sz="2000" dirty="0">
                <a:latin typeface="Courier New" pitchFamily="49" charset="0"/>
                <a:cs typeface="Courier New" pitchFamily="49" charset="0"/>
              </a:rPr>
              <a:t>	ADDLW 0x34 ;add 34H to WREG=59H</a:t>
            </a:r>
          </a:p>
          <a:p>
            <a:pPr marL="0" indent="0">
              <a:buFontTx/>
              <a:buNone/>
            </a:pPr>
            <a:r>
              <a:rPr lang="pt-BR" altLang="en-US" sz="2000" dirty="0">
                <a:latin typeface="Courier New" pitchFamily="49" charset="0"/>
                <a:cs typeface="Courier New" pitchFamily="49" charset="0"/>
              </a:rPr>
              <a:t>	ADDLW 11H ;add 11H to WREG=6AH</a:t>
            </a:r>
          </a:p>
          <a:p>
            <a:pPr marL="0" indent="0">
              <a:buFontTx/>
              <a:buNone/>
            </a:pPr>
            <a:r>
              <a:rPr lang="pt-BR" altLang="en-US" sz="2000" dirty="0">
                <a:latin typeface="Courier New" pitchFamily="49" charset="0"/>
                <a:cs typeface="Courier New" pitchFamily="49" charset="0"/>
              </a:rPr>
              <a:t>	ADDLW d'18' ; W = W+12H=7CH</a:t>
            </a:r>
          </a:p>
          <a:p>
            <a:pPr marL="0" indent="0">
              <a:buFontTx/>
              <a:buNone/>
            </a:pPr>
            <a:r>
              <a:rPr lang="pt-BR" altLang="en-US" sz="2000" dirty="0">
                <a:latin typeface="Courier New" pitchFamily="49" charset="0"/>
                <a:cs typeface="Courier New" pitchFamily="49" charset="0"/>
              </a:rPr>
              <a:t>	ADDLW 1CH ; W = W+1CH=98H</a:t>
            </a:r>
          </a:p>
          <a:p>
            <a:pPr marL="0" indent="0">
              <a:buFontTx/>
              <a:buNone/>
            </a:pPr>
            <a:r>
              <a:rPr lang="pt-BR" altLang="en-US" sz="2000" dirty="0">
                <a:latin typeface="Courier New" pitchFamily="49" charset="0"/>
                <a:cs typeface="Courier New" pitchFamily="49" charset="0"/>
              </a:rPr>
              <a:t>	ADDLW b'00000110' ; W = W+6H=9EH</a:t>
            </a:r>
          </a:p>
          <a:p>
            <a:pPr marL="0" indent="0">
              <a:buFontTx/>
              <a:buNone/>
            </a:pPr>
            <a:r>
              <a:rPr lang="pt-BR" altLang="en-US" sz="2000" dirty="0">
                <a:latin typeface="Courier New" pitchFamily="49" charset="0"/>
                <a:cs typeface="Courier New" pitchFamily="49" charset="0"/>
              </a:rPr>
              <a:t>	MOVWF SUM ;save the result in SUM location</a:t>
            </a:r>
          </a:p>
          <a:p>
            <a:pPr marL="0" indent="0">
              <a:buFontTx/>
              <a:buNone/>
            </a:pPr>
            <a:r>
              <a:rPr lang="pt-BR" altLang="en-US" sz="2000" dirty="0">
                <a:latin typeface="Courier New" pitchFamily="49" charset="0"/>
                <a:cs typeface="Courier New" pitchFamily="49" charset="0"/>
              </a:rPr>
              <a:t>HERE: GOTO HERE ;stay here forever</a:t>
            </a:r>
          </a:p>
          <a:p>
            <a:pPr marL="0" indent="0">
              <a:buFontTx/>
              <a:buNone/>
            </a:pPr>
            <a:r>
              <a:rPr lang="pt-BR" altLang="en-US" sz="2000" dirty="0">
                <a:latin typeface="Courier New" pitchFamily="49" charset="0"/>
                <a:cs typeface="Courier New" pitchFamily="49" charset="0"/>
              </a:rPr>
              <a:t>	END ; end of asm source file</a:t>
            </a:r>
            <a:endParaRPr lang="en-US" altLang="zh-TW" sz="2000" dirty="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C4181AAD-40E3-4C70-8B22-C661F3378A7C}" type="slidenum">
              <a:rPr lang="en-US" altLang="zh-TW" sz="1400" b="0">
                <a:latin typeface="Arial" charset="0"/>
                <a:ea typeface="新細明體" pitchFamily="18" charset="-120"/>
              </a:rPr>
              <a:pPr algn="r" eaLnBrk="1" hangingPunct="1">
                <a:spcBef>
                  <a:spcPct val="0"/>
                </a:spcBef>
                <a:buFontTx/>
                <a:buNone/>
              </a:pPr>
              <a:t>67</a:t>
            </a:fld>
            <a:endParaRPr lang="en-US" altLang="zh-TW" sz="1400" b="0">
              <a:latin typeface="Arial" charset="0"/>
              <a:ea typeface="新細明體" pitchFamily="18" charset="-120"/>
            </a:endParaRPr>
          </a:p>
        </p:txBody>
      </p:sp>
      <p:sp>
        <p:nvSpPr>
          <p:cNvPr id="69635" name="Rectangle 2"/>
          <p:cNvSpPr>
            <a:spLocks noGrp="1" noChangeArrowheads="1"/>
          </p:cNvSpPr>
          <p:nvPr>
            <p:ph type="title" idx="4294967295"/>
          </p:nvPr>
        </p:nvSpPr>
        <p:spPr/>
        <p:txBody>
          <a:bodyPr/>
          <a:lstStyle/>
          <a:p>
            <a:pPr eaLnBrk="1" hangingPunct="1"/>
            <a:endParaRPr lang="en-US" altLang="zh-TW"/>
          </a:p>
        </p:txBody>
      </p:sp>
      <p:sp>
        <p:nvSpPr>
          <p:cNvPr id="69636" name="Rectangle 3"/>
          <p:cNvSpPr>
            <a:spLocks noGrp="1" noChangeArrowheads="1"/>
          </p:cNvSpPr>
          <p:nvPr>
            <p:ph type="body" idx="4294967295"/>
          </p:nvPr>
        </p:nvSpPr>
        <p:spPr>
          <a:xfrm>
            <a:off x="0" y="1557338"/>
            <a:ext cx="8686800" cy="4525962"/>
          </a:xfrm>
        </p:spPr>
        <p:txBody>
          <a:bodyPr/>
          <a:lstStyle/>
          <a:p>
            <a:pPr eaLnBrk="1" hangingPunct="1">
              <a:buFontTx/>
              <a:buNone/>
            </a:pPr>
            <a:r>
              <a:rPr lang="en-US" altLang="zh-TW" b="1"/>
              <a:t>Notes: 	</a:t>
            </a:r>
            <a:r>
              <a:rPr lang="en-US" altLang="zh-TW"/>
              <a:t>listing file using MPLAB to check </a:t>
            </a:r>
          </a:p>
          <a:p>
            <a:pPr eaLnBrk="1" hangingPunct="1"/>
            <a:r>
              <a:rPr lang="en-US" altLang="zh-TW"/>
              <a:t>Memory Content</a:t>
            </a:r>
          </a:p>
          <a:p>
            <a:pPr eaLnBrk="1" hangingPunct="1"/>
            <a:r>
              <a:rPr lang="en-US" altLang="zh-TW"/>
              <a:t>The Change in Program Count</a:t>
            </a:r>
          </a:p>
          <a:p>
            <a:pPr eaLnBrk="1" hangingPunct="1">
              <a:buFontTx/>
              <a:buNone/>
            </a:pPr>
            <a:r>
              <a:rPr lang="en-US" altLang="zh-TW"/>
              <a:t>				</a:t>
            </a:r>
            <a:endParaRPr lang="en-US" altLang="zh-TW" sz="2400">
              <a:latin typeface="Courier New" pitchFamily="49" charset="0"/>
            </a:endParaRPr>
          </a:p>
        </p:txBody>
      </p:sp>
      <p:sp>
        <p:nvSpPr>
          <p:cNvPr id="2" name="Footer Placeholder 1"/>
          <p:cNvSpPr>
            <a:spLocks noGrp="1"/>
          </p:cNvSpPr>
          <p:nvPr>
            <p:ph type="ftr" sz="quarter" idx="11"/>
          </p:nvPr>
        </p:nvSpPr>
        <p:spPr/>
        <p:txBody>
          <a:bodyPr/>
          <a:lstStyle/>
          <a:p>
            <a:r>
              <a:rPr lang="en-US" altLang="zh-TW"/>
              <a:t>Andrew Leung</a:t>
            </a:r>
          </a:p>
        </p:txBody>
      </p:sp>
      <p:sp>
        <p:nvSpPr>
          <p:cNvPr id="3" name="Slide Number Placeholder 2"/>
          <p:cNvSpPr>
            <a:spLocks noGrp="1"/>
          </p:cNvSpPr>
          <p:nvPr>
            <p:ph type="sldNum" sz="quarter" idx="12"/>
          </p:nvPr>
        </p:nvSpPr>
        <p:spPr/>
        <p:txBody>
          <a:bodyPr/>
          <a:lstStyle/>
          <a:p>
            <a:fld id="{D8BC1586-A678-4D8C-B18C-6C7D89C6956C}" type="slidenum">
              <a:rPr lang="en-US" altLang="zh-TW" smtClean="0"/>
              <a:pPr/>
              <a:t>67</a:t>
            </a:fld>
            <a:endParaRPr lang="en-US" altLang="zh-TW"/>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686DEFC-B64C-4D48-A6F4-29C0900E038C}" type="slidenum">
              <a:rPr lang="en-US" altLang="zh-TW" sz="1400">
                <a:latin typeface="Arial" charset="0"/>
                <a:ea typeface="新細明體" pitchFamily="18" charset="-120"/>
              </a:rPr>
              <a:pPr eaLnBrk="1" hangingPunct="1">
                <a:spcBef>
                  <a:spcPct val="0"/>
                </a:spcBef>
                <a:buFontTx/>
                <a:buNone/>
              </a:pPr>
              <a:t>68</a:t>
            </a:fld>
            <a:endParaRPr lang="en-US" altLang="zh-TW" sz="1400">
              <a:latin typeface="Arial" charset="0"/>
              <a:ea typeface="新細明體" pitchFamily="18" charset="-120"/>
            </a:endParaRPr>
          </a:p>
        </p:txBody>
      </p:sp>
      <p:sp>
        <p:nvSpPr>
          <p:cNvPr id="70659" name="Rectangle 1"/>
          <p:cNvSpPr>
            <a:spLocks noChangeArrowheads="1"/>
          </p:cNvSpPr>
          <p:nvPr/>
        </p:nvSpPr>
        <p:spPr bwMode="auto">
          <a:xfrm>
            <a:off x="179388" y="1844675"/>
            <a:ext cx="896461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400">
                <a:latin typeface="Courier New" pitchFamily="49" charset="0"/>
                <a:ea typeface="新細明體" pitchFamily="18" charset="-120"/>
                <a:cs typeface="Courier New" pitchFamily="49" charset="0"/>
              </a:rPr>
              <a:t>LOC   OBJECT CODE LINE SOURCE TEXT</a:t>
            </a:r>
          </a:p>
          <a:p>
            <a:pPr eaLnBrk="1" fontAlgn="b" hangingPunct="1">
              <a:spcBef>
                <a:spcPct val="0"/>
              </a:spcBef>
              <a:buFontTx/>
              <a:buNone/>
            </a:pPr>
            <a:r>
              <a:rPr lang="en-US" altLang="en-US" sz="1400">
                <a:latin typeface="Courier New" pitchFamily="49" charset="0"/>
                <a:ea typeface="新細明體" pitchFamily="18" charset="-120"/>
                <a:cs typeface="Courier New" pitchFamily="49" charset="0"/>
              </a:rPr>
              <a:t>  VALUE  </a:t>
            </a:r>
            <a:r>
              <a:rPr lang="en-US" altLang="en-US" sz="1400" b="0">
                <a:latin typeface="Courier New" pitchFamily="49" charset="0"/>
                <a:ea typeface="新細明體" pitchFamily="18" charset="-120"/>
                <a:cs typeface="Courier New" pitchFamily="49" charset="0"/>
              </a:rPr>
              <a:t>	</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00001  LIST   P=18F4520  ;directive to define processor</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00002   #include &lt;P18F4520.INC&gt; ;</a:t>
            </a:r>
          </a:p>
          <a:p>
            <a:pPr eaLnBrk="1" fontAlgn="b" hangingPunct="1">
              <a:spcBef>
                <a:spcPct val="0"/>
              </a:spcBef>
              <a:buFontTx/>
              <a:buNone/>
            </a:pPr>
            <a:endParaRPr lang="en-US" altLang="en-US" sz="1400" b="0">
              <a:latin typeface="Courier New" pitchFamily="49" charset="0"/>
              <a:ea typeface="新細明體" pitchFamily="18" charset="-120"/>
              <a:cs typeface="Courier New" pitchFamily="49" charset="0"/>
            </a:endParaRP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0000010        	00004 SUM:    EQU 10H ;RAM loc 10H fro SUM</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000000          	00005         ORG 0H; start at address 0</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000000 0E25      00006         MOVLW 25H ; WREG = 25</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000002 0F34      00007         ADDLW 0x34 ;add 34H to WREG=59H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000004 0F11      00008         ADDLW 11H ;add 11H to WREG=6AH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000006 0F12      00009         ADDLW d'18' ; W = W+12H=7CH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000008 0F1C      00010         ADDLW 1CH ; W = W+1CH=98H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00000A 0F06      00011         ADDLW b'00000110' ; W = W+6H=9EH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00000C 6E10      00012         MOVWF SUM ;save the result in SUM location</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00000E EF07 F000 00013 HERE:   GOTO HERE ;stay here forever</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00014                 END ; end of asm source file</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739B29A-A6E2-470A-BF9E-46F78DDCFE63}" type="slidenum">
              <a:rPr lang="en-US" altLang="zh-TW" sz="1400">
                <a:latin typeface="Arial" charset="0"/>
                <a:ea typeface="新細明體" pitchFamily="18" charset="-120"/>
              </a:rPr>
              <a:pPr eaLnBrk="1" hangingPunct="1">
                <a:spcBef>
                  <a:spcPct val="0"/>
                </a:spcBef>
                <a:buFontTx/>
                <a:buNone/>
              </a:pPr>
              <a:t>69</a:t>
            </a:fld>
            <a:endParaRPr lang="en-US" altLang="zh-TW" sz="1400">
              <a:latin typeface="Arial" charset="0"/>
              <a:ea typeface="新細明體" pitchFamily="18" charset="-120"/>
            </a:endParaRPr>
          </a:p>
        </p:txBody>
      </p:sp>
      <p:sp>
        <p:nvSpPr>
          <p:cNvPr id="71683" name="Rectangle 2"/>
          <p:cNvSpPr>
            <a:spLocks noGrp="1" noChangeArrowheads="1"/>
          </p:cNvSpPr>
          <p:nvPr>
            <p:ph type="title"/>
          </p:nvPr>
        </p:nvSpPr>
        <p:spPr>
          <a:xfrm>
            <a:off x="457200" y="652463"/>
            <a:ext cx="8229600" cy="490537"/>
          </a:xfrm>
        </p:spPr>
        <p:txBody>
          <a:bodyPr/>
          <a:lstStyle/>
          <a:p>
            <a:pPr eaLnBrk="1" hangingPunct="1"/>
            <a:r>
              <a:rPr lang="en-US" altLang="zh-TW" b="0">
                <a:solidFill>
                  <a:schemeClr val="tx1"/>
                </a:solidFill>
              </a:rPr>
              <a:t>Program Memory</a:t>
            </a:r>
          </a:p>
        </p:txBody>
      </p:sp>
      <p:sp>
        <p:nvSpPr>
          <p:cNvPr id="71684" name="Rectangle 74"/>
          <p:cNvSpPr>
            <a:spLocks noChangeArrowheads="1"/>
          </p:cNvSpPr>
          <p:nvPr/>
        </p:nvSpPr>
        <p:spPr bwMode="auto">
          <a:xfrm>
            <a:off x="4613275" y="6224588"/>
            <a:ext cx="25558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endParaRPr lang="en-US" altLang="zh-CN" sz="2000" b="0"/>
          </a:p>
        </p:txBody>
      </p:sp>
      <p:sp>
        <p:nvSpPr>
          <p:cNvPr id="71685" name="Rectangle 75"/>
          <p:cNvSpPr>
            <a:spLocks noChangeArrowheads="1"/>
          </p:cNvSpPr>
          <p:nvPr/>
        </p:nvSpPr>
        <p:spPr bwMode="auto">
          <a:xfrm>
            <a:off x="2057400" y="6224588"/>
            <a:ext cx="25558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endParaRPr lang="en-US" altLang="zh-CN" sz="2000" b="0"/>
          </a:p>
        </p:txBody>
      </p:sp>
      <p:sp>
        <p:nvSpPr>
          <p:cNvPr id="71686" name="Line 100"/>
          <p:cNvSpPr>
            <a:spLocks noChangeShapeType="1"/>
          </p:cNvSpPr>
          <p:nvPr/>
        </p:nvSpPr>
        <p:spPr bwMode="auto">
          <a:xfrm>
            <a:off x="2057400" y="838200"/>
            <a:ext cx="255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87" name="Line 114"/>
          <p:cNvSpPr>
            <a:spLocks noChangeShapeType="1"/>
          </p:cNvSpPr>
          <p:nvPr/>
        </p:nvSpPr>
        <p:spPr bwMode="auto">
          <a:xfrm>
            <a:off x="2057400" y="838200"/>
            <a:ext cx="0" cy="504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88" name="Line 115"/>
          <p:cNvSpPr>
            <a:spLocks noChangeShapeType="1"/>
          </p:cNvSpPr>
          <p:nvPr/>
        </p:nvSpPr>
        <p:spPr bwMode="auto">
          <a:xfrm>
            <a:off x="7169150" y="838200"/>
            <a:ext cx="0" cy="504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89" name="Line 116"/>
          <p:cNvSpPr>
            <a:spLocks noChangeShapeType="1"/>
          </p:cNvSpPr>
          <p:nvPr/>
        </p:nvSpPr>
        <p:spPr bwMode="auto">
          <a:xfrm>
            <a:off x="4613275" y="838200"/>
            <a:ext cx="255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0" name="Line 117"/>
          <p:cNvSpPr>
            <a:spLocks noChangeShapeType="1"/>
          </p:cNvSpPr>
          <p:nvPr/>
        </p:nvSpPr>
        <p:spPr bwMode="auto">
          <a:xfrm>
            <a:off x="2057400" y="1343025"/>
            <a:ext cx="0" cy="4429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1" name="Line 118"/>
          <p:cNvSpPr>
            <a:spLocks noChangeShapeType="1"/>
          </p:cNvSpPr>
          <p:nvPr/>
        </p:nvSpPr>
        <p:spPr bwMode="auto">
          <a:xfrm>
            <a:off x="7169150" y="1343025"/>
            <a:ext cx="0" cy="4429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2" name="Line 119"/>
          <p:cNvSpPr>
            <a:spLocks noChangeShapeType="1"/>
          </p:cNvSpPr>
          <p:nvPr/>
        </p:nvSpPr>
        <p:spPr bwMode="auto">
          <a:xfrm>
            <a:off x="2057400" y="1785938"/>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3" name="Line 120"/>
          <p:cNvSpPr>
            <a:spLocks noChangeShapeType="1"/>
          </p:cNvSpPr>
          <p:nvPr/>
        </p:nvSpPr>
        <p:spPr bwMode="auto">
          <a:xfrm>
            <a:off x="7169150" y="1785938"/>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4" name="Line 121"/>
          <p:cNvSpPr>
            <a:spLocks noChangeShapeType="1"/>
          </p:cNvSpPr>
          <p:nvPr/>
        </p:nvSpPr>
        <p:spPr bwMode="auto">
          <a:xfrm>
            <a:off x="2057400" y="2230438"/>
            <a:ext cx="0" cy="442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5" name="Line 122"/>
          <p:cNvSpPr>
            <a:spLocks noChangeShapeType="1"/>
          </p:cNvSpPr>
          <p:nvPr/>
        </p:nvSpPr>
        <p:spPr bwMode="auto">
          <a:xfrm>
            <a:off x="7169150" y="2230438"/>
            <a:ext cx="0" cy="442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6" name="Line 123"/>
          <p:cNvSpPr>
            <a:spLocks noChangeShapeType="1"/>
          </p:cNvSpPr>
          <p:nvPr/>
        </p:nvSpPr>
        <p:spPr bwMode="auto">
          <a:xfrm>
            <a:off x="2057400" y="2673350"/>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7" name="Line 124"/>
          <p:cNvSpPr>
            <a:spLocks noChangeShapeType="1"/>
          </p:cNvSpPr>
          <p:nvPr/>
        </p:nvSpPr>
        <p:spPr bwMode="auto">
          <a:xfrm>
            <a:off x="7169150" y="2673350"/>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8" name="Line 125"/>
          <p:cNvSpPr>
            <a:spLocks noChangeShapeType="1"/>
          </p:cNvSpPr>
          <p:nvPr/>
        </p:nvSpPr>
        <p:spPr bwMode="auto">
          <a:xfrm>
            <a:off x="2057400" y="3117850"/>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9" name="Line 126"/>
          <p:cNvSpPr>
            <a:spLocks noChangeShapeType="1"/>
          </p:cNvSpPr>
          <p:nvPr/>
        </p:nvSpPr>
        <p:spPr bwMode="auto">
          <a:xfrm>
            <a:off x="7169150" y="3117850"/>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0" name="Line 127"/>
          <p:cNvSpPr>
            <a:spLocks noChangeShapeType="1"/>
          </p:cNvSpPr>
          <p:nvPr/>
        </p:nvSpPr>
        <p:spPr bwMode="auto">
          <a:xfrm>
            <a:off x="2057400" y="3562350"/>
            <a:ext cx="0" cy="4429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1" name="Line 128"/>
          <p:cNvSpPr>
            <a:spLocks noChangeShapeType="1"/>
          </p:cNvSpPr>
          <p:nvPr/>
        </p:nvSpPr>
        <p:spPr bwMode="auto">
          <a:xfrm>
            <a:off x="7169150" y="3562350"/>
            <a:ext cx="0" cy="4429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2" name="Line 129"/>
          <p:cNvSpPr>
            <a:spLocks noChangeShapeType="1"/>
          </p:cNvSpPr>
          <p:nvPr/>
        </p:nvSpPr>
        <p:spPr bwMode="auto">
          <a:xfrm>
            <a:off x="2057400" y="4005263"/>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3" name="Line 130"/>
          <p:cNvSpPr>
            <a:spLocks noChangeShapeType="1"/>
          </p:cNvSpPr>
          <p:nvPr/>
        </p:nvSpPr>
        <p:spPr bwMode="auto">
          <a:xfrm>
            <a:off x="7169150" y="4005263"/>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4" name="Line 131"/>
          <p:cNvSpPr>
            <a:spLocks noChangeShapeType="1"/>
          </p:cNvSpPr>
          <p:nvPr/>
        </p:nvSpPr>
        <p:spPr bwMode="auto">
          <a:xfrm>
            <a:off x="2057400" y="4449763"/>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5" name="Line 132"/>
          <p:cNvSpPr>
            <a:spLocks noChangeShapeType="1"/>
          </p:cNvSpPr>
          <p:nvPr/>
        </p:nvSpPr>
        <p:spPr bwMode="auto">
          <a:xfrm>
            <a:off x="7169150" y="4449763"/>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6" name="Line 133"/>
          <p:cNvSpPr>
            <a:spLocks noChangeShapeType="1"/>
          </p:cNvSpPr>
          <p:nvPr/>
        </p:nvSpPr>
        <p:spPr bwMode="auto">
          <a:xfrm>
            <a:off x="2057400" y="4894263"/>
            <a:ext cx="0" cy="442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7" name="Line 134"/>
          <p:cNvSpPr>
            <a:spLocks noChangeShapeType="1"/>
          </p:cNvSpPr>
          <p:nvPr/>
        </p:nvSpPr>
        <p:spPr bwMode="auto">
          <a:xfrm>
            <a:off x="7169150" y="4894263"/>
            <a:ext cx="0" cy="442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8" name="Line 135"/>
          <p:cNvSpPr>
            <a:spLocks noChangeShapeType="1"/>
          </p:cNvSpPr>
          <p:nvPr/>
        </p:nvSpPr>
        <p:spPr bwMode="auto">
          <a:xfrm>
            <a:off x="2057400" y="5337175"/>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9" name="Line 136"/>
          <p:cNvSpPr>
            <a:spLocks noChangeShapeType="1"/>
          </p:cNvSpPr>
          <p:nvPr/>
        </p:nvSpPr>
        <p:spPr bwMode="auto">
          <a:xfrm>
            <a:off x="7169150" y="5337175"/>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10" name="Line 137"/>
          <p:cNvSpPr>
            <a:spLocks noChangeShapeType="1"/>
          </p:cNvSpPr>
          <p:nvPr/>
        </p:nvSpPr>
        <p:spPr bwMode="auto">
          <a:xfrm>
            <a:off x="2057400" y="5781675"/>
            <a:ext cx="0" cy="4429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11" name="Line 138"/>
          <p:cNvSpPr>
            <a:spLocks noChangeShapeType="1"/>
          </p:cNvSpPr>
          <p:nvPr/>
        </p:nvSpPr>
        <p:spPr bwMode="auto">
          <a:xfrm>
            <a:off x="7169150" y="5781675"/>
            <a:ext cx="0" cy="4429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12" name="Line 139"/>
          <p:cNvSpPr>
            <a:spLocks noChangeShapeType="1"/>
          </p:cNvSpPr>
          <p:nvPr/>
        </p:nvSpPr>
        <p:spPr bwMode="auto">
          <a:xfrm>
            <a:off x="2057400" y="6224588"/>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13" name="Line 140"/>
          <p:cNvSpPr>
            <a:spLocks noChangeShapeType="1"/>
          </p:cNvSpPr>
          <p:nvPr/>
        </p:nvSpPr>
        <p:spPr bwMode="auto">
          <a:xfrm>
            <a:off x="7169150" y="6224588"/>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14" name="Rectangle 76"/>
          <p:cNvSpPr>
            <a:spLocks noChangeArrowheads="1"/>
          </p:cNvSpPr>
          <p:nvPr/>
        </p:nvSpPr>
        <p:spPr bwMode="auto">
          <a:xfrm>
            <a:off x="4613275" y="6086475"/>
            <a:ext cx="25558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endParaRPr lang="en-US" altLang="zh-CN" sz="2000" b="0"/>
          </a:p>
        </p:txBody>
      </p:sp>
      <p:pic>
        <p:nvPicPr>
          <p:cNvPr id="71715"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550988"/>
            <a:ext cx="8172450" cy="411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Microprocessor Unit</a:t>
            </a:r>
          </a:p>
        </p:txBody>
      </p:sp>
      <p:sp>
        <p:nvSpPr>
          <p:cNvPr id="8195" name="Content Placeholder 2"/>
          <p:cNvSpPr>
            <a:spLocks noGrp="1"/>
          </p:cNvSpPr>
          <p:nvPr>
            <p:ph idx="1"/>
          </p:nvPr>
        </p:nvSpPr>
        <p:spPr/>
        <p:txBody>
          <a:bodyPr/>
          <a:lstStyle/>
          <a:p>
            <a:pPr eaLnBrk="1" hangingPunct="1"/>
            <a:r>
              <a:rPr lang="en-US" altLang="en-US"/>
              <a:t>Includes Arithmetic Logic Unit (ALU), Registers, and Control Unit</a:t>
            </a:r>
          </a:p>
          <a:p>
            <a:pPr lvl="1" eaLnBrk="1" hangingPunct="1"/>
            <a:r>
              <a:rPr lang="en-US" altLang="en-US"/>
              <a:t>Arithmetic Logic Unit (ALU)</a:t>
            </a:r>
          </a:p>
          <a:p>
            <a:pPr lvl="2" eaLnBrk="1" hangingPunct="1"/>
            <a:r>
              <a:rPr lang="en-US" altLang="en-US"/>
              <a:t>Instruction decoder</a:t>
            </a:r>
          </a:p>
          <a:p>
            <a:pPr lvl="3" eaLnBrk="1" hangingPunct="1"/>
            <a:r>
              <a:rPr lang="en-US" altLang="en-US"/>
              <a:t>16-bit instructions</a:t>
            </a:r>
          </a:p>
          <a:p>
            <a:pPr lvl="2" eaLnBrk="1" hangingPunct="1"/>
            <a:r>
              <a:rPr lang="en-US" altLang="en-US"/>
              <a:t>Status register</a:t>
            </a:r>
          </a:p>
          <a:p>
            <a:pPr lvl="3" eaLnBrk="1" hangingPunct="1"/>
            <a:r>
              <a:rPr lang="en-US" altLang="en-US"/>
              <a:t>5-bits (5 flags)</a:t>
            </a:r>
          </a:p>
          <a:p>
            <a:pPr lvl="2" eaLnBrk="1" hangingPunct="1"/>
            <a:r>
              <a:rPr lang="en-US" altLang="en-US"/>
              <a:t>WREG – working register</a:t>
            </a:r>
          </a:p>
          <a:p>
            <a:pPr lvl="3" eaLnBrk="1" hangingPunct="1"/>
            <a:r>
              <a:rPr lang="en-US" altLang="en-US"/>
              <a:t>accumulator (8-bit)</a:t>
            </a:r>
          </a:p>
          <a:p>
            <a:endParaRPr lang="en-US" altLang="en-US"/>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BD25BE96-09EC-44E0-BA43-B95D38581E01}" type="slidenum">
              <a:rPr lang="en-CA" altLang="zh-TW" sz="1400">
                <a:latin typeface="Arial" charset="0"/>
                <a:ea typeface="新細明體" pitchFamily="18" charset="-120"/>
              </a:rPr>
              <a:pPr eaLnBrk="1" hangingPunct="1">
                <a:spcBef>
                  <a:spcPct val="0"/>
                </a:spcBef>
                <a:buFontTx/>
                <a:buNone/>
              </a:pPr>
              <a:t>7</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2783F65-5A9C-4B93-A136-FB36F3B35C59}" type="slidenum">
              <a:rPr lang="en-US" altLang="zh-TW" sz="1400">
                <a:latin typeface="Arial" charset="0"/>
                <a:ea typeface="新細明體" pitchFamily="18" charset="-120"/>
              </a:rPr>
              <a:pPr eaLnBrk="1" hangingPunct="1">
                <a:spcBef>
                  <a:spcPct val="0"/>
                </a:spcBef>
                <a:buFontTx/>
                <a:buNone/>
              </a:pPr>
              <a:t>70</a:t>
            </a:fld>
            <a:endParaRPr lang="en-US" altLang="zh-TW" sz="1400">
              <a:latin typeface="Arial" charset="0"/>
              <a:ea typeface="新細明體" pitchFamily="18" charset="-120"/>
            </a:endParaRPr>
          </a:p>
        </p:txBody>
      </p:sp>
      <p:sp>
        <p:nvSpPr>
          <p:cNvPr id="72707" name="Rectangle 2"/>
          <p:cNvSpPr>
            <a:spLocks noGrp="1" noChangeArrowheads="1"/>
          </p:cNvSpPr>
          <p:nvPr>
            <p:ph type="title"/>
          </p:nvPr>
        </p:nvSpPr>
        <p:spPr/>
        <p:txBody>
          <a:bodyPr/>
          <a:lstStyle/>
          <a:p>
            <a:pPr eaLnBrk="1" hangingPunct="1"/>
            <a:r>
              <a:rPr lang="en-US" altLang="zh-TW"/>
              <a:t>Sections</a:t>
            </a:r>
          </a:p>
        </p:txBody>
      </p:sp>
      <p:sp>
        <p:nvSpPr>
          <p:cNvPr id="72708" name="Rectangle 3"/>
          <p:cNvSpPr>
            <a:spLocks noGrp="1" noChangeArrowheads="1"/>
          </p:cNvSpPr>
          <p:nvPr>
            <p:ph type="body" idx="1"/>
          </p:nvPr>
        </p:nvSpPr>
        <p:spPr/>
        <p:txBody>
          <a:bodyPr/>
          <a:lstStyle/>
          <a:p>
            <a:pPr eaLnBrk="1" hangingPunct="1">
              <a:buFontTx/>
              <a:buNone/>
            </a:pPr>
            <a:r>
              <a:rPr lang="en-US" altLang="zh-TW"/>
              <a:t>2.1  Inside the PIC18</a:t>
            </a:r>
          </a:p>
          <a:p>
            <a:pPr eaLnBrk="1" hangingPunct="1">
              <a:buFontTx/>
              <a:buNone/>
            </a:pPr>
            <a:r>
              <a:rPr lang="en-US" altLang="zh-TW"/>
              <a:t>2.2  Simple PIC18 Program	</a:t>
            </a:r>
          </a:p>
          <a:p>
            <a:pPr eaLnBrk="1" hangingPunct="1">
              <a:buFontTx/>
              <a:buNone/>
            </a:pPr>
            <a:r>
              <a:rPr lang="en-US" altLang="zh-TW"/>
              <a:t>2.3  Introduction to PIC18 Assembly Programming</a:t>
            </a:r>
          </a:p>
          <a:p>
            <a:pPr eaLnBrk="1" hangingPunct="1">
              <a:buFontTx/>
              <a:buNone/>
            </a:pPr>
            <a:r>
              <a:rPr lang="en-US" altLang="zh-TW"/>
              <a:t>2.4  Assembling and Running an PIC18 Program</a:t>
            </a:r>
          </a:p>
          <a:p>
            <a:pPr eaLnBrk="1" hangingPunct="1">
              <a:buFontTx/>
              <a:buNone/>
            </a:pPr>
            <a:r>
              <a:rPr lang="en-US" altLang="zh-TW"/>
              <a:t>2.5  </a:t>
            </a:r>
            <a:r>
              <a:rPr lang="en-US" altLang="zh-TW" b="1"/>
              <a:t>The Program Counter and ROM Space in the PIC18</a:t>
            </a:r>
          </a:p>
          <a:p>
            <a:pPr eaLnBrk="1" hangingPunct="1">
              <a:buFontTx/>
              <a:buNone/>
            </a:pPr>
            <a:r>
              <a:rPr lang="en-US" altLang="zh-TW"/>
              <a:t>2.6  RISC Architecture in the PIC</a:t>
            </a:r>
          </a:p>
          <a:p>
            <a:pPr eaLnBrk="1" hangingPunct="1">
              <a:buFontTx/>
              <a:buNone/>
            </a:pPr>
            <a:r>
              <a:rPr lang="en-US" altLang="zh-TW"/>
              <a:t>2.7  PIC18 Flag Bits and the PSW Register</a:t>
            </a:r>
          </a:p>
          <a:p>
            <a:pPr eaLnBrk="1" hangingPunct="1">
              <a:buFontTx/>
              <a:buNone/>
            </a:pPr>
            <a:r>
              <a:rPr lang="en-US" altLang="zh-TW"/>
              <a:t>2.8  PIC18 Register Banks and Stack</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9DFC7F7-7DE5-4567-A8E4-53743D558A12}" type="slidenum">
              <a:rPr lang="en-US" altLang="zh-TW" sz="1400">
                <a:latin typeface="Arial" charset="0"/>
                <a:ea typeface="新細明體" pitchFamily="18" charset="-120"/>
              </a:rPr>
              <a:pPr eaLnBrk="1" hangingPunct="1">
                <a:spcBef>
                  <a:spcPct val="0"/>
                </a:spcBef>
                <a:buFontTx/>
                <a:buNone/>
              </a:pPr>
              <a:t>71</a:t>
            </a:fld>
            <a:endParaRPr lang="en-US" altLang="zh-TW" sz="1400">
              <a:latin typeface="Arial" charset="0"/>
              <a:ea typeface="新細明體" pitchFamily="18" charset="-120"/>
            </a:endParaRPr>
          </a:p>
        </p:txBody>
      </p:sp>
      <p:sp>
        <p:nvSpPr>
          <p:cNvPr id="73731" name="Rectangle 2"/>
          <p:cNvSpPr>
            <a:spLocks noGrp="1" noChangeArrowheads="1"/>
          </p:cNvSpPr>
          <p:nvPr>
            <p:ph type="title"/>
          </p:nvPr>
        </p:nvSpPr>
        <p:spPr/>
        <p:txBody>
          <a:bodyPr/>
          <a:lstStyle/>
          <a:p>
            <a:r>
              <a:rPr lang="en-US" altLang="en-US"/>
              <a:t>The Program Counter and Program ROM Space in the PIC</a:t>
            </a:r>
            <a:endParaRPr lang="en-US" altLang="zh-TW"/>
          </a:p>
        </p:txBody>
      </p:sp>
      <p:sp>
        <p:nvSpPr>
          <p:cNvPr id="45060" name="Rectangle 3"/>
          <p:cNvSpPr>
            <a:spLocks noGrp="1" noChangeArrowheads="1"/>
          </p:cNvSpPr>
          <p:nvPr>
            <p:ph type="body" idx="1"/>
          </p:nvPr>
        </p:nvSpPr>
        <p:spPr/>
        <p:txBody>
          <a:bodyPr/>
          <a:lstStyle/>
          <a:p>
            <a:r>
              <a:rPr lang="en-US" altLang="en-US"/>
              <a:t>Program Counter (PC) is used by the CPU to point to the address of the next instruction to be executed</a:t>
            </a:r>
          </a:p>
          <a:p>
            <a:r>
              <a:rPr lang="en-US" altLang="en-US"/>
              <a:t>The wider the program counter, more the memory locations can be accessed</a:t>
            </a:r>
          </a:p>
          <a:p>
            <a:pPr>
              <a:buFontTx/>
              <a:buNone/>
            </a:pPr>
            <a:r>
              <a:rPr lang="en-US" altLang="en-US"/>
              <a:t>	PIC16 has 14 bits (8K)</a:t>
            </a:r>
          </a:p>
          <a:p>
            <a:pPr>
              <a:buFontTx/>
              <a:buNone/>
            </a:pPr>
            <a:r>
              <a:rPr lang="en-US" altLang="en-US"/>
              <a:t>	PIC18 has 21 bits (2M)</a:t>
            </a:r>
          </a:p>
          <a:p>
            <a:pPr>
              <a:buFontTx/>
              <a:buNone/>
            </a:pPr>
            <a:r>
              <a:rPr lang="en-US" altLang="en-US"/>
              <a:t>	8051 has 16 bits (64K)</a:t>
            </a:r>
            <a:endParaRPr lang="en-US" altLang="zh-TW"/>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D21054E-0505-4318-8BEF-1B9E97D8A115}" type="slidenum">
              <a:rPr lang="en-US" altLang="zh-TW" sz="1400">
                <a:latin typeface="Arial" charset="0"/>
                <a:ea typeface="新細明體" pitchFamily="18" charset="-120"/>
              </a:rPr>
              <a:pPr eaLnBrk="1" hangingPunct="1">
                <a:spcBef>
                  <a:spcPct val="0"/>
                </a:spcBef>
                <a:buFontTx/>
                <a:buNone/>
              </a:pPr>
              <a:t>72</a:t>
            </a:fld>
            <a:endParaRPr lang="en-US" altLang="zh-TW" sz="1400">
              <a:latin typeface="Arial" charset="0"/>
              <a:ea typeface="新細明體" pitchFamily="18" charset="-120"/>
            </a:endParaRPr>
          </a:p>
        </p:txBody>
      </p:sp>
      <p:sp>
        <p:nvSpPr>
          <p:cNvPr id="74755" name="Rectangle 2"/>
          <p:cNvSpPr>
            <a:spLocks noGrp="1" noChangeArrowheads="1"/>
          </p:cNvSpPr>
          <p:nvPr>
            <p:ph type="title"/>
          </p:nvPr>
        </p:nvSpPr>
        <p:spPr/>
        <p:txBody>
          <a:bodyPr/>
          <a:lstStyle/>
          <a:p>
            <a:pPr eaLnBrk="1" hangingPunct="1"/>
            <a:r>
              <a:rPr lang="en-US" altLang="zh-TW"/>
              <a:t>PIC18 PC</a:t>
            </a:r>
            <a:endParaRPr lang="zh-TW" altLang="en-US"/>
          </a:p>
        </p:txBody>
      </p:sp>
      <p:pic>
        <p:nvPicPr>
          <p:cNvPr id="7475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1341438"/>
            <a:ext cx="7524750"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5590C82-0263-4363-9CFB-009A20FBB684}" type="slidenum">
              <a:rPr lang="en-US" altLang="zh-TW" sz="1400">
                <a:latin typeface="Arial" charset="0"/>
                <a:ea typeface="新細明體" pitchFamily="18" charset="-120"/>
              </a:rPr>
              <a:pPr eaLnBrk="1" hangingPunct="1">
                <a:spcBef>
                  <a:spcPct val="0"/>
                </a:spcBef>
                <a:buFontTx/>
                <a:buNone/>
              </a:pPr>
              <a:t>73</a:t>
            </a:fld>
            <a:endParaRPr lang="en-US" altLang="zh-TW" sz="1400">
              <a:latin typeface="Arial" charset="0"/>
              <a:ea typeface="新細明體" pitchFamily="18" charset="-120"/>
            </a:endParaRPr>
          </a:p>
        </p:txBody>
      </p:sp>
      <p:sp>
        <p:nvSpPr>
          <p:cNvPr id="75779" name="Rectangle 2"/>
          <p:cNvSpPr>
            <a:spLocks noGrp="1" noChangeArrowheads="1"/>
          </p:cNvSpPr>
          <p:nvPr>
            <p:ph type="title"/>
          </p:nvPr>
        </p:nvSpPr>
        <p:spPr/>
        <p:txBody>
          <a:bodyPr/>
          <a:lstStyle/>
          <a:p>
            <a:pPr eaLnBrk="1" hangingPunct="1"/>
            <a:r>
              <a:rPr lang="en-US" altLang="zh-TW"/>
              <a:t>PIC family</a:t>
            </a:r>
            <a:endParaRPr lang="zh-TW" altLang="en-US"/>
          </a:p>
        </p:txBody>
      </p:sp>
      <p:pic>
        <p:nvPicPr>
          <p:cNvPr id="75780"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125538"/>
            <a:ext cx="80200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F3539C1-EA24-4D17-A4DF-E2196A244985}" type="slidenum">
              <a:rPr lang="en-US" altLang="zh-TW" sz="1400">
                <a:latin typeface="Arial" charset="0"/>
                <a:ea typeface="新細明體" pitchFamily="18" charset="-120"/>
              </a:rPr>
              <a:pPr eaLnBrk="1" hangingPunct="1">
                <a:spcBef>
                  <a:spcPct val="0"/>
                </a:spcBef>
                <a:buFontTx/>
                <a:buNone/>
              </a:pPr>
              <a:t>74</a:t>
            </a:fld>
            <a:endParaRPr lang="en-US" altLang="zh-TW" sz="1400">
              <a:latin typeface="Arial" charset="0"/>
              <a:ea typeface="新細明體" pitchFamily="18" charset="-120"/>
            </a:endParaRPr>
          </a:p>
        </p:txBody>
      </p:sp>
      <p:sp>
        <p:nvSpPr>
          <p:cNvPr id="76803" name="Rectangle 2"/>
          <p:cNvSpPr>
            <a:spLocks noGrp="1" noChangeArrowheads="1"/>
          </p:cNvSpPr>
          <p:nvPr>
            <p:ph type="title"/>
          </p:nvPr>
        </p:nvSpPr>
        <p:spPr>
          <a:xfrm>
            <a:off x="457200" y="274638"/>
            <a:ext cx="8229600" cy="417512"/>
          </a:xfrm>
        </p:spPr>
        <p:txBody>
          <a:bodyPr/>
          <a:lstStyle/>
          <a:p>
            <a:pPr eaLnBrk="1" hangingPunct="1"/>
            <a:r>
              <a:rPr lang="en-US" altLang="zh-TW" sz="2400"/>
              <a:t>ROM Size</a:t>
            </a:r>
            <a:endParaRPr lang="zh-TW" altLang="en-US" sz="2400"/>
          </a:p>
        </p:txBody>
      </p:sp>
      <p:sp>
        <p:nvSpPr>
          <p:cNvPr id="76804" name="Rectangle 2"/>
          <p:cNvSpPr>
            <a:spLocks noChangeArrowheads="1"/>
          </p:cNvSpPr>
          <p:nvPr/>
        </p:nvSpPr>
        <p:spPr bwMode="auto">
          <a:xfrm>
            <a:off x="468313" y="908050"/>
            <a:ext cx="80645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800" b="0">
                <a:latin typeface="Arial" charset="0"/>
                <a:ea typeface="新細明體" pitchFamily="18" charset="-120"/>
              </a:rPr>
              <a:t>Find the ROM Memory Address of each of</a:t>
            </a:r>
          </a:p>
          <a:p>
            <a:pPr eaLnBrk="1" fontAlgn="b" hangingPunct="1">
              <a:spcBef>
                <a:spcPct val="0"/>
              </a:spcBef>
              <a:buFontTx/>
              <a:buNone/>
            </a:pPr>
            <a:r>
              <a:rPr lang="en-US" altLang="en-US" sz="1800" b="0">
                <a:latin typeface="Arial" charset="0"/>
                <a:ea typeface="新細明體" pitchFamily="18" charset="-120"/>
              </a:rPr>
              <a:t>the following PIC chips:</a:t>
            </a:r>
          </a:p>
          <a:p>
            <a:pPr eaLnBrk="1" fontAlgn="b" hangingPunct="1">
              <a:spcBef>
                <a:spcPct val="0"/>
              </a:spcBef>
              <a:buFontTx/>
              <a:buNone/>
            </a:pPr>
            <a:r>
              <a:rPr lang="en-US" altLang="en-US" sz="1800" b="0">
                <a:latin typeface="Arial" charset="0"/>
                <a:ea typeface="新細明體" pitchFamily="18" charset="-120"/>
              </a:rPr>
              <a:t>a) PIC18F2220</a:t>
            </a:r>
          </a:p>
          <a:p>
            <a:pPr eaLnBrk="1" fontAlgn="b" hangingPunct="1">
              <a:spcBef>
                <a:spcPct val="0"/>
              </a:spcBef>
              <a:buFontTx/>
              <a:buNone/>
            </a:pPr>
            <a:r>
              <a:rPr lang="en-US" altLang="en-US" sz="1800" b="0">
                <a:latin typeface="Arial" charset="0"/>
                <a:ea typeface="新細明體" pitchFamily="18" charset="-120"/>
              </a:rPr>
              <a:t>b) PIC18F2410</a:t>
            </a:r>
          </a:p>
          <a:p>
            <a:pPr eaLnBrk="1" fontAlgn="b" hangingPunct="1">
              <a:spcBef>
                <a:spcPct val="0"/>
              </a:spcBef>
              <a:buFontTx/>
              <a:buNone/>
            </a:pPr>
            <a:r>
              <a:rPr lang="en-US" altLang="en-US" sz="1800" b="0">
                <a:latin typeface="Arial" charset="0"/>
                <a:ea typeface="新細明體" pitchFamily="18" charset="-120"/>
              </a:rPr>
              <a:t>c) PIC18F458</a:t>
            </a:r>
            <a:endParaRPr lang="en-US" altLang="en-US" sz="1800">
              <a:latin typeface="Arial" charset="0"/>
              <a:ea typeface="新細明體" pitchFamily="18" charset="-120"/>
            </a:endParaRPr>
          </a:p>
        </p:txBody>
      </p:sp>
      <p:pic>
        <p:nvPicPr>
          <p:cNvPr id="7680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565400"/>
            <a:ext cx="6264275" cy="3297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42C1C948-C397-47A8-AF1A-855B35834F4F}" type="slidenum">
              <a:rPr lang="en-US" altLang="zh-TW" sz="1400" b="0">
                <a:latin typeface="Arial" charset="0"/>
                <a:ea typeface="新細明體" pitchFamily="18" charset="-120"/>
              </a:rPr>
              <a:pPr algn="r" eaLnBrk="1" hangingPunct="1">
                <a:spcBef>
                  <a:spcPct val="0"/>
                </a:spcBef>
                <a:buFontTx/>
                <a:buNone/>
              </a:pPr>
              <a:t>75</a:t>
            </a:fld>
            <a:endParaRPr lang="en-US" altLang="zh-TW" sz="1400" b="0">
              <a:latin typeface="Arial" charset="0"/>
              <a:ea typeface="新細明體" pitchFamily="18" charset="-120"/>
            </a:endParaRPr>
          </a:p>
        </p:txBody>
      </p:sp>
      <p:sp>
        <p:nvSpPr>
          <p:cNvPr id="77827" name="Rectangle 2"/>
          <p:cNvSpPr>
            <a:spLocks noGrp="1" noChangeArrowheads="1"/>
          </p:cNvSpPr>
          <p:nvPr>
            <p:ph type="title" idx="4294967295"/>
          </p:nvPr>
        </p:nvSpPr>
        <p:spPr>
          <a:xfrm>
            <a:off x="457200" y="274638"/>
            <a:ext cx="8229600" cy="417512"/>
          </a:xfrm>
        </p:spPr>
        <p:txBody>
          <a:bodyPr/>
          <a:lstStyle/>
          <a:p>
            <a:pPr eaLnBrk="1" hangingPunct="1"/>
            <a:r>
              <a:rPr lang="en-US" altLang="zh-TW" sz="2400"/>
              <a:t>Place Code in </a:t>
            </a:r>
            <a:endParaRPr lang="zh-TW" altLang="en-US" sz="2400"/>
          </a:p>
        </p:txBody>
      </p:sp>
      <p:sp>
        <p:nvSpPr>
          <p:cNvPr id="2" name="Rectangle 1"/>
          <p:cNvSpPr/>
          <p:nvPr/>
        </p:nvSpPr>
        <p:spPr>
          <a:xfrm>
            <a:off x="611188" y="981075"/>
            <a:ext cx="5545137" cy="3046413"/>
          </a:xfrm>
          <a:prstGeom prst="rect">
            <a:avLst/>
          </a:prstGeom>
        </p:spPr>
        <p:txBody>
          <a:bodyPr>
            <a:spAutoFit/>
          </a:bodyPr>
          <a:lstStyle>
            <a:lvl1pPr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eaLnBrk="1" hangingPunct="1"/>
            <a:r>
              <a:rPr lang="en-US" altLang="en-US" sz="2400" b="0">
                <a:latin typeface="Times New Roman" pitchFamily="18" charset="0"/>
              </a:rPr>
              <a:t>At what address does the Powering UP CPU wake up when power applied?</a:t>
            </a:r>
          </a:p>
          <a:p>
            <a:pPr eaLnBrk="1" hangingPunct="1">
              <a:buFont typeface="Arial" charset="0"/>
              <a:buChar char="•"/>
            </a:pPr>
            <a:r>
              <a:rPr lang="en-US" altLang="en-US" sz="2400" b="0">
                <a:latin typeface="Times New Roman" pitchFamily="18" charset="0"/>
              </a:rPr>
              <a:t>The uC wakes up at memory address 0000</a:t>
            </a:r>
          </a:p>
          <a:p>
            <a:pPr eaLnBrk="1" hangingPunct="1">
              <a:buFont typeface="Arial" charset="0"/>
              <a:buChar char="•"/>
            </a:pPr>
            <a:r>
              <a:rPr lang="en-US" altLang="en-US" sz="2400" b="0">
                <a:latin typeface="Times New Roman" pitchFamily="18" charset="0"/>
              </a:rPr>
              <a:t>The PC has the value 0000</a:t>
            </a:r>
          </a:p>
          <a:p>
            <a:pPr eaLnBrk="1" hangingPunct="1">
              <a:buFont typeface="Arial" charset="0"/>
              <a:buChar char="•"/>
            </a:pPr>
            <a:r>
              <a:rPr lang="en-US" altLang="en-US" sz="2400" b="0">
                <a:latin typeface="Times New Roman" pitchFamily="18" charset="0"/>
              </a:rPr>
              <a:t>ORG directive put the address of the first op code at the memory location 0000</a:t>
            </a:r>
            <a:endParaRPr lang="en-US" altLang="en-US" sz="2400">
              <a:latin typeface="Times New Roman" pitchFamily="18" charset="0"/>
            </a:endParaRPr>
          </a:p>
        </p:txBody>
      </p:sp>
      <p:pic>
        <p:nvPicPr>
          <p:cNvPr id="7782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0" y="620713"/>
            <a:ext cx="2903538" cy="5786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altLang="zh-TW"/>
              <a:t>Andrew Leung</a:t>
            </a:r>
          </a:p>
        </p:txBody>
      </p:sp>
      <p:sp>
        <p:nvSpPr>
          <p:cNvPr id="4" name="Slide Number Placeholder 3"/>
          <p:cNvSpPr>
            <a:spLocks noGrp="1"/>
          </p:cNvSpPr>
          <p:nvPr>
            <p:ph type="sldNum" sz="quarter" idx="12"/>
          </p:nvPr>
        </p:nvSpPr>
        <p:spPr/>
        <p:txBody>
          <a:bodyPr/>
          <a:lstStyle/>
          <a:p>
            <a:fld id="{D8BC1586-A678-4D8C-B18C-6C7D89C6956C}" type="slidenum">
              <a:rPr lang="en-US" altLang="zh-TW" smtClean="0"/>
              <a:pPr/>
              <a:t>75</a:t>
            </a:fld>
            <a:endParaRPr lang="en-US" altLang="zh-TW"/>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73CC2216-FDB8-4E0E-9F38-7155B0887AD7}" type="slidenum">
              <a:rPr lang="en-US" altLang="zh-TW" sz="1400" b="0">
                <a:latin typeface="Arial" charset="0"/>
                <a:ea typeface="新細明體" pitchFamily="18" charset="-120"/>
              </a:rPr>
              <a:pPr algn="r" eaLnBrk="1" hangingPunct="1">
                <a:spcBef>
                  <a:spcPct val="0"/>
                </a:spcBef>
                <a:buFontTx/>
                <a:buNone/>
              </a:pPr>
              <a:t>76</a:t>
            </a:fld>
            <a:endParaRPr lang="en-US" altLang="zh-TW" sz="1400" b="0">
              <a:latin typeface="Arial" charset="0"/>
              <a:ea typeface="新細明體" pitchFamily="18" charset="-120"/>
            </a:endParaRPr>
          </a:p>
        </p:txBody>
      </p:sp>
      <p:sp>
        <p:nvSpPr>
          <p:cNvPr id="78851" name="Rectangle 2"/>
          <p:cNvSpPr>
            <a:spLocks noGrp="1" noChangeArrowheads="1"/>
          </p:cNvSpPr>
          <p:nvPr>
            <p:ph type="title" idx="4294967295"/>
          </p:nvPr>
        </p:nvSpPr>
        <p:spPr>
          <a:xfrm>
            <a:off x="457200" y="274638"/>
            <a:ext cx="8229600" cy="417512"/>
          </a:xfrm>
        </p:spPr>
        <p:txBody>
          <a:bodyPr/>
          <a:lstStyle/>
          <a:p>
            <a:pPr eaLnBrk="1" hangingPunct="1"/>
            <a:r>
              <a:rPr lang="en-US" altLang="zh-TW" sz="2400"/>
              <a:t>Place Code in ROM </a:t>
            </a:r>
            <a:endParaRPr lang="zh-TW" altLang="en-US" sz="2400"/>
          </a:p>
        </p:txBody>
      </p:sp>
      <p:sp>
        <p:nvSpPr>
          <p:cNvPr id="78852" name="Rectangle 5"/>
          <p:cNvSpPr>
            <a:spLocks noChangeArrowheads="1"/>
          </p:cNvSpPr>
          <p:nvPr/>
        </p:nvSpPr>
        <p:spPr bwMode="auto">
          <a:xfrm>
            <a:off x="179388" y="620713"/>
            <a:ext cx="896461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400">
                <a:latin typeface="Courier New" pitchFamily="49" charset="0"/>
                <a:ea typeface="新細明體" pitchFamily="18" charset="-120"/>
                <a:cs typeface="Courier New" pitchFamily="49" charset="0"/>
              </a:rPr>
              <a:t>LOC   OBJECT CODE LINE SOURCE TEXT</a:t>
            </a:r>
          </a:p>
          <a:p>
            <a:pPr eaLnBrk="1" fontAlgn="b" hangingPunct="1">
              <a:spcBef>
                <a:spcPct val="0"/>
              </a:spcBef>
              <a:buFontTx/>
              <a:buNone/>
            </a:pPr>
            <a:r>
              <a:rPr lang="en-US" altLang="en-US" sz="1400">
                <a:latin typeface="Courier New" pitchFamily="49" charset="0"/>
                <a:ea typeface="新細明體" pitchFamily="18" charset="-120"/>
                <a:cs typeface="Courier New" pitchFamily="49" charset="0"/>
              </a:rPr>
              <a:t>  VALUE  </a:t>
            </a:r>
            <a:r>
              <a:rPr lang="en-US" altLang="en-US" sz="1400" b="0">
                <a:latin typeface="Courier New" pitchFamily="49" charset="0"/>
                <a:ea typeface="新細明體" pitchFamily="18" charset="-120"/>
                <a:cs typeface="Courier New" pitchFamily="49" charset="0"/>
              </a:rPr>
              <a:t>	</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00001  LIST   P=18F4520  ;directive to define processor</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00002   #include &lt;P18F4520.INC&gt; ;</a:t>
            </a:r>
          </a:p>
          <a:p>
            <a:pPr eaLnBrk="1" fontAlgn="b" hangingPunct="1">
              <a:spcBef>
                <a:spcPct val="0"/>
              </a:spcBef>
              <a:buFontTx/>
              <a:buNone/>
            </a:pPr>
            <a:endParaRPr lang="en-US" altLang="en-US" sz="1400" b="0">
              <a:latin typeface="Courier New" pitchFamily="49" charset="0"/>
              <a:ea typeface="新細明體" pitchFamily="18" charset="-120"/>
              <a:cs typeface="Courier New" pitchFamily="49" charset="0"/>
            </a:endParaRP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0000010        	00004 SUM:    EQU 10H ;RAM loc 10H fro SUM</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000000          	00005         ORG 0H; start at address 0</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000000 0E25      00006         MOVLW 25H ; WREG = 25</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000002 0F34      00007         ADDLW 0x34 ;add 34H to WREG=59H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000004 0F11      00008         ADDLW 11H ;add 11H to WREG=6AH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000006 0F12      00009         ADDLW d'18' ; W = W+12H=7CH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000008 0F1C      00010         ADDLW 1CH ; W = W+1CH=98H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00000A 0F06      00011         ADDLW b'00000110' ; W = W+6H=9EH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00000C 6E10      00012         MOVWF SUM ;save the result in SUM location</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00000E EF07 F000 00013 HERE:   GOTO HERE ;stay here forever</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00014                 END ; end of asm source file</a:t>
            </a:r>
          </a:p>
        </p:txBody>
      </p:sp>
      <p:pic>
        <p:nvPicPr>
          <p:cNvPr id="78853"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340225"/>
            <a:ext cx="4732337"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
        <p:nvSpPr>
          <p:cNvPr id="3" name="Slide Number Placeholder 2"/>
          <p:cNvSpPr>
            <a:spLocks noGrp="1"/>
          </p:cNvSpPr>
          <p:nvPr>
            <p:ph type="sldNum" sz="quarter" idx="12"/>
          </p:nvPr>
        </p:nvSpPr>
        <p:spPr/>
        <p:txBody>
          <a:bodyPr/>
          <a:lstStyle/>
          <a:p>
            <a:fld id="{D8BC1586-A678-4D8C-B18C-6C7D89C6956C}" type="slidenum">
              <a:rPr lang="en-US" altLang="zh-TW" smtClean="0"/>
              <a:pPr/>
              <a:t>76</a:t>
            </a:fld>
            <a:endParaRPr lang="en-US" altLang="zh-TW"/>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E0895354-D1D9-4D43-A4FC-8F044DD8B6C4}" type="slidenum">
              <a:rPr lang="en-US" altLang="zh-TW" sz="1400" b="0">
                <a:latin typeface="Arial" charset="0"/>
                <a:ea typeface="新細明體" pitchFamily="18" charset="-120"/>
              </a:rPr>
              <a:pPr algn="r" eaLnBrk="1" hangingPunct="1">
                <a:spcBef>
                  <a:spcPct val="0"/>
                </a:spcBef>
                <a:buFontTx/>
                <a:buNone/>
              </a:pPr>
              <a:t>77</a:t>
            </a:fld>
            <a:endParaRPr lang="en-US" altLang="zh-TW" sz="1400" b="0">
              <a:latin typeface="Arial" charset="0"/>
              <a:ea typeface="新細明體" pitchFamily="18" charset="-120"/>
            </a:endParaRPr>
          </a:p>
        </p:txBody>
      </p:sp>
      <p:sp>
        <p:nvSpPr>
          <p:cNvPr id="79875" name="Rectangle 2"/>
          <p:cNvSpPr>
            <a:spLocks noGrp="1" noChangeArrowheads="1"/>
          </p:cNvSpPr>
          <p:nvPr>
            <p:ph type="title" idx="4294967295"/>
          </p:nvPr>
        </p:nvSpPr>
        <p:spPr>
          <a:xfrm>
            <a:off x="457200" y="274638"/>
            <a:ext cx="8229600" cy="417512"/>
          </a:xfrm>
        </p:spPr>
        <p:txBody>
          <a:bodyPr/>
          <a:lstStyle/>
          <a:p>
            <a:pPr eaLnBrk="1" hangingPunct="1"/>
            <a:r>
              <a:rPr lang="en-US" altLang="zh-TW" sz="2400" dirty="0"/>
              <a:t>Place Code in ROM </a:t>
            </a:r>
            <a:endParaRPr lang="zh-TW" altLang="en-US" sz="2400" dirty="0"/>
          </a:p>
        </p:txBody>
      </p:sp>
      <p:sp>
        <p:nvSpPr>
          <p:cNvPr id="79876" name="Rectangle 5"/>
          <p:cNvSpPr>
            <a:spLocks noChangeArrowheads="1"/>
          </p:cNvSpPr>
          <p:nvPr/>
        </p:nvSpPr>
        <p:spPr bwMode="auto">
          <a:xfrm>
            <a:off x="179838" y="2521878"/>
            <a:ext cx="8964612"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LOC  OBJECT CODE     LINE SOURCE TEXT</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  VALUE</a:t>
            </a:r>
          </a:p>
          <a:p>
            <a:pPr eaLnBrk="1" fontAlgn="b" hangingPunct="1">
              <a:spcBef>
                <a:spcPct val="0"/>
              </a:spcBef>
              <a:buFontTx/>
              <a:buNone/>
            </a:pPr>
            <a:endParaRPr lang="en-US" altLang="en-US" sz="1400" dirty="0">
              <a:latin typeface="Courier New" pitchFamily="49" charset="0"/>
              <a:ea typeface="新細明體" pitchFamily="18" charset="-120"/>
              <a:cs typeface="Courier New" pitchFamily="49" charset="0"/>
            </a:endParaRP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00000010              00004 SUM:    EQU 10H ;RAM </a:t>
            </a:r>
            <a:r>
              <a:rPr lang="en-US" altLang="en-US" sz="1400" dirty="0" err="1">
                <a:latin typeface="Courier New" pitchFamily="49" charset="0"/>
                <a:ea typeface="新細明體" pitchFamily="18" charset="-120"/>
                <a:cs typeface="Courier New" pitchFamily="49" charset="0"/>
              </a:rPr>
              <a:t>loc</a:t>
            </a:r>
            <a:r>
              <a:rPr lang="en-US" altLang="en-US" sz="1400" dirty="0">
                <a:latin typeface="Courier New" pitchFamily="49" charset="0"/>
                <a:ea typeface="新細明體" pitchFamily="18" charset="-120"/>
                <a:cs typeface="Courier New" pitchFamily="49" charset="0"/>
              </a:rPr>
              <a:t> 10H fro SUM</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000000                00005                 ORG 00H; start at address 0</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000000 EF10 F000      00006                 GOTO Main</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000020                00007 Main:   ORG 20H</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000020 0E25           00008                 MOVLW 25H ; WREG = 25</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000022 0F34           00009                 ADDLW 0x34 ;add 34H to WREG=59H</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000024 0F11           00010                 ADDLW 11H ;add 11H to WREG=6AH</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000026 0F12           00011                 ADDLW d'18' ; W = W+12H=7CH</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000028 0F1C           00012                 ADDLW 1CH ; W = W+1CH=98H</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00002A 0F06           00013                 ADDLW b'00000110' ; W = W+6H=9EH</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00002C 6E10           00014                 MOVWF SUM ;save the result in SUM location</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00002E EF17 F000      00015 HERE:   GOTO HERE ;stay here forever</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                      00016                 END ; end of </a:t>
            </a:r>
            <a:r>
              <a:rPr lang="en-US" altLang="en-US" sz="1400" dirty="0" err="1">
                <a:latin typeface="Courier New" pitchFamily="49" charset="0"/>
                <a:ea typeface="新細明體" pitchFamily="18" charset="-120"/>
                <a:cs typeface="Courier New" pitchFamily="49" charset="0"/>
              </a:rPr>
              <a:t>asm</a:t>
            </a:r>
            <a:r>
              <a:rPr lang="en-US" altLang="en-US" sz="1400" dirty="0">
                <a:latin typeface="Courier New" pitchFamily="49" charset="0"/>
                <a:ea typeface="新細明體" pitchFamily="18" charset="-120"/>
                <a:cs typeface="Courier New" pitchFamily="49" charset="0"/>
              </a:rPr>
              <a:t> source file</a:t>
            </a:r>
          </a:p>
        </p:txBody>
      </p:sp>
      <p:sp>
        <p:nvSpPr>
          <p:cNvPr id="2" name="TextBox 1"/>
          <p:cNvSpPr txBox="1"/>
          <p:nvPr/>
        </p:nvSpPr>
        <p:spPr>
          <a:xfrm>
            <a:off x="323528" y="1124744"/>
            <a:ext cx="4903907" cy="369332"/>
          </a:xfrm>
          <a:prstGeom prst="rect">
            <a:avLst/>
          </a:prstGeom>
          <a:noFill/>
        </p:spPr>
        <p:txBody>
          <a:bodyPr wrap="none" rtlCol="0">
            <a:spAutoFit/>
          </a:bodyPr>
          <a:lstStyle/>
          <a:p>
            <a:r>
              <a:rPr lang="en-US" dirty="0"/>
              <a:t>If we change ORG 0H to ORG 20H, we have</a:t>
            </a:r>
          </a:p>
        </p:txBody>
      </p:sp>
      <p:sp>
        <p:nvSpPr>
          <p:cNvPr id="3" name="Footer Placeholder 2"/>
          <p:cNvSpPr>
            <a:spLocks noGrp="1"/>
          </p:cNvSpPr>
          <p:nvPr>
            <p:ph type="ftr" sz="quarter" idx="11"/>
          </p:nvPr>
        </p:nvSpPr>
        <p:spPr/>
        <p:txBody>
          <a:bodyPr/>
          <a:lstStyle/>
          <a:p>
            <a:r>
              <a:rPr lang="en-US" altLang="zh-TW"/>
              <a:t>Andrew Leung</a:t>
            </a:r>
          </a:p>
        </p:txBody>
      </p:sp>
      <p:sp>
        <p:nvSpPr>
          <p:cNvPr id="4" name="Slide Number Placeholder 3"/>
          <p:cNvSpPr>
            <a:spLocks noGrp="1"/>
          </p:cNvSpPr>
          <p:nvPr>
            <p:ph type="sldNum" sz="quarter" idx="12"/>
          </p:nvPr>
        </p:nvSpPr>
        <p:spPr/>
        <p:txBody>
          <a:bodyPr/>
          <a:lstStyle/>
          <a:p>
            <a:fld id="{D8BC1586-A678-4D8C-B18C-6C7D89C6956C}" type="slidenum">
              <a:rPr lang="en-US" altLang="zh-TW" smtClean="0"/>
              <a:pPr/>
              <a:t>77</a:t>
            </a:fld>
            <a:endParaRPr lang="en-US" altLang="zh-TW"/>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AD28DD7D-ED22-4A8E-95F0-864B31D787FA}" type="slidenum">
              <a:rPr lang="en-US" altLang="zh-TW" sz="1400" b="0">
                <a:latin typeface="Arial" charset="0"/>
                <a:ea typeface="新細明體" pitchFamily="18" charset="-120"/>
              </a:rPr>
              <a:pPr algn="r" eaLnBrk="1" hangingPunct="1">
                <a:spcBef>
                  <a:spcPct val="0"/>
                </a:spcBef>
                <a:buFontTx/>
                <a:buNone/>
              </a:pPr>
              <a:t>78</a:t>
            </a:fld>
            <a:endParaRPr lang="en-US" altLang="zh-TW" sz="1400" b="0">
              <a:latin typeface="Arial" charset="0"/>
              <a:ea typeface="新細明體" pitchFamily="18" charset="-120"/>
            </a:endParaRPr>
          </a:p>
        </p:txBody>
      </p:sp>
      <p:sp>
        <p:nvSpPr>
          <p:cNvPr id="80899" name="Rectangle 2"/>
          <p:cNvSpPr>
            <a:spLocks noGrp="1" noChangeArrowheads="1"/>
          </p:cNvSpPr>
          <p:nvPr>
            <p:ph type="title" idx="4294967295"/>
          </p:nvPr>
        </p:nvSpPr>
        <p:spPr>
          <a:xfrm>
            <a:off x="457200" y="274638"/>
            <a:ext cx="8229600" cy="417512"/>
          </a:xfrm>
        </p:spPr>
        <p:txBody>
          <a:bodyPr/>
          <a:lstStyle/>
          <a:p>
            <a:pPr eaLnBrk="1" hangingPunct="1"/>
            <a:r>
              <a:rPr lang="en-US" altLang="zh-TW" sz="2400"/>
              <a:t>Program ROM width</a:t>
            </a:r>
            <a:endParaRPr lang="zh-TW" altLang="en-US" sz="2400"/>
          </a:p>
        </p:txBody>
      </p:sp>
      <p:sp>
        <p:nvSpPr>
          <p:cNvPr id="6" name="Rectangle 5"/>
          <p:cNvSpPr/>
          <p:nvPr/>
        </p:nvSpPr>
        <p:spPr>
          <a:xfrm>
            <a:off x="179388" y="620713"/>
            <a:ext cx="8964612" cy="3046412"/>
          </a:xfrm>
          <a:prstGeom prst="rect">
            <a:avLst/>
          </a:prstGeom>
        </p:spPr>
        <p:txBody>
          <a:bodyPr>
            <a:spAutoFit/>
          </a:bodyPr>
          <a:lstStyle>
            <a:lvl1pPr marL="342900" indent="-342900"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eaLnBrk="1" hangingPunct="1">
              <a:buFont typeface="Arial" charset="0"/>
              <a:buChar char="•"/>
            </a:pPr>
            <a:r>
              <a:rPr lang="en-US" altLang="en-US" sz="2400" b="0">
                <a:latin typeface="Times New Roman" pitchFamily="18" charset="0"/>
              </a:rPr>
              <a:t>Byte addressable: each location holds only one byte</a:t>
            </a:r>
          </a:p>
          <a:p>
            <a:pPr eaLnBrk="1" hangingPunct="1"/>
            <a:r>
              <a:rPr lang="en-US" altLang="en-US" sz="2400" b="0">
                <a:latin typeface="Times New Roman" pitchFamily="18" charset="0"/>
              </a:rPr>
              <a:t>	CPU with 8-Bit will fetch one byte a time</a:t>
            </a:r>
          </a:p>
          <a:p>
            <a:pPr eaLnBrk="1" hangingPunct="1"/>
            <a:r>
              <a:rPr lang="en-US" altLang="en-US" sz="2400" b="0">
                <a:latin typeface="Times New Roman" pitchFamily="18" charset="0"/>
              </a:rPr>
              <a:t>	Increasing the data bus will bring more information</a:t>
            </a:r>
          </a:p>
          <a:p>
            <a:pPr eaLnBrk="1" hangingPunct="1">
              <a:buFont typeface="Arial" charset="0"/>
              <a:buChar char="•"/>
            </a:pPr>
            <a:r>
              <a:rPr lang="en-US" altLang="en-US" sz="2400" b="0">
                <a:latin typeface="Times New Roman" pitchFamily="18" charset="0"/>
              </a:rPr>
              <a:t>Solution: Data bus between CPU and ROM can be similar to traffic lanes on the highway</a:t>
            </a:r>
          </a:p>
          <a:p>
            <a:pPr eaLnBrk="1" hangingPunct="1">
              <a:buFont typeface="Arial" charset="0"/>
              <a:buChar char="•"/>
            </a:pPr>
            <a:r>
              <a:rPr lang="en-US" altLang="en-US" sz="2400" b="0">
                <a:latin typeface="Times New Roman" pitchFamily="18" charset="0"/>
              </a:rPr>
              <a:t>The wide of Data path is 16 bit</a:t>
            </a:r>
          </a:p>
          <a:p>
            <a:pPr eaLnBrk="1" hangingPunct="1"/>
            <a:r>
              <a:rPr lang="en-US" altLang="en-US" sz="2400" b="0">
                <a:latin typeface="Times New Roman" pitchFamily="18" charset="0"/>
              </a:rPr>
              <a:t>	Increase the processing power</a:t>
            </a:r>
          </a:p>
          <a:p>
            <a:pPr eaLnBrk="1" hangingPunct="1"/>
            <a:r>
              <a:rPr lang="en-US" altLang="en-US" sz="2400" b="0">
                <a:latin typeface="Times New Roman" pitchFamily="18" charset="0"/>
              </a:rPr>
              <a:t>	Match the PIC18 instruction single cycle</a:t>
            </a:r>
            <a:endParaRPr lang="en-US" altLang="en-US" sz="2400" b="0">
              <a:latin typeface="Times New Roman" pitchFamily="18" charset="0"/>
              <a:cs typeface="Courier New" pitchFamily="49" charset="0"/>
            </a:endParaRPr>
          </a:p>
        </p:txBody>
      </p:sp>
      <p:pic>
        <p:nvPicPr>
          <p:cNvPr id="809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4663" y="3667125"/>
            <a:ext cx="5172075" cy="2776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
        <p:nvSpPr>
          <p:cNvPr id="3" name="Slide Number Placeholder 2"/>
          <p:cNvSpPr>
            <a:spLocks noGrp="1"/>
          </p:cNvSpPr>
          <p:nvPr>
            <p:ph type="sldNum" sz="quarter" idx="12"/>
          </p:nvPr>
        </p:nvSpPr>
        <p:spPr/>
        <p:txBody>
          <a:bodyPr/>
          <a:lstStyle/>
          <a:p>
            <a:fld id="{D8BC1586-A678-4D8C-B18C-6C7D89C6956C}" type="slidenum">
              <a:rPr lang="en-US" altLang="zh-TW" smtClean="0"/>
              <a:pPr/>
              <a:t>78</a:t>
            </a:fld>
            <a:endParaRPr lang="en-US" altLang="zh-TW"/>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A4D1D3AD-8E75-4CF0-B617-60AF988A5DBC}" type="slidenum">
              <a:rPr lang="en-US" altLang="zh-TW" sz="1400" b="0">
                <a:latin typeface="Arial" charset="0"/>
                <a:ea typeface="新細明體" pitchFamily="18" charset="-120"/>
              </a:rPr>
              <a:pPr algn="r" eaLnBrk="1" hangingPunct="1">
                <a:spcBef>
                  <a:spcPct val="0"/>
                </a:spcBef>
                <a:buFontTx/>
                <a:buNone/>
              </a:pPr>
              <a:t>79</a:t>
            </a:fld>
            <a:endParaRPr lang="en-US" altLang="zh-TW" sz="1400" b="0">
              <a:latin typeface="Arial" charset="0"/>
              <a:ea typeface="新細明體" pitchFamily="18" charset="-120"/>
            </a:endParaRPr>
          </a:p>
        </p:txBody>
      </p:sp>
      <p:sp>
        <p:nvSpPr>
          <p:cNvPr id="81923" name="Rectangle 2"/>
          <p:cNvSpPr>
            <a:spLocks noGrp="1" noChangeArrowheads="1"/>
          </p:cNvSpPr>
          <p:nvPr>
            <p:ph type="title" idx="4294967295"/>
          </p:nvPr>
        </p:nvSpPr>
        <p:spPr>
          <a:xfrm>
            <a:off x="457200" y="274638"/>
            <a:ext cx="8229600" cy="417512"/>
          </a:xfrm>
        </p:spPr>
        <p:txBody>
          <a:bodyPr/>
          <a:lstStyle/>
          <a:p>
            <a:pPr eaLnBrk="1" hangingPunct="1"/>
            <a:r>
              <a:rPr lang="en-US" altLang="zh-TW" sz="2400"/>
              <a:t>Review: von Neumann vs. Harvard Architecture</a:t>
            </a:r>
            <a:endParaRPr lang="zh-TW" altLang="en-US" sz="2400"/>
          </a:p>
        </p:txBody>
      </p:sp>
      <p:pic>
        <p:nvPicPr>
          <p:cNvPr id="819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908050"/>
            <a:ext cx="7848600" cy="545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
        <p:nvSpPr>
          <p:cNvPr id="3" name="Slide Number Placeholder 2"/>
          <p:cNvSpPr>
            <a:spLocks noGrp="1"/>
          </p:cNvSpPr>
          <p:nvPr>
            <p:ph type="sldNum" sz="quarter" idx="12"/>
          </p:nvPr>
        </p:nvSpPr>
        <p:spPr/>
        <p:txBody>
          <a:bodyPr/>
          <a:lstStyle/>
          <a:p>
            <a:fld id="{D8BC1586-A678-4D8C-B18C-6C7D89C6956C}" type="slidenum">
              <a:rPr lang="en-US" altLang="zh-TW" smtClean="0"/>
              <a:pPr/>
              <a:t>79</a:t>
            </a:fld>
            <a:endParaRPr lang="en-US" altLang="zh-TW"/>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Microprocessor Unit</a:t>
            </a:r>
          </a:p>
        </p:txBody>
      </p:sp>
      <p:sp>
        <p:nvSpPr>
          <p:cNvPr id="9219" name="Content Placeholder 2"/>
          <p:cNvSpPr>
            <a:spLocks noGrp="1"/>
          </p:cNvSpPr>
          <p:nvPr>
            <p:ph idx="1"/>
          </p:nvPr>
        </p:nvSpPr>
        <p:spPr/>
        <p:txBody>
          <a:bodyPr/>
          <a:lstStyle/>
          <a:p>
            <a:pPr lvl="1" eaLnBrk="1" hangingPunct="1"/>
            <a:r>
              <a:rPr lang="en-US" altLang="en-US"/>
              <a:t>Registers</a:t>
            </a:r>
          </a:p>
          <a:p>
            <a:pPr lvl="2" eaLnBrk="1" hangingPunct="1"/>
            <a:r>
              <a:rPr lang="en-US" altLang="en-US"/>
              <a:t>Program Counter (PC)</a:t>
            </a:r>
          </a:p>
          <a:p>
            <a:pPr lvl="3" eaLnBrk="1" hangingPunct="1"/>
            <a:r>
              <a:rPr lang="en-US" altLang="en-US"/>
              <a:t>21-bit </a:t>
            </a:r>
          </a:p>
          <a:p>
            <a:pPr lvl="2" eaLnBrk="1" hangingPunct="1"/>
            <a:r>
              <a:rPr lang="en-US" altLang="en-US"/>
              <a:t>Bank Select Register (BSR)</a:t>
            </a:r>
          </a:p>
          <a:p>
            <a:pPr lvl="3" eaLnBrk="1" hangingPunct="1"/>
            <a:r>
              <a:rPr lang="en-US" altLang="en-US"/>
              <a:t>4-bit register used in direct addressing the data memory  	(16 banks)</a:t>
            </a:r>
          </a:p>
          <a:p>
            <a:pPr lvl="2" eaLnBrk="1" hangingPunct="1"/>
            <a:r>
              <a:rPr lang="en-US" altLang="en-US"/>
              <a:t>File Select Registers (FSRs)</a:t>
            </a:r>
          </a:p>
          <a:p>
            <a:pPr lvl="3" eaLnBrk="1" hangingPunct="1"/>
            <a:r>
              <a:rPr lang="en-US" altLang="en-US"/>
              <a:t>12-bit registers used as memory pointers in indirect addressing data memory </a:t>
            </a:r>
          </a:p>
          <a:p>
            <a:pPr lvl="1" eaLnBrk="1" hangingPunct="1"/>
            <a:r>
              <a:rPr lang="en-US" altLang="en-US"/>
              <a:t>Control unit </a:t>
            </a:r>
          </a:p>
          <a:p>
            <a:pPr lvl="2" eaLnBrk="1" hangingPunct="1"/>
            <a:r>
              <a:rPr lang="en-US" altLang="en-US"/>
              <a:t>Provides timing and control signals to various Read and Write operations </a:t>
            </a:r>
          </a:p>
          <a:p>
            <a:endParaRPr lang="en-US" altLang="en-US"/>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2BF24BD-0965-4942-AA58-648557BC08C1}" type="slidenum">
              <a:rPr lang="en-CA" altLang="zh-TW" sz="1400">
                <a:latin typeface="Arial" charset="0"/>
                <a:ea typeface="新細明體" pitchFamily="18" charset="-120"/>
              </a:rPr>
              <a:pPr eaLnBrk="1" hangingPunct="1">
                <a:spcBef>
                  <a:spcPct val="0"/>
                </a:spcBef>
                <a:buFontTx/>
                <a:buNone/>
              </a:pPr>
              <a:t>8</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0354252C-0281-4B77-83F9-7ED457277B76}" type="slidenum">
              <a:rPr lang="en-US" altLang="zh-TW" sz="1400" b="0">
                <a:latin typeface="Arial" charset="0"/>
                <a:ea typeface="新細明體" pitchFamily="18" charset="-120"/>
              </a:rPr>
              <a:pPr algn="r" eaLnBrk="1" hangingPunct="1">
                <a:spcBef>
                  <a:spcPct val="0"/>
                </a:spcBef>
                <a:buFontTx/>
                <a:buNone/>
              </a:pPr>
              <a:t>80</a:t>
            </a:fld>
            <a:endParaRPr lang="en-US" altLang="zh-TW" sz="1400" b="0">
              <a:latin typeface="Arial" charset="0"/>
              <a:ea typeface="新細明體" pitchFamily="18" charset="-120"/>
            </a:endParaRPr>
          </a:p>
        </p:txBody>
      </p:sp>
      <p:sp>
        <p:nvSpPr>
          <p:cNvPr id="82947" name="Rectangle 2"/>
          <p:cNvSpPr>
            <a:spLocks noGrp="1" noChangeArrowheads="1"/>
          </p:cNvSpPr>
          <p:nvPr>
            <p:ph type="title" idx="4294967295"/>
          </p:nvPr>
        </p:nvSpPr>
        <p:spPr>
          <a:xfrm>
            <a:off x="457200" y="274638"/>
            <a:ext cx="8229600" cy="417512"/>
          </a:xfrm>
        </p:spPr>
        <p:txBody>
          <a:bodyPr/>
          <a:lstStyle/>
          <a:p>
            <a:pPr eaLnBrk="1" hangingPunct="1"/>
            <a:r>
              <a:rPr lang="en-US" altLang="en-US" sz="2400"/>
              <a:t>Instruction size of the PIC18</a:t>
            </a:r>
            <a:endParaRPr lang="zh-TW" altLang="en-US" sz="2400"/>
          </a:p>
        </p:txBody>
      </p:sp>
      <p:sp>
        <p:nvSpPr>
          <p:cNvPr id="2" name="Rectangle 1"/>
          <p:cNvSpPr/>
          <p:nvPr/>
        </p:nvSpPr>
        <p:spPr>
          <a:xfrm>
            <a:off x="395288" y="908050"/>
            <a:ext cx="8137525" cy="3786188"/>
          </a:xfrm>
          <a:prstGeom prst="rect">
            <a:avLst/>
          </a:prstGeom>
        </p:spPr>
        <p:txBody>
          <a:bodyPr>
            <a:spAutoFit/>
          </a:bodyPr>
          <a:lstStyle>
            <a:lvl1pPr marL="457200" indent="-457200"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eaLnBrk="1" hangingPunct="1">
              <a:buFont typeface="Arial" charset="0"/>
              <a:buChar char="•"/>
            </a:pPr>
            <a:r>
              <a:rPr lang="en-US" altLang="en-US" sz="2800" b="0">
                <a:latin typeface="Times New Roman" pitchFamily="18" charset="0"/>
              </a:rPr>
              <a:t>PIC Instructions are 2-Byte or 4-Byte</a:t>
            </a:r>
          </a:p>
          <a:p>
            <a:pPr eaLnBrk="1" hangingPunct="1">
              <a:buFont typeface="Arial" charset="0"/>
              <a:buChar char="•"/>
            </a:pPr>
            <a:r>
              <a:rPr lang="en-US" altLang="en-US" sz="2800" b="0">
                <a:latin typeface="Times New Roman" pitchFamily="18" charset="0"/>
              </a:rPr>
              <a:t>The first seven or eight bits represents the op-code</a:t>
            </a:r>
          </a:p>
          <a:p>
            <a:pPr eaLnBrk="1" hangingPunct="1">
              <a:buFont typeface="Arial" charset="0"/>
              <a:buChar char="•"/>
            </a:pPr>
            <a:r>
              <a:rPr lang="en-US" altLang="en-US" sz="2800" b="0">
                <a:latin typeface="Times New Roman" pitchFamily="18" charset="0"/>
              </a:rPr>
              <a:t>Most of PIC18 instructions are 2-Byte</a:t>
            </a:r>
          </a:p>
          <a:p>
            <a:pPr eaLnBrk="1" hangingPunct="1"/>
            <a:r>
              <a:rPr lang="en-US" altLang="en-US" sz="2800" b="0">
                <a:latin typeface="Times New Roman" pitchFamily="18" charset="0"/>
              </a:rPr>
              <a:t>	</a:t>
            </a:r>
            <a:r>
              <a:rPr lang="en-US" altLang="en-US" sz="2400" b="0">
                <a:latin typeface="Courier New" pitchFamily="49" charset="0"/>
                <a:cs typeface="Courier New" pitchFamily="49" charset="0"/>
              </a:rPr>
              <a:t>MOVLW </a:t>
            </a:r>
            <a:r>
              <a:rPr lang="en-US" altLang="en-US" sz="2400" b="0">
                <a:solidFill>
                  <a:srgbClr val="FF0000"/>
                </a:solidFill>
                <a:latin typeface="Courier New" pitchFamily="49" charset="0"/>
                <a:cs typeface="Courier New" pitchFamily="49" charset="0"/>
              </a:rPr>
              <a:t>0000 1110 </a:t>
            </a:r>
            <a:r>
              <a:rPr lang="en-US" altLang="en-US" sz="2400" b="0">
                <a:latin typeface="Courier New" pitchFamily="49" charset="0"/>
                <a:cs typeface="Courier New" pitchFamily="49" charset="0"/>
              </a:rPr>
              <a:t>kkkk kkkk (</a:t>
            </a:r>
            <a:r>
              <a:rPr lang="en-US" altLang="en-US" sz="2400" b="0">
                <a:solidFill>
                  <a:srgbClr val="FF0000"/>
                </a:solidFill>
                <a:latin typeface="Courier New" pitchFamily="49" charset="0"/>
                <a:cs typeface="Courier New" pitchFamily="49" charset="0"/>
              </a:rPr>
              <a:t>0E</a:t>
            </a:r>
            <a:r>
              <a:rPr lang="en-US" altLang="en-US" sz="2400" b="0">
                <a:latin typeface="Courier New" pitchFamily="49" charset="0"/>
                <a:cs typeface="Courier New" pitchFamily="49" charset="0"/>
              </a:rPr>
              <a:t> XX)</a:t>
            </a:r>
          </a:p>
          <a:p>
            <a:pPr eaLnBrk="1" hangingPunct="1"/>
            <a:r>
              <a:rPr lang="en-US" altLang="en-US" sz="2400" b="0">
                <a:latin typeface="Courier New" pitchFamily="49" charset="0"/>
                <a:cs typeface="Courier New" pitchFamily="49" charset="0"/>
              </a:rPr>
              <a:t>	ADDLW </a:t>
            </a:r>
            <a:r>
              <a:rPr lang="en-US" altLang="en-US" sz="2400" b="0">
                <a:solidFill>
                  <a:srgbClr val="FF0000"/>
                </a:solidFill>
                <a:latin typeface="Courier New" pitchFamily="49" charset="0"/>
                <a:cs typeface="Courier New" pitchFamily="49" charset="0"/>
              </a:rPr>
              <a:t>0000 1111 </a:t>
            </a:r>
            <a:r>
              <a:rPr lang="en-US" altLang="en-US" sz="2400" b="0">
                <a:latin typeface="Courier New" pitchFamily="49" charset="0"/>
                <a:cs typeface="Courier New" pitchFamily="49" charset="0"/>
              </a:rPr>
              <a:t>kkkk kkkk (</a:t>
            </a:r>
            <a:r>
              <a:rPr lang="en-US" altLang="en-US" sz="2400" b="0">
                <a:solidFill>
                  <a:srgbClr val="FF0000"/>
                </a:solidFill>
                <a:latin typeface="Courier New" pitchFamily="49" charset="0"/>
                <a:cs typeface="Courier New" pitchFamily="49" charset="0"/>
              </a:rPr>
              <a:t>0F</a:t>
            </a:r>
            <a:r>
              <a:rPr lang="en-US" altLang="en-US" sz="2400" b="0">
                <a:latin typeface="Courier New" pitchFamily="49" charset="0"/>
                <a:cs typeface="Courier New" pitchFamily="49" charset="0"/>
              </a:rPr>
              <a:t> XX)</a:t>
            </a:r>
          </a:p>
          <a:p>
            <a:pPr eaLnBrk="1" hangingPunct="1"/>
            <a:r>
              <a:rPr lang="it-IT" altLang="en-US" sz="2400" b="0">
                <a:latin typeface="Courier New" pitchFamily="49" charset="0"/>
                <a:cs typeface="Courier New" pitchFamily="49" charset="0"/>
              </a:rPr>
              <a:t>	MOVWF </a:t>
            </a:r>
            <a:r>
              <a:rPr lang="it-IT" altLang="en-US" sz="2400" b="0">
                <a:solidFill>
                  <a:srgbClr val="FF0000"/>
                </a:solidFill>
                <a:latin typeface="Courier New" pitchFamily="49" charset="0"/>
                <a:cs typeface="Courier New" pitchFamily="49" charset="0"/>
              </a:rPr>
              <a:t>0110 111a </a:t>
            </a:r>
            <a:r>
              <a:rPr lang="it-IT" altLang="en-US" sz="2400" b="0">
                <a:latin typeface="Courier New" pitchFamily="49" charset="0"/>
                <a:cs typeface="Courier New" pitchFamily="49" charset="0"/>
              </a:rPr>
              <a:t>ffff ffff (</a:t>
            </a:r>
            <a:r>
              <a:rPr lang="it-IT" altLang="en-US" sz="2400" b="0">
                <a:solidFill>
                  <a:srgbClr val="FF0000"/>
                </a:solidFill>
                <a:latin typeface="Courier New" pitchFamily="49" charset="0"/>
                <a:cs typeface="Courier New" pitchFamily="49" charset="0"/>
              </a:rPr>
              <a:t>6E</a:t>
            </a:r>
            <a:r>
              <a:rPr lang="it-IT" altLang="en-US" sz="2400" b="0">
                <a:latin typeface="Courier New" pitchFamily="49" charset="0"/>
                <a:cs typeface="Courier New" pitchFamily="49" charset="0"/>
              </a:rPr>
              <a:t> XX)</a:t>
            </a:r>
          </a:p>
          <a:p>
            <a:pPr eaLnBrk="1" hangingPunct="1"/>
            <a:r>
              <a:rPr lang="it-IT" altLang="en-US" sz="2400" b="0">
                <a:latin typeface="Courier New" pitchFamily="49" charset="0"/>
                <a:cs typeface="Courier New" pitchFamily="49" charset="0"/>
              </a:rPr>
              <a:t>                            o</a:t>
            </a:r>
            <a:r>
              <a:rPr lang="en-US" altLang="en-US" sz="2400" b="0">
                <a:latin typeface="Courier New" pitchFamily="49" charset="0"/>
                <a:cs typeface="Courier New" pitchFamily="49" charset="0"/>
              </a:rPr>
              <a:t>r (</a:t>
            </a:r>
            <a:r>
              <a:rPr lang="en-US" altLang="en-US" sz="2400" b="0">
                <a:solidFill>
                  <a:srgbClr val="FF0000"/>
                </a:solidFill>
                <a:latin typeface="Courier New" pitchFamily="49" charset="0"/>
                <a:cs typeface="Courier New" pitchFamily="49" charset="0"/>
              </a:rPr>
              <a:t>6F</a:t>
            </a:r>
            <a:r>
              <a:rPr lang="en-US" altLang="en-US" sz="2400" b="0">
                <a:latin typeface="Courier New" pitchFamily="49" charset="0"/>
                <a:cs typeface="Courier New" pitchFamily="49" charset="0"/>
              </a:rPr>
              <a:t> XX)</a:t>
            </a:r>
          </a:p>
          <a:p>
            <a:pPr eaLnBrk="1" hangingPunct="1"/>
            <a:r>
              <a:rPr lang="en-US" altLang="en-US" sz="2800" b="0">
                <a:solidFill>
                  <a:srgbClr val="FF0000"/>
                </a:solidFill>
                <a:latin typeface="Times New Roman" pitchFamily="18" charset="0"/>
              </a:rPr>
              <a:t>• A </a:t>
            </a:r>
            <a:r>
              <a:rPr lang="en-US" altLang="en-US" sz="2800" b="0">
                <a:latin typeface="Times New Roman" pitchFamily="18" charset="0"/>
              </a:rPr>
              <a:t>specifies the default access bank if it is 0 and if a</a:t>
            </a:r>
          </a:p>
          <a:p>
            <a:pPr eaLnBrk="1" hangingPunct="1"/>
            <a:r>
              <a:rPr lang="en-US" altLang="en-US" sz="2800" b="0">
                <a:latin typeface="Times New Roman" pitchFamily="18" charset="0"/>
              </a:rPr>
              <a:t>= 1 we have to use bank switching</a:t>
            </a:r>
            <a:endParaRPr lang="en-US" altLang="en-US" sz="2800">
              <a:latin typeface="Times New Roman" pitchFamily="18" charset="0"/>
            </a:endParaRPr>
          </a:p>
        </p:txBody>
      </p:sp>
      <p:sp>
        <p:nvSpPr>
          <p:cNvPr id="3" name="Footer Placeholder 2"/>
          <p:cNvSpPr>
            <a:spLocks noGrp="1"/>
          </p:cNvSpPr>
          <p:nvPr>
            <p:ph type="ftr" sz="quarter" idx="11"/>
          </p:nvPr>
        </p:nvSpPr>
        <p:spPr/>
        <p:txBody>
          <a:bodyPr/>
          <a:lstStyle/>
          <a:p>
            <a:r>
              <a:rPr lang="en-US" altLang="zh-TW"/>
              <a:t>Andrew Leung</a:t>
            </a:r>
          </a:p>
        </p:txBody>
      </p:sp>
      <p:sp>
        <p:nvSpPr>
          <p:cNvPr id="4" name="Slide Number Placeholder 3"/>
          <p:cNvSpPr>
            <a:spLocks noGrp="1"/>
          </p:cNvSpPr>
          <p:nvPr>
            <p:ph type="sldNum" sz="quarter" idx="12"/>
          </p:nvPr>
        </p:nvSpPr>
        <p:spPr/>
        <p:txBody>
          <a:bodyPr/>
          <a:lstStyle/>
          <a:p>
            <a:fld id="{D8BC1586-A678-4D8C-B18C-6C7D89C6956C}" type="slidenum">
              <a:rPr lang="en-US" altLang="zh-TW" smtClean="0"/>
              <a:pPr/>
              <a:t>80</a:t>
            </a:fld>
            <a:endParaRPr lang="en-US" altLang="zh-TW"/>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8CBABC81-A813-483A-AF72-18BDD8B40A47}" type="slidenum">
              <a:rPr lang="en-US" altLang="zh-TW" sz="1400" b="0">
                <a:latin typeface="Arial" charset="0"/>
                <a:ea typeface="新細明體" pitchFamily="18" charset="-120"/>
              </a:rPr>
              <a:pPr algn="r" eaLnBrk="1" hangingPunct="1">
                <a:spcBef>
                  <a:spcPct val="0"/>
                </a:spcBef>
                <a:buFontTx/>
                <a:buNone/>
              </a:pPr>
              <a:t>81</a:t>
            </a:fld>
            <a:endParaRPr lang="en-US" altLang="zh-TW" sz="1400" b="0">
              <a:latin typeface="Arial" charset="0"/>
              <a:ea typeface="新細明體" pitchFamily="18" charset="-120"/>
            </a:endParaRPr>
          </a:p>
        </p:txBody>
      </p:sp>
      <p:sp>
        <p:nvSpPr>
          <p:cNvPr id="83971" name="Rectangle 2"/>
          <p:cNvSpPr>
            <a:spLocks noGrp="1" noChangeArrowheads="1"/>
          </p:cNvSpPr>
          <p:nvPr>
            <p:ph type="title" idx="4294967295"/>
          </p:nvPr>
        </p:nvSpPr>
        <p:spPr>
          <a:xfrm>
            <a:off x="457200" y="274638"/>
            <a:ext cx="8229600" cy="417512"/>
          </a:xfrm>
        </p:spPr>
        <p:txBody>
          <a:bodyPr/>
          <a:lstStyle/>
          <a:p>
            <a:pPr eaLnBrk="1" hangingPunct="1"/>
            <a:r>
              <a:rPr lang="en-US" altLang="en-US" sz="2400"/>
              <a:t>Instruction size of the PIC18</a:t>
            </a:r>
            <a:endParaRPr lang="zh-TW" altLang="en-US" sz="2400"/>
          </a:p>
        </p:txBody>
      </p:sp>
      <p:sp>
        <p:nvSpPr>
          <p:cNvPr id="2" name="Rectangle 1"/>
          <p:cNvSpPr/>
          <p:nvPr/>
        </p:nvSpPr>
        <p:spPr>
          <a:xfrm>
            <a:off x="395288" y="908050"/>
            <a:ext cx="8137525" cy="3540125"/>
          </a:xfrm>
          <a:prstGeom prst="rect">
            <a:avLst/>
          </a:prstGeom>
        </p:spPr>
        <p:txBody>
          <a:bodyPr>
            <a:spAutoFit/>
          </a:bodyPr>
          <a:lstStyle>
            <a:lvl1pPr marL="457200" indent="-457200"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eaLnBrk="1" hangingPunct="1">
              <a:buFont typeface="Arial" charset="0"/>
              <a:buChar char="•"/>
            </a:pPr>
            <a:r>
              <a:rPr lang="en-US" altLang="en-US" sz="2800" b="0">
                <a:latin typeface="Times New Roman" pitchFamily="18" charset="0"/>
              </a:rPr>
              <a:t>4-Byte instructions include</a:t>
            </a:r>
          </a:p>
          <a:p>
            <a:pPr eaLnBrk="1" hangingPunct="1"/>
            <a:r>
              <a:rPr lang="en-US" altLang="en-US" sz="2800" b="0">
                <a:latin typeface="Times New Roman" pitchFamily="18" charset="0"/>
              </a:rPr>
              <a:t>    MOVFF (move data within RAM, which is 4k)</a:t>
            </a:r>
          </a:p>
          <a:p>
            <a:pPr eaLnBrk="1" hangingPunct="1"/>
            <a:r>
              <a:rPr lang="en-US" altLang="en-US" sz="2800" b="0">
                <a:latin typeface="Times New Roman" pitchFamily="18" charset="0"/>
              </a:rPr>
              <a:t>	1100 ssss ssss ssss (0≤ fs ≤ FFF)</a:t>
            </a:r>
          </a:p>
          <a:p>
            <a:pPr eaLnBrk="1" hangingPunct="1"/>
            <a:r>
              <a:rPr lang="en-US" altLang="en-US" sz="2800" b="0">
                <a:latin typeface="Times New Roman" pitchFamily="18" charset="0"/>
              </a:rPr>
              <a:t>	1111 dddd dddd dddd (0≤ fd ≤ FFF) </a:t>
            </a:r>
          </a:p>
          <a:p>
            <a:pPr eaLnBrk="1" hangingPunct="1"/>
            <a:r>
              <a:rPr lang="en-US" altLang="en-US" sz="2800" b="0">
                <a:latin typeface="Times New Roman" pitchFamily="18" charset="0"/>
              </a:rPr>
              <a:t>    GOTO (the code address bus width is 21, which</a:t>
            </a:r>
          </a:p>
          <a:p>
            <a:pPr eaLnBrk="1" hangingPunct="1"/>
            <a:r>
              <a:rPr lang="en-US" altLang="en-US" sz="2800" b="0">
                <a:latin typeface="Times New Roman" pitchFamily="18" charset="0"/>
              </a:rPr>
              <a:t>                  is 2M)</a:t>
            </a:r>
          </a:p>
          <a:p>
            <a:pPr eaLnBrk="1" hangingPunct="1"/>
            <a:r>
              <a:rPr lang="en-US" altLang="en-US" sz="2800" b="0">
                <a:latin typeface="Times New Roman" pitchFamily="18" charset="0"/>
              </a:rPr>
              <a:t>	</a:t>
            </a:r>
            <a:r>
              <a:rPr lang="en-US" altLang="en-US" sz="2800" b="0">
                <a:solidFill>
                  <a:srgbClr val="FF0000"/>
                </a:solidFill>
                <a:latin typeface="Times New Roman" pitchFamily="18" charset="0"/>
              </a:rPr>
              <a:t>1110 1111 </a:t>
            </a:r>
            <a:r>
              <a:rPr lang="en-US" altLang="en-US" sz="2800" b="0">
                <a:latin typeface="Times New Roman" pitchFamily="18" charset="0"/>
              </a:rPr>
              <a:t>k</a:t>
            </a:r>
            <a:r>
              <a:rPr lang="en-US" altLang="en-US" sz="2800" b="0" baseline="-25000">
                <a:latin typeface="Times New Roman" pitchFamily="18" charset="0"/>
              </a:rPr>
              <a:t>7</a:t>
            </a:r>
            <a:r>
              <a:rPr lang="en-US" altLang="en-US" sz="2800" b="0">
                <a:latin typeface="Times New Roman" pitchFamily="18" charset="0"/>
              </a:rPr>
              <a:t>kkk kkkk</a:t>
            </a:r>
            <a:r>
              <a:rPr lang="en-US" altLang="en-US" sz="2800" b="0" baseline="-25000">
                <a:latin typeface="Times New Roman" pitchFamily="18" charset="0"/>
              </a:rPr>
              <a:t>0</a:t>
            </a:r>
          </a:p>
          <a:p>
            <a:pPr eaLnBrk="1" hangingPunct="1"/>
            <a:r>
              <a:rPr lang="en-US" altLang="en-US" sz="2800" b="0">
                <a:latin typeface="Times New Roman" pitchFamily="18" charset="0"/>
              </a:rPr>
              <a:t>	</a:t>
            </a:r>
            <a:r>
              <a:rPr lang="en-US" altLang="en-US" sz="2800" b="0">
                <a:solidFill>
                  <a:srgbClr val="FF0000"/>
                </a:solidFill>
                <a:latin typeface="Times New Roman" pitchFamily="18" charset="0"/>
              </a:rPr>
              <a:t>1111</a:t>
            </a:r>
            <a:r>
              <a:rPr lang="en-US" altLang="en-US" sz="2800" b="0">
                <a:latin typeface="Times New Roman" pitchFamily="18" charset="0"/>
              </a:rPr>
              <a:t> k</a:t>
            </a:r>
            <a:r>
              <a:rPr lang="en-US" altLang="en-US" sz="2800" b="0" baseline="-25000">
                <a:latin typeface="Times New Roman" pitchFamily="18" charset="0"/>
              </a:rPr>
              <a:t>19</a:t>
            </a:r>
            <a:r>
              <a:rPr lang="en-US" altLang="en-US" sz="2800" b="0">
                <a:latin typeface="Times New Roman" pitchFamily="18" charset="0"/>
              </a:rPr>
              <a:t>kkk kkkk kkkk</a:t>
            </a:r>
            <a:r>
              <a:rPr lang="en-US" altLang="en-US" sz="2800" b="0" baseline="-25000">
                <a:latin typeface="Times New Roman" pitchFamily="18" charset="0"/>
              </a:rPr>
              <a:t>8</a:t>
            </a:r>
            <a:endParaRPr lang="en-US" altLang="en-US" sz="2800" baseline="-25000">
              <a:latin typeface="Times New Roman" pitchFamily="18" charset="0"/>
            </a:endParaRPr>
          </a:p>
        </p:txBody>
      </p:sp>
      <p:sp>
        <p:nvSpPr>
          <p:cNvPr id="3" name="Footer Placeholder 2"/>
          <p:cNvSpPr>
            <a:spLocks noGrp="1"/>
          </p:cNvSpPr>
          <p:nvPr>
            <p:ph type="ftr" sz="quarter" idx="11"/>
          </p:nvPr>
        </p:nvSpPr>
        <p:spPr/>
        <p:txBody>
          <a:bodyPr/>
          <a:lstStyle/>
          <a:p>
            <a:r>
              <a:rPr lang="en-US" altLang="zh-TW"/>
              <a:t>Andrew Leung</a:t>
            </a:r>
          </a:p>
        </p:txBody>
      </p:sp>
      <p:sp>
        <p:nvSpPr>
          <p:cNvPr id="4" name="Slide Number Placeholder 3"/>
          <p:cNvSpPr>
            <a:spLocks noGrp="1"/>
          </p:cNvSpPr>
          <p:nvPr>
            <p:ph type="sldNum" sz="quarter" idx="12"/>
          </p:nvPr>
        </p:nvSpPr>
        <p:spPr/>
        <p:txBody>
          <a:bodyPr/>
          <a:lstStyle/>
          <a:p>
            <a:fld id="{D8BC1586-A678-4D8C-B18C-6C7D89C6956C}" type="slidenum">
              <a:rPr lang="en-US" altLang="zh-TW" smtClean="0"/>
              <a:pPr/>
              <a:t>81</a:t>
            </a:fld>
            <a:endParaRPr lang="en-US" altLang="zh-TW"/>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AC9C8D12-D7F3-4AAF-8B42-F9464C6FE701}" type="slidenum">
              <a:rPr lang="en-US" altLang="zh-TW" sz="1400">
                <a:latin typeface="Arial" charset="0"/>
                <a:ea typeface="新細明體" pitchFamily="18" charset="-120"/>
              </a:rPr>
              <a:pPr eaLnBrk="1" hangingPunct="1">
                <a:spcBef>
                  <a:spcPct val="0"/>
                </a:spcBef>
                <a:buFontTx/>
                <a:buNone/>
              </a:pPr>
              <a:t>82</a:t>
            </a:fld>
            <a:endParaRPr lang="en-US" altLang="zh-TW" sz="1400">
              <a:latin typeface="Arial" charset="0"/>
              <a:ea typeface="新細明體" pitchFamily="18" charset="-120"/>
            </a:endParaRPr>
          </a:p>
        </p:txBody>
      </p:sp>
      <p:sp>
        <p:nvSpPr>
          <p:cNvPr id="84995" name="Rectangle 2"/>
          <p:cNvSpPr>
            <a:spLocks noGrp="1" noChangeArrowheads="1"/>
          </p:cNvSpPr>
          <p:nvPr>
            <p:ph type="title"/>
          </p:nvPr>
        </p:nvSpPr>
        <p:spPr/>
        <p:txBody>
          <a:bodyPr/>
          <a:lstStyle/>
          <a:p>
            <a:pPr eaLnBrk="1" hangingPunct="1"/>
            <a:r>
              <a:rPr lang="en-US" altLang="zh-TW"/>
              <a:t>Sections</a:t>
            </a:r>
          </a:p>
        </p:txBody>
      </p:sp>
      <p:sp>
        <p:nvSpPr>
          <p:cNvPr id="84996" name="Rectangle 3"/>
          <p:cNvSpPr>
            <a:spLocks noGrp="1" noChangeArrowheads="1"/>
          </p:cNvSpPr>
          <p:nvPr>
            <p:ph type="body" idx="1"/>
          </p:nvPr>
        </p:nvSpPr>
        <p:spPr/>
        <p:txBody>
          <a:bodyPr/>
          <a:lstStyle/>
          <a:p>
            <a:pPr eaLnBrk="1" hangingPunct="1">
              <a:buFontTx/>
              <a:buNone/>
            </a:pPr>
            <a:r>
              <a:rPr lang="en-US" altLang="zh-TW"/>
              <a:t>2.1  Inside the PIC18</a:t>
            </a:r>
          </a:p>
          <a:p>
            <a:pPr eaLnBrk="1" hangingPunct="1">
              <a:buFontTx/>
              <a:buNone/>
            </a:pPr>
            <a:r>
              <a:rPr lang="en-US" altLang="zh-TW"/>
              <a:t>2.2  Simple PIC18 Program	</a:t>
            </a:r>
          </a:p>
          <a:p>
            <a:pPr eaLnBrk="1" hangingPunct="1">
              <a:buFontTx/>
              <a:buNone/>
            </a:pPr>
            <a:r>
              <a:rPr lang="en-US" altLang="zh-TW"/>
              <a:t>2.3  Introduction to PIC18 Assembly Programming</a:t>
            </a:r>
          </a:p>
          <a:p>
            <a:pPr eaLnBrk="1" hangingPunct="1">
              <a:buFontTx/>
              <a:buNone/>
            </a:pPr>
            <a:r>
              <a:rPr lang="en-US" altLang="zh-TW"/>
              <a:t>2.4  Assembling and Running an PIC18 Program</a:t>
            </a:r>
          </a:p>
          <a:p>
            <a:pPr eaLnBrk="1" hangingPunct="1">
              <a:buFontTx/>
              <a:buNone/>
            </a:pPr>
            <a:r>
              <a:rPr lang="en-US" altLang="zh-TW"/>
              <a:t>2.5  The Program Counter and ROM Space in the PIC18</a:t>
            </a:r>
          </a:p>
          <a:p>
            <a:pPr eaLnBrk="1" hangingPunct="1">
              <a:buFontTx/>
              <a:buNone/>
            </a:pPr>
            <a:r>
              <a:rPr lang="en-US" altLang="zh-TW"/>
              <a:t>2.6  </a:t>
            </a:r>
            <a:r>
              <a:rPr lang="en-US" altLang="zh-TW" b="1"/>
              <a:t>RISC Architecture in the PIC</a:t>
            </a:r>
          </a:p>
          <a:p>
            <a:pPr eaLnBrk="1" hangingPunct="1">
              <a:buFontTx/>
              <a:buNone/>
            </a:pPr>
            <a:r>
              <a:rPr lang="en-US" altLang="zh-TW"/>
              <a:t>2.7  PIC18 Flag Bits and the PSW Register</a:t>
            </a:r>
          </a:p>
          <a:p>
            <a:pPr eaLnBrk="1" hangingPunct="1">
              <a:buFontTx/>
              <a:buNone/>
            </a:pPr>
            <a:r>
              <a:rPr lang="en-US" altLang="zh-TW"/>
              <a:t>2.8  PIC18 Register Banks and Stack</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9F708A9-52E2-4D19-962E-0208942155CF}" type="slidenum">
              <a:rPr lang="en-US" altLang="zh-TW" sz="1400">
                <a:latin typeface="Arial" charset="0"/>
                <a:ea typeface="新細明體" pitchFamily="18" charset="-120"/>
              </a:rPr>
              <a:pPr eaLnBrk="1" hangingPunct="1">
                <a:spcBef>
                  <a:spcPct val="0"/>
                </a:spcBef>
                <a:buFontTx/>
                <a:buNone/>
              </a:pPr>
              <a:t>83</a:t>
            </a:fld>
            <a:endParaRPr lang="en-US" altLang="zh-TW" sz="1400">
              <a:latin typeface="Arial" charset="0"/>
              <a:ea typeface="新細明體" pitchFamily="18" charset="-120"/>
            </a:endParaRPr>
          </a:p>
        </p:txBody>
      </p:sp>
      <p:sp>
        <p:nvSpPr>
          <p:cNvPr id="86019" name="Rectangle 2"/>
          <p:cNvSpPr>
            <a:spLocks noGrp="1" noChangeArrowheads="1"/>
          </p:cNvSpPr>
          <p:nvPr>
            <p:ph type="title"/>
          </p:nvPr>
        </p:nvSpPr>
        <p:spPr/>
        <p:txBody>
          <a:bodyPr/>
          <a:lstStyle/>
          <a:p>
            <a:pPr eaLnBrk="1" hangingPunct="1"/>
            <a:r>
              <a:rPr lang="en-US" altLang="en-US"/>
              <a:t>RISC Architecture in the PIC</a:t>
            </a:r>
            <a:endParaRPr lang="en-US" altLang="zh-TW"/>
          </a:p>
        </p:txBody>
      </p:sp>
      <p:sp>
        <p:nvSpPr>
          <p:cNvPr id="51204" name="Rectangle 3"/>
          <p:cNvSpPr>
            <a:spLocks noGrp="1" noChangeArrowheads="1"/>
          </p:cNvSpPr>
          <p:nvPr>
            <p:ph type="body" idx="1"/>
          </p:nvPr>
        </p:nvSpPr>
        <p:spPr/>
        <p:txBody>
          <a:bodyPr/>
          <a:lstStyle/>
          <a:p>
            <a:pPr marL="0" indent="0">
              <a:buFontTx/>
              <a:buNone/>
            </a:pPr>
            <a:r>
              <a:rPr lang="en-US" altLang="en-US" b="1"/>
              <a:t>To increase the processing power of the CPU</a:t>
            </a:r>
          </a:p>
          <a:p>
            <a:pPr marL="0" indent="0">
              <a:buFont typeface="Times New Roman" pitchFamily="18" charset="0"/>
              <a:buAutoNum type="arabicPeriod"/>
            </a:pPr>
            <a:r>
              <a:rPr lang="en-US" altLang="en-US"/>
              <a:t>Increase the clock frequency of the chip</a:t>
            </a:r>
          </a:p>
          <a:p>
            <a:pPr marL="0" indent="0">
              <a:buFont typeface="Times New Roman" pitchFamily="18" charset="0"/>
              <a:buAutoNum type="arabicPeriod"/>
            </a:pPr>
            <a:r>
              <a:rPr lang="en-US" altLang="en-US"/>
              <a:t>Use Harvard architecture</a:t>
            </a:r>
          </a:p>
          <a:p>
            <a:pPr marL="0" indent="0">
              <a:buFont typeface="Times New Roman" pitchFamily="18" charset="0"/>
              <a:buAutoNum type="arabicPeriod"/>
            </a:pPr>
            <a:r>
              <a:rPr lang="en-US" altLang="en-US"/>
              <a:t>Change the internal architecture of the CPU and use what is called RISC architecture</a:t>
            </a:r>
            <a:endParaRPr lang="zh-TW" altLang="en-US"/>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2A39BB1-A055-45DE-85D5-59A79A837E09}" type="slidenum">
              <a:rPr lang="en-US" altLang="zh-TW" sz="1400">
                <a:latin typeface="Arial" charset="0"/>
                <a:ea typeface="新細明體" pitchFamily="18" charset="-120"/>
              </a:rPr>
              <a:pPr eaLnBrk="1" hangingPunct="1">
                <a:spcBef>
                  <a:spcPct val="0"/>
                </a:spcBef>
                <a:buFontTx/>
                <a:buNone/>
              </a:pPr>
              <a:t>84</a:t>
            </a:fld>
            <a:endParaRPr lang="en-US" altLang="zh-TW" sz="1400">
              <a:latin typeface="Arial" charset="0"/>
              <a:ea typeface="新細明體" pitchFamily="18" charset="-120"/>
            </a:endParaRPr>
          </a:p>
        </p:txBody>
      </p:sp>
      <p:sp>
        <p:nvSpPr>
          <p:cNvPr id="87043" name="Rectangle 2"/>
          <p:cNvSpPr>
            <a:spLocks noGrp="1" noChangeArrowheads="1"/>
          </p:cNvSpPr>
          <p:nvPr>
            <p:ph type="title"/>
          </p:nvPr>
        </p:nvSpPr>
        <p:spPr/>
        <p:txBody>
          <a:bodyPr/>
          <a:lstStyle/>
          <a:p>
            <a:pPr eaLnBrk="1" hangingPunct="1"/>
            <a:r>
              <a:rPr lang="en-US" altLang="en-US"/>
              <a:t>RISC Architecture in the PIC</a:t>
            </a:r>
            <a:endParaRPr lang="en-US" altLang="zh-TW"/>
          </a:p>
        </p:txBody>
      </p:sp>
      <p:graphicFrame>
        <p:nvGraphicFramePr>
          <p:cNvPr id="4" name="Table 3"/>
          <p:cNvGraphicFramePr>
            <a:graphicFrameLocks noGrp="1"/>
          </p:cNvGraphicFramePr>
          <p:nvPr/>
        </p:nvGraphicFramePr>
        <p:xfrm>
          <a:off x="755650" y="1412875"/>
          <a:ext cx="6840538" cy="3673476"/>
        </p:xfrm>
        <a:graphic>
          <a:graphicData uri="http://schemas.openxmlformats.org/drawingml/2006/table">
            <a:tbl>
              <a:tblPr firstRow="1" bandRow="1">
                <a:tableStyleId>{5940675A-B579-460E-94D1-54222C63F5DA}</a:tableStyleId>
              </a:tblPr>
              <a:tblGrid>
                <a:gridCol w="3528277">
                  <a:extLst>
                    <a:ext uri="{9D8B030D-6E8A-4147-A177-3AD203B41FA5}">
                      <a16:colId xmlns:a16="http://schemas.microsoft.com/office/drawing/2014/main" val="20000"/>
                    </a:ext>
                  </a:extLst>
                </a:gridCol>
                <a:gridCol w="3312261">
                  <a:extLst>
                    <a:ext uri="{9D8B030D-6E8A-4147-A177-3AD203B41FA5}">
                      <a16:colId xmlns:a16="http://schemas.microsoft.com/office/drawing/2014/main" val="20001"/>
                    </a:ext>
                  </a:extLst>
                </a:gridCol>
              </a:tblGrid>
              <a:tr h="370904">
                <a:tc>
                  <a:txBody>
                    <a:bodyPr/>
                    <a:lstStyle/>
                    <a:p>
                      <a:r>
                        <a:rPr lang="en-US" sz="1800" dirty="0"/>
                        <a:t>RISC</a:t>
                      </a:r>
                    </a:p>
                  </a:txBody>
                  <a:tcPr marL="91437" marR="91437" marT="45728" marB="45728"/>
                </a:tc>
                <a:tc>
                  <a:txBody>
                    <a:bodyPr/>
                    <a:lstStyle/>
                    <a:p>
                      <a:r>
                        <a:rPr lang="en-US" sz="1800" dirty="0"/>
                        <a:t>CISC</a:t>
                      </a:r>
                    </a:p>
                  </a:txBody>
                  <a:tcPr marL="91437" marR="91437" marT="45728" marB="45728"/>
                </a:tc>
                <a:extLst>
                  <a:ext uri="{0D108BD9-81ED-4DB2-BD59-A6C34878D82A}">
                    <a16:rowId xmlns:a16="http://schemas.microsoft.com/office/drawing/2014/main" val="10000"/>
                  </a:ext>
                </a:extLst>
              </a:tr>
              <a:tr h="640191">
                <a:tc>
                  <a:txBody>
                    <a:bodyPr/>
                    <a:lstStyle/>
                    <a:p>
                      <a:r>
                        <a:rPr lang="en-US" sz="1800" dirty="0"/>
                        <a:t>Simple Instruction with regular structure </a:t>
                      </a:r>
                    </a:p>
                  </a:txBody>
                  <a:tcPr marL="91437" marR="91437" marT="45728" marB="45728"/>
                </a:tc>
                <a:tc>
                  <a:txBody>
                    <a:bodyPr/>
                    <a:lstStyle/>
                    <a:p>
                      <a:r>
                        <a:rPr lang="en-US" sz="1800" dirty="0"/>
                        <a:t>Complex</a:t>
                      </a:r>
                      <a:r>
                        <a:rPr lang="en-US" sz="1800" baseline="0" dirty="0"/>
                        <a:t> instructions with irregular </a:t>
                      </a:r>
                      <a:r>
                        <a:rPr lang="en-US" sz="1800" baseline="0" dirty="0" err="1"/>
                        <a:t>strcuture</a:t>
                      </a:r>
                      <a:endParaRPr lang="en-US" sz="1800" dirty="0"/>
                    </a:p>
                  </a:txBody>
                  <a:tcPr marL="91437" marR="91437" marT="45728" marB="45728"/>
                </a:tc>
                <a:extLst>
                  <a:ext uri="{0D108BD9-81ED-4DB2-BD59-A6C34878D82A}">
                    <a16:rowId xmlns:a16="http://schemas.microsoft.com/office/drawing/2014/main" val="10001"/>
                  </a:ext>
                </a:extLst>
              </a:tr>
              <a:tr h="640191">
                <a:tc>
                  <a:txBody>
                    <a:bodyPr/>
                    <a:lstStyle/>
                    <a:p>
                      <a:r>
                        <a:rPr lang="en-US" sz="1800" dirty="0"/>
                        <a:t>Execute one instruction in one</a:t>
                      </a:r>
                      <a:r>
                        <a:rPr lang="en-US" sz="1800" baseline="0" dirty="0"/>
                        <a:t> c</a:t>
                      </a:r>
                      <a:r>
                        <a:rPr lang="en-US" sz="1800" dirty="0"/>
                        <a:t>ycle</a:t>
                      </a:r>
                    </a:p>
                  </a:txBody>
                  <a:tcPr marL="91437" marR="91437" marT="45728" marB="45728"/>
                </a:tc>
                <a:tc>
                  <a:txBody>
                    <a:bodyPr/>
                    <a:lstStyle/>
                    <a:p>
                      <a:r>
                        <a:rPr lang="en-US" sz="1800" dirty="0"/>
                        <a:t>Different instruction</a:t>
                      </a:r>
                      <a:r>
                        <a:rPr lang="en-US" sz="1800" baseline="0" dirty="0"/>
                        <a:t>s with different execution time</a:t>
                      </a:r>
                      <a:endParaRPr lang="en-US" sz="1800" dirty="0"/>
                    </a:p>
                  </a:txBody>
                  <a:tcPr marL="91437" marR="91437" marT="45728" marB="45728"/>
                </a:tc>
                <a:extLst>
                  <a:ext uri="{0D108BD9-81ED-4DB2-BD59-A6C34878D82A}">
                    <a16:rowId xmlns:a16="http://schemas.microsoft.com/office/drawing/2014/main" val="10002"/>
                  </a:ext>
                </a:extLst>
              </a:tr>
              <a:tr h="370904">
                <a:tc>
                  <a:txBody>
                    <a:bodyPr/>
                    <a:lstStyle/>
                    <a:p>
                      <a:r>
                        <a:rPr lang="en-US" sz="1800" dirty="0"/>
                        <a:t>pipeline</a:t>
                      </a:r>
                    </a:p>
                  </a:txBody>
                  <a:tcPr marL="91437" marR="91437" marT="45728" marB="45728"/>
                </a:tc>
                <a:tc>
                  <a:txBody>
                    <a:bodyPr/>
                    <a:lstStyle/>
                    <a:p>
                      <a:r>
                        <a:rPr lang="en-US" sz="1800" dirty="0"/>
                        <a:t>May also pipeline</a:t>
                      </a:r>
                    </a:p>
                  </a:txBody>
                  <a:tcPr marL="91437" marR="91437" marT="45728" marB="45728"/>
                </a:tc>
                <a:extLst>
                  <a:ext uri="{0D108BD9-81ED-4DB2-BD59-A6C34878D82A}">
                    <a16:rowId xmlns:a16="http://schemas.microsoft.com/office/drawing/2014/main" val="10003"/>
                  </a:ext>
                </a:extLst>
              </a:tr>
              <a:tr h="370904">
                <a:tc>
                  <a:txBody>
                    <a:bodyPr/>
                    <a:lstStyle/>
                    <a:p>
                      <a:r>
                        <a:rPr lang="en-US" sz="1800" dirty="0"/>
                        <a:t>Many CPU registers</a:t>
                      </a:r>
                    </a:p>
                  </a:txBody>
                  <a:tcPr marL="91437" marR="91437" marT="45728" marB="45728"/>
                </a:tc>
                <a:tc>
                  <a:txBody>
                    <a:bodyPr/>
                    <a:lstStyle/>
                    <a:p>
                      <a:r>
                        <a:rPr lang="en-US" sz="1800" dirty="0"/>
                        <a:t>Smaller number of CPU registers</a:t>
                      </a:r>
                    </a:p>
                  </a:txBody>
                  <a:tcPr marL="91437" marR="91437" marT="45728" marB="45728"/>
                </a:tc>
                <a:extLst>
                  <a:ext uri="{0D108BD9-81ED-4DB2-BD59-A6C34878D82A}">
                    <a16:rowId xmlns:a16="http://schemas.microsoft.com/office/drawing/2014/main" val="10004"/>
                  </a:ext>
                </a:extLst>
              </a:tr>
              <a:tr h="640191">
                <a:tc>
                  <a:txBody>
                    <a:bodyPr/>
                    <a:lstStyle/>
                    <a:p>
                      <a:r>
                        <a:rPr lang="en-US" sz="1800" dirty="0"/>
                        <a:t>Separated data and program</a:t>
                      </a:r>
                      <a:r>
                        <a:rPr lang="en-US" sz="1800" baseline="0" dirty="0"/>
                        <a:t> memory</a:t>
                      </a:r>
                      <a:endParaRPr lang="en-US" sz="1800" dirty="0"/>
                    </a:p>
                  </a:txBody>
                  <a:tcPr marL="91437" marR="91437" marT="45728" marB="45728"/>
                </a:tc>
                <a:tc>
                  <a:txBody>
                    <a:bodyPr/>
                    <a:lstStyle/>
                    <a:p>
                      <a:r>
                        <a:rPr lang="en-US" sz="1800" dirty="0"/>
                        <a:t>One memory space</a:t>
                      </a:r>
                    </a:p>
                  </a:txBody>
                  <a:tcPr marL="91437" marR="91437" marT="45728" marB="45728"/>
                </a:tc>
                <a:extLst>
                  <a:ext uri="{0D108BD9-81ED-4DB2-BD59-A6C34878D82A}">
                    <a16:rowId xmlns:a16="http://schemas.microsoft.com/office/drawing/2014/main" val="10005"/>
                  </a:ext>
                </a:extLst>
              </a:tr>
              <a:tr h="640191">
                <a:tc>
                  <a:txBody>
                    <a:bodyPr/>
                    <a:lstStyle/>
                    <a:p>
                      <a:r>
                        <a:rPr lang="en-US" sz="1800" dirty="0"/>
                        <a:t>Most</a:t>
                      </a:r>
                      <a:r>
                        <a:rPr lang="en-US" sz="1800" baseline="0" dirty="0"/>
                        <a:t> operations are registers to registers</a:t>
                      </a:r>
                      <a:endParaRPr lang="en-US" sz="1800" dirty="0"/>
                    </a:p>
                  </a:txBody>
                  <a:tcPr marL="91437" marR="91437" marT="45728" marB="45728"/>
                </a:tc>
                <a:tc>
                  <a:txBody>
                    <a:bodyPr/>
                    <a:lstStyle/>
                    <a:p>
                      <a:r>
                        <a:rPr lang="en-US" sz="1800" dirty="0"/>
                        <a:t>Most operations can be register to memory</a:t>
                      </a:r>
                    </a:p>
                  </a:txBody>
                  <a:tcPr marL="91437" marR="91437" marT="45728" marB="45728"/>
                </a:tc>
                <a:extLst>
                  <a:ext uri="{0D108BD9-81ED-4DB2-BD59-A6C34878D82A}">
                    <a16:rowId xmlns:a16="http://schemas.microsoft.com/office/drawing/2014/main" val="10006"/>
                  </a:ext>
                </a:extLst>
              </a:tr>
            </a:tbl>
          </a:graphicData>
        </a:graphic>
      </p:graphicFrame>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A343FBE2-71A7-4676-8122-B352D390A18A}" type="slidenum">
              <a:rPr lang="en-US" altLang="zh-TW" sz="1400">
                <a:latin typeface="Arial" charset="0"/>
                <a:ea typeface="新細明體" pitchFamily="18" charset="-120"/>
              </a:rPr>
              <a:pPr eaLnBrk="1" hangingPunct="1">
                <a:spcBef>
                  <a:spcPct val="0"/>
                </a:spcBef>
                <a:buFontTx/>
                <a:buNone/>
              </a:pPr>
              <a:t>85</a:t>
            </a:fld>
            <a:endParaRPr lang="en-US" altLang="zh-TW" sz="1400">
              <a:latin typeface="Arial" charset="0"/>
              <a:ea typeface="新細明體" pitchFamily="18" charset="-120"/>
            </a:endParaRPr>
          </a:p>
        </p:txBody>
      </p:sp>
      <p:sp>
        <p:nvSpPr>
          <p:cNvPr id="88067" name="Rectangle 2"/>
          <p:cNvSpPr>
            <a:spLocks noGrp="1" noChangeArrowheads="1"/>
          </p:cNvSpPr>
          <p:nvPr>
            <p:ph type="title"/>
          </p:nvPr>
        </p:nvSpPr>
        <p:spPr/>
        <p:txBody>
          <a:bodyPr/>
          <a:lstStyle/>
          <a:p>
            <a:pPr eaLnBrk="1" hangingPunct="1"/>
            <a:r>
              <a:rPr lang="en-US" altLang="zh-TW"/>
              <a:t>Sections</a:t>
            </a:r>
          </a:p>
        </p:txBody>
      </p:sp>
      <p:sp>
        <p:nvSpPr>
          <p:cNvPr id="88068" name="Rectangle 3"/>
          <p:cNvSpPr>
            <a:spLocks noGrp="1" noChangeArrowheads="1"/>
          </p:cNvSpPr>
          <p:nvPr>
            <p:ph type="body" idx="1"/>
          </p:nvPr>
        </p:nvSpPr>
        <p:spPr/>
        <p:txBody>
          <a:bodyPr/>
          <a:lstStyle/>
          <a:p>
            <a:pPr eaLnBrk="1" hangingPunct="1">
              <a:buFontTx/>
              <a:buNone/>
            </a:pPr>
            <a:r>
              <a:rPr lang="en-US" altLang="zh-TW"/>
              <a:t>2.1  Inside the PIC18</a:t>
            </a:r>
          </a:p>
          <a:p>
            <a:pPr eaLnBrk="1" hangingPunct="1">
              <a:buFontTx/>
              <a:buNone/>
            </a:pPr>
            <a:r>
              <a:rPr lang="en-US" altLang="zh-TW"/>
              <a:t>2.2  Simple PIC18 Program	</a:t>
            </a:r>
          </a:p>
          <a:p>
            <a:pPr eaLnBrk="1" hangingPunct="1">
              <a:buFontTx/>
              <a:buNone/>
            </a:pPr>
            <a:r>
              <a:rPr lang="en-US" altLang="zh-TW"/>
              <a:t>2.3  Introduction to PIC18 Assembly Programming</a:t>
            </a:r>
          </a:p>
          <a:p>
            <a:pPr eaLnBrk="1" hangingPunct="1">
              <a:buFontTx/>
              <a:buNone/>
            </a:pPr>
            <a:r>
              <a:rPr lang="en-US" altLang="zh-TW"/>
              <a:t>2.4  Assembling and Running an PIC18 Program</a:t>
            </a:r>
          </a:p>
          <a:p>
            <a:pPr eaLnBrk="1" hangingPunct="1">
              <a:buFontTx/>
              <a:buNone/>
            </a:pPr>
            <a:r>
              <a:rPr lang="en-US" altLang="zh-TW"/>
              <a:t>2.5  The Program Counter and ROM Space in the PIC18</a:t>
            </a:r>
          </a:p>
          <a:p>
            <a:pPr eaLnBrk="1" hangingPunct="1">
              <a:buFontTx/>
              <a:buNone/>
            </a:pPr>
            <a:r>
              <a:rPr lang="en-US" altLang="zh-TW"/>
              <a:t>2.6  RISC Architecture in the PIC</a:t>
            </a:r>
          </a:p>
          <a:p>
            <a:pPr eaLnBrk="1" hangingPunct="1">
              <a:buFontTx/>
              <a:buNone/>
            </a:pPr>
            <a:r>
              <a:rPr lang="en-US" altLang="zh-TW"/>
              <a:t>2.7  </a:t>
            </a:r>
            <a:r>
              <a:rPr lang="en-US" altLang="zh-TW" b="1"/>
              <a:t>PIC18 Flag Bits and the PSW Register</a:t>
            </a:r>
          </a:p>
          <a:p>
            <a:pPr eaLnBrk="1" hangingPunct="1">
              <a:buFontTx/>
              <a:buNone/>
            </a:pPr>
            <a:r>
              <a:rPr lang="en-US" altLang="zh-TW"/>
              <a:t>2.8  PIC18 Register Banks and Stack</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A5EF0EF-EA13-42F6-8B3A-E95D0FA7B41E}" type="slidenum">
              <a:rPr lang="en-US" altLang="zh-TW" sz="1400">
                <a:latin typeface="Arial" charset="0"/>
                <a:ea typeface="新細明體" pitchFamily="18" charset="-120"/>
              </a:rPr>
              <a:pPr eaLnBrk="1" hangingPunct="1">
                <a:spcBef>
                  <a:spcPct val="0"/>
                </a:spcBef>
                <a:buFontTx/>
                <a:buNone/>
              </a:pPr>
              <a:t>86</a:t>
            </a:fld>
            <a:endParaRPr lang="en-US" altLang="zh-TW" sz="1400">
              <a:latin typeface="Arial" charset="0"/>
              <a:ea typeface="新細明體" pitchFamily="18" charset="-120"/>
            </a:endParaRPr>
          </a:p>
        </p:txBody>
      </p:sp>
      <p:sp>
        <p:nvSpPr>
          <p:cNvPr id="89091" name="Rectangle 2"/>
          <p:cNvSpPr>
            <a:spLocks noGrp="1" noChangeArrowheads="1"/>
          </p:cNvSpPr>
          <p:nvPr>
            <p:ph type="title"/>
          </p:nvPr>
        </p:nvSpPr>
        <p:spPr/>
        <p:txBody>
          <a:bodyPr/>
          <a:lstStyle/>
          <a:p>
            <a:pPr eaLnBrk="1" hangingPunct="1"/>
            <a:r>
              <a:rPr lang="en-US" altLang="zh-TW"/>
              <a:t>PIC Flags</a:t>
            </a:r>
          </a:p>
        </p:txBody>
      </p:sp>
      <p:sp>
        <p:nvSpPr>
          <p:cNvPr id="89092" name="Rectangle 3"/>
          <p:cNvSpPr>
            <a:spLocks noGrp="1" noChangeArrowheads="1"/>
          </p:cNvSpPr>
          <p:nvPr>
            <p:ph type="body" idx="1"/>
          </p:nvPr>
        </p:nvSpPr>
        <p:spPr>
          <a:xfrm>
            <a:off x="457200" y="1600200"/>
            <a:ext cx="8229600" cy="5068888"/>
          </a:xfrm>
        </p:spPr>
        <p:txBody>
          <a:bodyPr/>
          <a:lstStyle/>
          <a:p>
            <a:pPr eaLnBrk="1" hangingPunct="1"/>
            <a:r>
              <a:rPr lang="en-US" altLang="zh-TW" dirty="0"/>
              <a:t>When the CPU performs operations, sometimes an exception may occur.</a:t>
            </a:r>
          </a:p>
          <a:p>
            <a:pPr lvl="1" eaLnBrk="1" hangingPunct="1"/>
            <a:r>
              <a:rPr lang="en-US" altLang="zh-TW" dirty="0"/>
              <a:t>Example</a:t>
            </a:r>
            <a:r>
              <a:rPr lang="zh-TW" altLang="en-US" dirty="0"/>
              <a:t>：</a:t>
            </a:r>
            <a:r>
              <a:rPr lang="en-US" altLang="zh-TW" dirty="0"/>
              <a:t>overflow</a:t>
            </a:r>
          </a:p>
          <a:p>
            <a:pPr eaLnBrk="1" hangingPunct="1"/>
            <a:r>
              <a:rPr lang="en-US" altLang="zh-TW" dirty="0"/>
              <a:t>How does the CPU tells control units that an exception occurs?</a:t>
            </a:r>
          </a:p>
          <a:p>
            <a:pPr eaLnBrk="1" hangingPunct="1"/>
            <a:r>
              <a:rPr lang="en-US" altLang="zh-TW" dirty="0"/>
              <a:t>Answer is the flags.</a:t>
            </a:r>
          </a:p>
          <a:p>
            <a:pPr lvl="1" eaLnBrk="1" hangingPunct="1"/>
            <a:r>
              <a:rPr lang="en-US" altLang="zh-TW" dirty="0"/>
              <a:t>C 	Carry Flag.</a:t>
            </a:r>
          </a:p>
          <a:p>
            <a:pPr lvl="1" eaLnBrk="1" hangingPunct="1"/>
            <a:r>
              <a:rPr lang="en-US" altLang="zh-TW" dirty="0"/>
              <a:t>DC	Digital </a:t>
            </a:r>
            <a:r>
              <a:rPr lang="en-US" altLang="zh-TW" dirty="0" err="1"/>
              <a:t>Carrry</a:t>
            </a:r>
            <a:r>
              <a:rPr lang="en-US" altLang="zh-TW" dirty="0"/>
              <a:t> Flag (carry from bit 3 to bit 4)</a:t>
            </a:r>
          </a:p>
          <a:p>
            <a:pPr lvl="1" eaLnBrk="1" hangingPunct="1"/>
            <a:r>
              <a:rPr lang="en-US" altLang="zh-TW" dirty="0"/>
              <a:t>Z	Zero Flag</a:t>
            </a:r>
          </a:p>
          <a:p>
            <a:pPr lvl="1" eaLnBrk="1" hangingPunct="1"/>
            <a:r>
              <a:rPr lang="en-US" altLang="zh-TW" dirty="0"/>
              <a:t>OV	Overflow Flag</a:t>
            </a:r>
          </a:p>
          <a:p>
            <a:pPr lvl="1" eaLnBrk="1" hangingPunct="1"/>
            <a:r>
              <a:rPr lang="en-US" altLang="zh-TW" dirty="0"/>
              <a:t>N	Negative Flag</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4" descr="79144_03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5486400"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10"/>
          <p:cNvSpPr>
            <a:spLocks noGrp="1" noChangeArrowheads="1"/>
          </p:cNvSpPr>
          <p:nvPr>
            <p:ph type="title"/>
          </p:nvPr>
        </p:nvSpPr>
        <p:spPr/>
        <p:txBody>
          <a:bodyPr/>
          <a:lstStyle/>
          <a:p>
            <a:pPr eaLnBrk="1" hangingPunct="1"/>
            <a:r>
              <a:rPr lang="en-US" altLang="en-US"/>
              <a:t>Flags in Status Register</a:t>
            </a:r>
          </a:p>
        </p:txBody>
      </p:sp>
      <p:sp>
        <p:nvSpPr>
          <p:cNvPr id="90116" name="Rectangle 12"/>
          <p:cNvSpPr>
            <a:spLocks noGrp="1" noChangeArrowheads="1"/>
          </p:cNvSpPr>
          <p:nvPr>
            <p:ph idx="1"/>
          </p:nvPr>
        </p:nvSpPr>
        <p:spPr>
          <a:xfrm>
            <a:off x="809625" y="3200400"/>
            <a:ext cx="8181975" cy="2514600"/>
          </a:xfrm>
        </p:spPr>
        <p:txBody>
          <a:bodyPr/>
          <a:lstStyle/>
          <a:p>
            <a:pPr eaLnBrk="1" hangingPunct="1">
              <a:lnSpc>
                <a:spcPct val="80000"/>
              </a:lnSpc>
            </a:pPr>
            <a:r>
              <a:rPr lang="en-US" altLang="en-US" sz="2400"/>
              <a:t>N (Negative Flag)</a:t>
            </a:r>
          </a:p>
          <a:p>
            <a:pPr lvl="1" eaLnBrk="1" hangingPunct="1">
              <a:lnSpc>
                <a:spcPct val="80000"/>
              </a:lnSpc>
            </a:pPr>
            <a:r>
              <a:rPr lang="en-US" altLang="en-US" sz="2000"/>
              <a:t>Set when bit B7 is one as the result of an arithmetic/logic operation</a:t>
            </a:r>
          </a:p>
          <a:p>
            <a:pPr eaLnBrk="1" hangingPunct="1">
              <a:lnSpc>
                <a:spcPct val="80000"/>
              </a:lnSpc>
            </a:pPr>
            <a:r>
              <a:rPr lang="en-US" altLang="en-US" sz="2400"/>
              <a:t>OV (Overflow Flag)</a:t>
            </a:r>
          </a:p>
          <a:p>
            <a:pPr lvl="1" eaLnBrk="1" hangingPunct="1">
              <a:lnSpc>
                <a:spcPct val="80000"/>
              </a:lnSpc>
            </a:pPr>
            <a:r>
              <a:rPr lang="en-US" altLang="en-US" sz="2000"/>
              <a:t>Set when result of an operation of signed numbers goes beyond 7-bits</a:t>
            </a:r>
          </a:p>
          <a:p>
            <a:pPr eaLnBrk="1" hangingPunct="1">
              <a:lnSpc>
                <a:spcPct val="80000"/>
              </a:lnSpc>
            </a:pPr>
            <a:r>
              <a:rPr lang="en-US" altLang="en-US" sz="2400"/>
              <a:t>Z (Zero Flag)</a:t>
            </a:r>
          </a:p>
          <a:p>
            <a:pPr lvl="1" eaLnBrk="1" hangingPunct="1">
              <a:lnSpc>
                <a:spcPct val="80000"/>
              </a:lnSpc>
            </a:pPr>
            <a:r>
              <a:rPr lang="en-US" altLang="en-US" sz="2000"/>
              <a:t>Set when result of an operation is zero</a:t>
            </a:r>
          </a:p>
          <a:p>
            <a:pPr eaLnBrk="1" hangingPunct="1">
              <a:lnSpc>
                <a:spcPct val="80000"/>
              </a:lnSpc>
            </a:pPr>
            <a:r>
              <a:rPr lang="en-US" altLang="en-US" sz="2400"/>
              <a:t>DC (Digit Carry Flag) (Half Carry)</a:t>
            </a:r>
          </a:p>
          <a:p>
            <a:pPr lvl="1" eaLnBrk="1" hangingPunct="1">
              <a:lnSpc>
                <a:spcPct val="80000"/>
              </a:lnSpc>
            </a:pPr>
            <a:r>
              <a:rPr lang="en-US" altLang="en-US" sz="2000"/>
              <a:t>Set when carry generated from Bit3 to Bit4 in an arithmetic operation</a:t>
            </a:r>
          </a:p>
          <a:p>
            <a:pPr eaLnBrk="1" hangingPunct="1">
              <a:lnSpc>
                <a:spcPct val="80000"/>
              </a:lnSpc>
            </a:pPr>
            <a:r>
              <a:rPr lang="en-US" altLang="en-US" sz="2400"/>
              <a:t>C (Carry Flag)</a:t>
            </a:r>
          </a:p>
          <a:p>
            <a:pPr lvl="1" eaLnBrk="1" hangingPunct="1">
              <a:lnSpc>
                <a:spcPct val="80000"/>
              </a:lnSpc>
            </a:pPr>
            <a:r>
              <a:rPr lang="en-US" altLang="en-US" sz="2000"/>
              <a:t>Set when an addition generates a carry</a:t>
            </a:r>
          </a:p>
        </p:txBody>
      </p:sp>
      <p:sp>
        <p:nvSpPr>
          <p:cNvPr id="90117"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2556F74C-0323-4719-A70A-22F63838047D}" type="slidenum">
              <a:rPr lang="en-US" altLang="en-US" sz="1400">
                <a:solidFill>
                  <a:srgbClr val="003366"/>
                </a:solidFill>
                <a:ea typeface="新細明體" pitchFamily="18" charset="-120"/>
              </a:rPr>
              <a:pPr algn="ctr" eaLnBrk="1" hangingPunct="1">
                <a:spcBef>
                  <a:spcPct val="0"/>
                </a:spcBef>
                <a:buFontTx/>
                <a:buNone/>
              </a:pPr>
              <a:t>87</a:t>
            </a:fld>
            <a:endParaRPr lang="en-US" altLang="en-US" sz="1400">
              <a:solidFill>
                <a:srgbClr val="003366"/>
              </a:solidFill>
              <a:ea typeface="新細明體" pitchFamily="18" charset="-120"/>
            </a:endParaRPr>
          </a:p>
        </p:txBody>
      </p:sp>
      <p:sp>
        <p:nvSpPr>
          <p:cNvPr id="90118" name="Footer Placeholder 5"/>
          <p:cNvSpPr>
            <a:spLocks noGrp="1"/>
          </p:cNvSpPr>
          <p:nvPr>
            <p:ph type="ftr"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l" eaLnBrk="1" hangingPunct="1">
              <a:spcBef>
                <a:spcPct val="0"/>
              </a:spcBef>
              <a:buFontTx/>
              <a:buNone/>
            </a:pPr>
            <a:r>
              <a:rPr lang="en-US" altLang="en-US" sz="1400">
                <a:solidFill>
                  <a:srgbClr val="003366"/>
                </a:solidFill>
                <a:ea typeface="新細明體" pitchFamily="18" charset="-120"/>
              </a:rPr>
              <a:t>Andrew Leung</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4"/>
          <p:cNvSpPr>
            <a:spLocks noGrp="1"/>
          </p:cNvSpPr>
          <p:nvPr>
            <p:ph type="title"/>
          </p:nvPr>
        </p:nvSpPr>
        <p:spPr/>
        <p:txBody>
          <a:bodyPr/>
          <a:lstStyle/>
          <a:p>
            <a:r>
              <a:rPr lang="en-CA" altLang="en-US"/>
              <a:t>Effect of addlw on the status register</a:t>
            </a:r>
            <a:endParaRPr lang="en-US" altLang="en-US"/>
          </a:p>
        </p:txBody>
      </p:sp>
      <p:sp>
        <p:nvSpPr>
          <p:cNvPr id="6" name="Content Placeholder 5"/>
          <p:cNvSpPr>
            <a:spLocks noGrp="1"/>
          </p:cNvSpPr>
          <p:nvPr>
            <p:ph idx="1"/>
          </p:nvPr>
        </p:nvSpPr>
        <p:spPr>
          <a:xfrm>
            <a:off x="222250" y="1285875"/>
            <a:ext cx="8736013" cy="5386388"/>
          </a:xfrm>
        </p:spPr>
        <p:txBody>
          <a:bodyPr>
            <a:normAutofit/>
          </a:bodyPr>
          <a:lstStyle/>
          <a:p>
            <a:r>
              <a:rPr lang="en-CA" altLang="en-US" dirty="0"/>
              <a:t>e.g. 1: </a:t>
            </a:r>
          </a:p>
          <a:p>
            <a:pPr>
              <a:buFontTx/>
              <a:buNone/>
            </a:pPr>
            <a:r>
              <a:rPr lang="en-CA" altLang="en-US" dirty="0">
                <a:latin typeface="Courier New" pitchFamily="49" charset="0"/>
                <a:cs typeface="Courier New" pitchFamily="49" charset="0"/>
              </a:rPr>
              <a:t>	MOVLW 0x38</a:t>
            </a:r>
          </a:p>
          <a:p>
            <a:pPr>
              <a:buFontTx/>
              <a:buNone/>
            </a:pPr>
            <a:r>
              <a:rPr lang="en-CA" altLang="en-US" dirty="0">
                <a:latin typeface="Courier New" pitchFamily="49" charset="0"/>
                <a:cs typeface="Courier New" pitchFamily="49" charset="0"/>
              </a:rPr>
              <a:t>	ADDLW 0x2F</a:t>
            </a:r>
          </a:p>
          <a:p>
            <a:pPr>
              <a:buFontTx/>
              <a:buNone/>
            </a:pPr>
            <a:r>
              <a:rPr lang="en-CA" altLang="en-US" dirty="0">
                <a:cs typeface="Courier New" pitchFamily="49" charset="0"/>
              </a:rPr>
              <a:t>N = 0 	; bit7=0</a:t>
            </a:r>
          </a:p>
          <a:p>
            <a:pPr>
              <a:buFontTx/>
              <a:buNone/>
            </a:pPr>
            <a:r>
              <a:rPr lang="en-CA" altLang="en-US" dirty="0">
                <a:cs typeface="Courier New" pitchFamily="49" charset="0"/>
              </a:rPr>
              <a:t>OV=0	; +</a:t>
            </a:r>
            <a:r>
              <a:rPr lang="en-CA" altLang="en-US" dirty="0" err="1">
                <a:cs typeface="Courier New" pitchFamily="49" charset="0"/>
              </a:rPr>
              <a:t>ve</a:t>
            </a:r>
            <a:r>
              <a:rPr lang="en-CA" altLang="en-US" dirty="0">
                <a:cs typeface="Courier New" pitchFamily="49" charset="0"/>
              </a:rPr>
              <a:t>  + +</a:t>
            </a:r>
            <a:r>
              <a:rPr lang="en-CA" altLang="en-US" dirty="0" err="1">
                <a:cs typeface="Courier New" pitchFamily="49" charset="0"/>
              </a:rPr>
              <a:t>ve</a:t>
            </a:r>
            <a:r>
              <a:rPr lang="en-CA" altLang="en-US" dirty="0">
                <a:cs typeface="Courier New" pitchFamily="49" charset="0"/>
              </a:rPr>
              <a:t> = + </a:t>
            </a:r>
            <a:r>
              <a:rPr lang="en-CA" altLang="en-US" dirty="0" err="1">
                <a:cs typeface="Courier New" pitchFamily="49" charset="0"/>
              </a:rPr>
              <a:t>ve</a:t>
            </a:r>
            <a:r>
              <a:rPr lang="en-CA" altLang="en-US" dirty="0">
                <a:cs typeface="Courier New" pitchFamily="49" charset="0"/>
              </a:rPr>
              <a:t> =&gt; no overflow (in signed sense)</a:t>
            </a:r>
          </a:p>
          <a:p>
            <a:pPr>
              <a:buFontTx/>
              <a:buNone/>
            </a:pPr>
            <a:r>
              <a:rPr lang="en-CA" altLang="en-US" dirty="0">
                <a:cs typeface="Courier New" pitchFamily="49" charset="0"/>
              </a:rPr>
              <a:t>Z=0	;  NOT all Zeros</a:t>
            </a:r>
          </a:p>
          <a:p>
            <a:pPr>
              <a:buFontTx/>
              <a:buNone/>
            </a:pPr>
            <a:r>
              <a:rPr lang="en-CA" altLang="en-US" dirty="0">
                <a:cs typeface="Courier New" pitchFamily="49" charset="0"/>
              </a:rPr>
              <a:t>DC=1	; A carry from the first and second nibble</a:t>
            </a:r>
          </a:p>
          <a:p>
            <a:pPr>
              <a:buFontTx/>
              <a:buNone/>
            </a:pPr>
            <a:r>
              <a:rPr lang="en-CA" altLang="en-US" dirty="0">
                <a:cs typeface="Courier New" pitchFamily="49" charset="0"/>
              </a:rPr>
              <a:t>		 (bit 3 to bit 4)</a:t>
            </a:r>
          </a:p>
          <a:p>
            <a:pPr>
              <a:buFontTx/>
              <a:buNone/>
            </a:pPr>
            <a:r>
              <a:rPr lang="en-CA" altLang="en-US" dirty="0">
                <a:cs typeface="Courier New" pitchFamily="49" charset="0"/>
              </a:rPr>
              <a:t>C=0	; No carry </a:t>
            </a:r>
          </a:p>
          <a:p>
            <a:pPr>
              <a:buFontTx/>
              <a:buNone/>
            </a:pPr>
            <a:endParaRPr lang="en-CA" altLang="en-US" dirty="0">
              <a:latin typeface="Courier New" pitchFamily="49" charset="0"/>
              <a:cs typeface="Courier New" pitchFamily="49" charset="0"/>
            </a:endParaRPr>
          </a:p>
          <a:p>
            <a:endParaRPr lang="en-CA" altLang="en-US" dirty="0"/>
          </a:p>
          <a:p>
            <a:endParaRPr lang="en-US" altLang="en-US" dirty="0"/>
          </a:p>
        </p:txBody>
      </p:sp>
      <p:graphicFrame>
        <p:nvGraphicFramePr>
          <p:cNvPr id="7" name="Table 6"/>
          <p:cNvGraphicFramePr>
            <a:graphicFrameLocks noGrp="1"/>
          </p:cNvGraphicFramePr>
          <p:nvPr/>
        </p:nvGraphicFramePr>
        <p:xfrm>
          <a:off x="5940425" y="1484313"/>
          <a:ext cx="1162050" cy="1554174"/>
        </p:xfrm>
        <a:graphic>
          <a:graphicData uri="http://schemas.openxmlformats.org/drawingml/2006/table">
            <a:tbl>
              <a:tblPr/>
              <a:tblGrid>
                <a:gridCol w="1162050">
                  <a:extLst>
                    <a:ext uri="{9D8B030D-6E8A-4147-A177-3AD203B41FA5}">
                      <a16:colId xmlns:a16="http://schemas.microsoft.com/office/drawing/2014/main" val="20000"/>
                    </a:ext>
                  </a:extLst>
                </a:gridCol>
              </a:tblGrid>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a:ln>
                            <a:noFill/>
                          </a:ln>
                          <a:solidFill>
                            <a:schemeClr val="tx1"/>
                          </a:solidFill>
                          <a:effectLst/>
                          <a:latin typeface="Times New Roman" pitchFamily="18" charset="0"/>
                          <a:ea typeface="DFKai-SB" pitchFamily="65" charset="-120"/>
                        </a:rPr>
                        <a:t>   38h</a:t>
                      </a:r>
                      <a:endParaRPr kumimoji="0" lang="en-US" altLang="en-US" sz="2800" b="1" i="0" u="none" strike="noStrike" cap="none" normalizeH="0" baseline="0">
                        <a:ln>
                          <a:noFill/>
                        </a:ln>
                        <a:solidFill>
                          <a:schemeClr val="tx1"/>
                        </a:solidFill>
                        <a:effectLst/>
                        <a:latin typeface="Times New Roman" pitchFamily="18" charset="0"/>
                        <a:ea typeface="DFKai-SB" pitchFamily="65" charset="-120"/>
                      </a:endParaRPr>
                    </a:p>
                  </a:txBody>
                  <a:tcPr marL="91481" marR="91481" marT="45669" marB="4566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a:ln>
                            <a:noFill/>
                          </a:ln>
                          <a:solidFill>
                            <a:schemeClr val="tx1"/>
                          </a:solidFill>
                          <a:effectLst/>
                          <a:latin typeface="Times New Roman" pitchFamily="18" charset="0"/>
                          <a:ea typeface="DFKai-SB" pitchFamily="65" charset="-120"/>
                        </a:rPr>
                        <a:t>+ 2Fh</a:t>
                      </a:r>
                      <a:endParaRPr kumimoji="0" lang="en-US" altLang="en-US" sz="2800" b="1" i="0" u="none" strike="noStrike" cap="none" normalizeH="0" baseline="0">
                        <a:ln>
                          <a:noFill/>
                        </a:ln>
                        <a:solidFill>
                          <a:schemeClr val="tx1"/>
                        </a:solidFill>
                        <a:effectLst/>
                        <a:latin typeface="Times New Roman" pitchFamily="18" charset="0"/>
                        <a:ea typeface="DFKai-SB" pitchFamily="65" charset="-120"/>
                      </a:endParaRPr>
                    </a:p>
                  </a:txBody>
                  <a:tcPr marL="91481" marR="91481" marT="45669" marB="4566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a:ln>
                            <a:noFill/>
                          </a:ln>
                          <a:solidFill>
                            <a:schemeClr val="tx1"/>
                          </a:solidFill>
                          <a:effectLst/>
                          <a:latin typeface="Times New Roman" pitchFamily="18" charset="0"/>
                          <a:ea typeface="DFKai-SB" pitchFamily="65" charset="-120"/>
                        </a:rPr>
                        <a:t>   67h</a:t>
                      </a:r>
                      <a:endParaRPr kumimoji="0" lang="en-US" altLang="en-US" sz="2800" b="1" i="0" u="none" strike="noStrike" cap="none" normalizeH="0" baseline="0">
                        <a:ln>
                          <a:noFill/>
                        </a:ln>
                        <a:solidFill>
                          <a:schemeClr val="tx1"/>
                        </a:solidFill>
                        <a:effectLst/>
                        <a:latin typeface="Times New Roman" pitchFamily="18" charset="0"/>
                        <a:ea typeface="DFKai-SB" pitchFamily="65" charset="-120"/>
                      </a:endParaRPr>
                    </a:p>
                  </a:txBody>
                  <a:tcPr marL="91481" marR="91481" marT="45669" marB="45669"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114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C6A6AEF-4886-4C1D-BCE7-EC3ACECD1622}" type="slidenum">
              <a:rPr lang="en-CA" altLang="zh-TW" sz="1400">
                <a:latin typeface="Arial" charset="0"/>
                <a:ea typeface="新細明體" pitchFamily="18" charset="-120"/>
              </a:rPr>
              <a:pPr eaLnBrk="1" hangingPunct="1">
                <a:spcBef>
                  <a:spcPct val="0"/>
                </a:spcBef>
                <a:buFontTx/>
                <a:buNone/>
              </a:pPr>
              <a:t>88</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4"/>
          <p:cNvSpPr>
            <a:spLocks noGrp="1"/>
          </p:cNvSpPr>
          <p:nvPr>
            <p:ph type="title"/>
          </p:nvPr>
        </p:nvSpPr>
        <p:spPr/>
        <p:txBody>
          <a:bodyPr/>
          <a:lstStyle/>
          <a:p>
            <a:r>
              <a:rPr lang="en-CA" altLang="en-US"/>
              <a:t>Effect of addlw on the status register</a:t>
            </a:r>
            <a:endParaRPr lang="en-US" altLang="en-US"/>
          </a:p>
        </p:txBody>
      </p:sp>
      <p:sp>
        <p:nvSpPr>
          <p:cNvPr id="6" name="Content Placeholder 5"/>
          <p:cNvSpPr>
            <a:spLocks noGrp="1"/>
          </p:cNvSpPr>
          <p:nvPr>
            <p:ph idx="1"/>
          </p:nvPr>
        </p:nvSpPr>
        <p:spPr>
          <a:xfrm>
            <a:off x="222250" y="1285875"/>
            <a:ext cx="8736013" cy="5386388"/>
          </a:xfrm>
        </p:spPr>
        <p:txBody>
          <a:bodyPr>
            <a:normAutofit/>
          </a:bodyPr>
          <a:lstStyle/>
          <a:p>
            <a:r>
              <a:rPr lang="en-CA" altLang="en-US"/>
              <a:t>e.g. 2: </a:t>
            </a:r>
          </a:p>
          <a:p>
            <a:pPr>
              <a:buFontTx/>
              <a:buNone/>
            </a:pPr>
            <a:r>
              <a:rPr lang="en-CA" altLang="en-US">
                <a:latin typeface="Courier New" pitchFamily="49" charset="0"/>
                <a:cs typeface="Courier New" pitchFamily="49" charset="0"/>
              </a:rPr>
              <a:t>	MOVLW 0x9C</a:t>
            </a:r>
          </a:p>
          <a:p>
            <a:pPr>
              <a:buFontTx/>
              <a:buNone/>
            </a:pPr>
            <a:r>
              <a:rPr lang="en-CA" altLang="en-US">
                <a:latin typeface="Courier New" pitchFamily="49" charset="0"/>
                <a:cs typeface="Courier New" pitchFamily="49" charset="0"/>
              </a:rPr>
              <a:t>	ADDLW 0x64</a:t>
            </a:r>
          </a:p>
          <a:p>
            <a:pPr>
              <a:buFontTx/>
              <a:buNone/>
            </a:pPr>
            <a:r>
              <a:rPr lang="en-CA" altLang="en-US">
                <a:cs typeface="Courier New" pitchFamily="49" charset="0"/>
              </a:rPr>
              <a:t>N = 0 	; bit7=0</a:t>
            </a:r>
          </a:p>
          <a:p>
            <a:pPr>
              <a:buFontTx/>
              <a:buNone/>
            </a:pPr>
            <a:r>
              <a:rPr lang="en-CA" altLang="en-US">
                <a:cs typeface="Courier New" pitchFamily="49" charset="0"/>
              </a:rPr>
              <a:t>OV=0	; -ve  + +ve = + ve =&gt; no overflow (in signed sense)</a:t>
            </a:r>
          </a:p>
          <a:p>
            <a:pPr>
              <a:buFontTx/>
              <a:buNone/>
            </a:pPr>
            <a:r>
              <a:rPr lang="en-CA" altLang="en-US">
                <a:cs typeface="Courier New" pitchFamily="49" charset="0"/>
              </a:rPr>
              <a:t>Z=1	;  All zeros</a:t>
            </a:r>
          </a:p>
          <a:p>
            <a:pPr>
              <a:buFontTx/>
              <a:buNone/>
            </a:pPr>
            <a:r>
              <a:rPr lang="en-CA" altLang="en-US">
                <a:cs typeface="Courier New" pitchFamily="49" charset="0"/>
              </a:rPr>
              <a:t>DC=1	;  A carry from the first and second nibble</a:t>
            </a:r>
          </a:p>
          <a:p>
            <a:pPr>
              <a:buFontTx/>
              <a:buNone/>
            </a:pPr>
            <a:r>
              <a:rPr lang="en-CA" altLang="en-US">
                <a:cs typeface="Courier New" pitchFamily="49" charset="0"/>
              </a:rPr>
              <a:t>C=1	;  A carry is generated. (in unsigned sense)</a:t>
            </a:r>
          </a:p>
          <a:p>
            <a:pPr>
              <a:buFontTx/>
              <a:buNone/>
            </a:pPr>
            <a:endParaRPr lang="en-CA" altLang="en-US">
              <a:cs typeface="Courier New" pitchFamily="49" charset="0"/>
            </a:endParaRPr>
          </a:p>
          <a:p>
            <a:pPr>
              <a:buFontTx/>
              <a:buNone/>
            </a:pPr>
            <a:endParaRPr lang="en-CA" altLang="en-US">
              <a:latin typeface="Courier New" pitchFamily="49" charset="0"/>
              <a:cs typeface="Courier New" pitchFamily="49" charset="0"/>
            </a:endParaRPr>
          </a:p>
          <a:p>
            <a:endParaRPr lang="en-CA" altLang="en-US"/>
          </a:p>
          <a:p>
            <a:endParaRPr lang="en-US" altLang="en-US"/>
          </a:p>
        </p:txBody>
      </p:sp>
      <p:graphicFrame>
        <p:nvGraphicFramePr>
          <p:cNvPr id="7" name="Table 6"/>
          <p:cNvGraphicFramePr>
            <a:graphicFrameLocks noGrp="1"/>
          </p:cNvGraphicFramePr>
          <p:nvPr/>
        </p:nvGraphicFramePr>
        <p:xfrm>
          <a:off x="5940425" y="1484313"/>
          <a:ext cx="1162050" cy="1554174"/>
        </p:xfrm>
        <a:graphic>
          <a:graphicData uri="http://schemas.openxmlformats.org/drawingml/2006/table">
            <a:tbl>
              <a:tblPr/>
              <a:tblGrid>
                <a:gridCol w="1162050">
                  <a:extLst>
                    <a:ext uri="{9D8B030D-6E8A-4147-A177-3AD203B41FA5}">
                      <a16:colId xmlns:a16="http://schemas.microsoft.com/office/drawing/2014/main" val="20000"/>
                    </a:ext>
                  </a:extLst>
                </a:gridCol>
              </a:tblGrid>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a:ln>
                            <a:noFill/>
                          </a:ln>
                          <a:solidFill>
                            <a:schemeClr val="tx1"/>
                          </a:solidFill>
                          <a:effectLst/>
                          <a:latin typeface="Times New Roman" pitchFamily="18" charset="0"/>
                          <a:ea typeface="DFKai-SB" pitchFamily="65" charset="-120"/>
                        </a:rPr>
                        <a:t>   9Ch</a:t>
                      </a:r>
                      <a:endParaRPr kumimoji="0" lang="en-US" altLang="en-US" sz="2800" b="1" i="0" u="none" strike="noStrike" cap="none" normalizeH="0" baseline="0">
                        <a:ln>
                          <a:noFill/>
                        </a:ln>
                        <a:solidFill>
                          <a:schemeClr val="tx1"/>
                        </a:solidFill>
                        <a:effectLst/>
                        <a:latin typeface="Times New Roman" pitchFamily="18" charset="0"/>
                        <a:ea typeface="DFKai-SB" pitchFamily="65" charset="-120"/>
                      </a:endParaRPr>
                    </a:p>
                  </a:txBody>
                  <a:tcPr marL="91481" marR="91481" marT="45669" marB="4566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a:ln>
                            <a:noFill/>
                          </a:ln>
                          <a:solidFill>
                            <a:schemeClr val="tx1"/>
                          </a:solidFill>
                          <a:effectLst/>
                          <a:latin typeface="Times New Roman" pitchFamily="18" charset="0"/>
                          <a:ea typeface="DFKai-SB" pitchFamily="65" charset="-120"/>
                        </a:rPr>
                        <a:t>+ 64h</a:t>
                      </a:r>
                      <a:endParaRPr kumimoji="0" lang="en-US" altLang="en-US" sz="2800" b="1" i="0" u="none" strike="noStrike" cap="none" normalizeH="0" baseline="0">
                        <a:ln>
                          <a:noFill/>
                        </a:ln>
                        <a:solidFill>
                          <a:schemeClr val="tx1"/>
                        </a:solidFill>
                        <a:effectLst/>
                        <a:latin typeface="Times New Roman" pitchFamily="18" charset="0"/>
                        <a:ea typeface="DFKai-SB" pitchFamily="65" charset="-120"/>
                      </a:endParaRPr>
                    </a:p>
                  </a:txBody>
                  <a:tcPr marL="91481" marR="91481" marT="45669" marB="4566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a:ln>
                            <a:noFill/>
                          </a:ln>
                          <a:solidFill>
                            <a:schemeClr val="tx1"/>
                          </a:solidFill>
                          <a:effectLst/>
                          <a:latin typeface="Times New Roman" pitchFamily="18" charset="0"/>
                          <a:ea typeface="DFKai-SB" pitchFamily="65" charset="-120"/>
                        </a:rPr>
                        <a:t>   00h</a:t>
                      </a:r>
                      <a:endParaRPr kumimoji="0" lang="en-US" altLang="en-US" sz="2800" b="1" i="0" u="none" strike="noStrike" cap="none" normalizeH="0" baseline="0">
                        <a:ln>
                          <a:noFill/>
                        </a:ln>
                        <a:solidFill>
                          <a:schemeClr val="tx1"/>
                        </a:solidFill>
                        <a:effectLst/>
                        <a:latin typeface="Times New Roman" pitchFamily="18" charset="0"/>
                        <a:ea typeface="DFKai-SB" pitchFamily="65" charset="-120"/>
                      </a:endParaRPr>
                    </a:p>
                  </a:txBody>
                  <a:tcPr marL="91481" marR="91481" marT="45669" marB="45669"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216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E504CE9-F07B-43B4-AFC6-2D3BF83370F9}" type="slidenum">
              <a:rPr lang="en-CA" altLang="zh-TW" sz="1400">
                <a:latin typeface="Arial" charset="0"/>
                <a:ea typeface="新細明體" pitchFamily="18" charset="-120"/>
              </a:rPr>
              <a:pPr eaLnBrk="1" hangingPunct="1">
                <a:spcBef>
                  <a:spcPct val="0"/>
                </a:spcBef>
                <a:buFontTx/>
                <a:buNone/>
              </a:pPr>
              <a:t>89</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altLang="en-US"/>
              <a:t>Data Memory in PIC18F452</a:t>
            </a:r>
            <a:endParaRPr lang="en-US" altLang="en-US"/>
          </a:p>
        </p:txBody>
      </p:sp>
      <p:sp>
        <p:nvSpPr>
          <p:cNvPr id="10243" name="Content Placeholder 7"/>
          <p:cNvSpPr>
            <a:spLocks noGrp="1"/>
          </p:cNvSpPr>
          <p:nvPr>
            <p:ph sz="half" idx="2"/>
          </p:nvPr>
        </p:nvSpPr>
        <p:spPr>
          <a:xfrm>
            <a:off x="4745038" y="1495425"/>
            <a:ext cx="3954462" cy="5053013"/>
          </a:xfrm>
        </p:spPr>
        <p:txBody>
          <a:bodyPr/>
          <a:lstStyle/>
          <a:p>
            <a:r>
              <a:rPr lang="en-CA" altLang="en-US"/>
              <a:t>Implemented as static RAM</a:t>
            </a:r>
          </a:p>
          <a:p>
            <a:r>
              <a:rPr lang="en-CA" altLang="en-US"/>
              <a:t>12-bit (Max: 2</a:t>
            </a:r>
            <a:r>
              <a:rPr lang="en-CA" altLang="en-US" baseline="30000"/>
              <a:t>12</a:t>
            </a:r>
            <a:r>
              <a:rPr lang="en-CA" altLang="en-US"/>
              <a:t>=4096 bytes)</a:t>
            </a:r>
          </a:p>
          <a:p>
            <a:r>
              <a:rPr lang="en-CA" altLang="en-US"/>
              <a:t>PIC18F4520 has </a:t>
            </a:r>
          </a:p>
          <a:p>
            <a:pPr lvl="1"/>
            <a:r>
              <a:rPr lang="en-CA" altLang="en-US"/>
              <a:t>128 bytes of SFRs</a:t>
            </a:r>
          </a:p>
          <a:p>
            <a:pPr lvl="1"/>
            <a:r>
              <a:rPr lang="en-CA" altLang="en-US"/>
              <a:t>1536 bytes of GPRs</a:t>
            </a:r>
          </a:p>
        </p:txBody>
      </p:sp>
      <p:pic>
        <p:nvPicPr>
          <p:cNvPr id="1024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55575" y="1581150"/>
            <a:ext cx="4527550" cy="4651375"/>
          </a:xfrm>
        </p:spPr>
      </p:pic>
      <p:sp>
        <p:nvSpPr>
          <p:cNvPr id="1024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320580D-4579-4F67-ABBA-A342322208AB}" type="slidenum">
              <a:rPr lang="en-CA" altLang="zh-TW" sz="1400">
                <a:latin typeface="Arial" charset="0"/>
                <a:ea typeface="新細明體" pitchFamily="18" charset="-120"/>
              </a:rPr>
              <a:pPr eaLnBrk="1" hangingPunct="1">
                <a:spcBef>
                  <a:spcPct val="0"/>
                </a:spcBef>
                <a:buFontTx/>
                <a:buNone/>
              </a:pPr>
              <a:t>9</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4"/>
          <p:cNvSpPr>
            <a:spLocks noGrp="1"/>
          </p:cNvSpPr>
          <p:nvPr>
            <p:ph type="title"/>
          </p:nvPr>
        </p:nvSpPr>
        <p:spPr/>
        <p:txBody>
          <a:bodyPr/>
          <a:lstStyle/>
          <a:p>
            <a:r>
              <a:rPr lang="en-CA" altLang="en-US"/>
              <a:t>Effect of addlw on the status register</a:t>
            </a:r>
            <a:endParaRPr lang="en-US" altLang="en-US"/>
          </a:p>
        </p:txBody>
      </p:sp>
      <p:sp>
        <p:nvSpPr>
          <p:cNvPr id="6" name="Content Placeholder 5"/>
          <p:cNvSpPr>
            <a:spLocks noGrp="1"/>
          </p:cNvSpPr>
          <p:nvPr>
            <p:ph idx="1"/>
          </p:nvPr>
        </p:nvSpPr>
        <p:spPr>
          <a:xfrm>
            <a:off x="222250" y="1285875"/>
            <a:ext cx="8736013" cy="5386388"/>
          </a:xfrm>
        </p:spPr>
        <p:txBody>
          <a:bodyPr>
            <a:normAutofit/>
          </a:bodyPr>
          <a:lstStyle/>
          <a:p>
            <a:r>
              <a:rPr lang="en-CA" altLang="en-US"/>
              <a:t>e.g. 3: </a:t>
            </a:r>
          </a:p>
          <a:p>
            <a:pPr>
              <a:buFontTx/>
              <a:buNone/>
            </a:pPr>
            <a:r>
              <a:rPr lang="en-CA" altLang="en-US">
                <a:latin typeface="Courier New" pitchFamily="49" charset="0"/>
                <a:cs typeface="Courier New" pitchFamily="49" charset="0"/>
              </a:rPr>
              <a:t>	MOVLW </a:t>
            </a:r>
            <a:r>
              <a:rPr lang="en-CA" altLang="en-US">
                <a:solidFill>
                  <a:srgbClr val="FF0000"/>
                </a:solidFill>
                <a:latin typeface="Courier New" pitchFamily="49" charset="0"/>
                <a:cs typeface="Courier New" pitchFamily="49" charset="0"/>
              </a:rPr>
              <a:t>0x80</a:t>
            </a:r>
          </a:p>
          <a:p>
            <a:pPr>
              <a:buFontTx/>
              <a:buNone/>
            </a:pPr>
            <a:r>
              <a:rPr lang="en-CA" altLang="en-US">
                <a:latin typeface="Courier New" pitchFamily="49" charset="0"/>
                <a:cs typeface="Courier New" pitchFamily="49" charset="0"/>
              </a:rPr>
              <a:t>	ADDLW </a:t>
            </a:r>
            <a:r>
              <a:rPr lang="en-CA" altLang="en-US">
                <a:solidFill>
                  <a:srgbClr val="FF0000"/>
                </a:solidFill>
                <a:latin typeface="Courier New" pitchFamily="49" charset="0"/>
                <a:cs typeface="Courier New" pitchFamily="49" charset="0"/>
              </a:rPr>
              <a:t>0x81</a:t>
            </a:r>
          </a:p>
          <a:p>
            <a:pPr>
              <a:buFontTx/>
              <a:buNone/>
            </a:pPr>
            <a:r>
              <a:rPr lang="en-CA" altLang="en-US">
                <a:cs typeface="Courier New" pitchFamily="49" charset="0"/>
              </a:rPr>
              <a:t>N = 0 	; bit7=0</a:t>
            </a:r>
          </a:p>
          <a:p>
            <a:pPr>
              <a:buFontTx/>
              <a:buNone/>
            </a:pPr>
            <a:r>
              <a:rPr lang="en-CA" altLang="en-US">
                <a:cs typeface="Courier New" pitchFamily="49" charset="0"/>
              </a:rPr>
              <a:t>OV=1	; -ve  + -ve = + ve =&gt; overflow (in signed sense)</a:t>
            </a:r>
          </a:p>
          <a:p>
            <a:pPr>
              <a:buFontTx/>
              <a:buNone/>
            </a:pPr>
            <a:r>
              <a:rPr lang="en-CA" altLang="en-US">
                <a:cs typeface="Courier New" pitchFamily="49" charset="0"/>
              </a:rPr>
              <a:t>Z=0	;  All zeros</a:t>
            </a:r>
          </a:p>
          <a:p>
            <a:pPr>
              <a:buFontTx/>
              <a:buNone/>
            </a:pPr>
            <a:r>
              <a:rPr lang="en-CA" altLang="en-US">
                <a:cs typeface="Courier New" pitchFamily="49" charset="0"/>
              </a:rPr>
              <a:t>DC=0	;  A carry from the first and second nibble</a:t>
            </a:r>
          </a:p>
          <a:p>
            <a:pPr>
              <a:buFontTx/>
              <a:buNone/>
            </a:pPr>
            <a:r>
              <a:rPr lang="en-CA" altLang="en-US">
                <a:cs typeface="Courier New" pitchFamily="49" charset="0"/>
              </a:rPr>
              <a:t>C=1	;  A carry is generated (in unsigned sense)</a:t>
            </a:r>
          </a:p>
          <a:p>
            <a:pPr>
              <a:buFontTx/>
              <a:buNone/>
            </a:pPr>
            <a:endParaRPr lang="en-CA" altLang="en-US">
              <a:latin typeface="Courier New" pitchFamily="49" charset="0"/>
              <a:cs typeface="Courier New" pitchFamily="49" charset="0"/>
            </a:endParaRPr>
          </a:p>
          <a:p>
            <a:endParaRPr lang="en-CA" altLang="en-US"/>
          </a:p>
          <a:p>
            <a:endParaRPr lang="en-US" altLang="en-US"/>
          </a:p>
        </p:txBody>
      </p:sp>
      <p:graphicFrame>
        <p:nvGraphicFramePr>
          <p:cNvPr id="7" name="Table 6"/>
          <p:cNvGraphicFramePr>
            <a:graphicFrameLocks noGrp="1"/>
          </p:cNvGraphicFramePr>
          <p:nvPr/>
        </p:nvGraphicFramePr>
        <p:xfrm>
          <a:off x="4211638" y="1484313"/>
          <a:ext cx="4465637" cy="1554174"/>
        </p:xfrm>
        <a:graphic>
          <a:graphicData uri="http://schemas.openxmlformats.org/drawingml/2006/table">
            <a:tbl>
              <a:tblPr/>
              <a:tblGrid>
                <a:gridCol w="4465637">
                  <a:extLst>
                    <a:ext uri="{9D8B030D-6E8A-4147-A177-3AD203B41FA5}">
                      <a16:colId xmlns:a16="http://schemas.microsoft.com/office/drawing/2014/main" val="20000"/>
                    </a:ext>
                  </a:extLst>
                </a:gridCol>
              </a:tblGrid>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a:ln>
                            <a:noFill/>
                          </a:ln>
                          <a:solidFill>
                            <a:schemeClr val="tx1"/>
                          </a:solidFill>
                          <a:effectLst/>
                          <a:latin typeface="Times New Roman" pitchFamily="18" charset="0"/>
                          <a:ea typeface="DFKai-SB" pitchFamily="65" charset="-120"/>
                        </a:rPr>
                        <a:t>   80h (in signed sense -128) </a:t>
                      </a:r>
                      <a:endParaRPr kumimoji="0" lang="en-US" altLang="en-US" sz="2800" b="1" i="0" u="none" strike="noStrike" cap="none" normalizeH="0" baseline="0">
                        <a:ln>
                          <a:noFill/>
                        </a:ln>
                        <a:solidFill>
                          <a:schemeClr val="tx1"/>
                        </a:solidFill>
                        <a:effectLst/>
                        <a:latin typeface="Times New Roman" pitchFamily="18" charset="0"/>
                        <a:ea typeface="DFKai-SB" pitchFamily="65" charset="-120"/>
                      </a:endParaRPr>
                    </a:p>
                  </a:txBody>
                  <a:tcPr marL="91493" marR="91493" marT="45669" marB="4566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a:ln>
                            <a:noFill/>
                          </a:ln>
                          <a:solidFill>
                            <a:schemeClr val="tx1"/>
                          </a:solidFill>
                          <a:effectLst/>
                          <a:latin typeface="Times New Roman" pitchFamily="18" charset="0"/>
                          <a:ea typeface="DFKai-SB" pitchFamily="65" charset="-120"/>
                        </a:rPr>
                        <a:t>+ 81h (in signal sense -127) </a:t>
                      </a:r>
                      <a:endParaRPr kumimoji="0" lang="en-US" altLang="en-US" sz="2800" b="1" i="0" u="none" strike="noStrike" cap="none" normalizeH="0" baseline="0">
                        <a:ln>
                          <a:noFill/>
                        </a:ln>
                        <a:solidFill>
                          <a:schemeClr val="tx1"/>
                        </a:solidFill>
                        <a:effectLst/>
                        <a:latin typeface="Times New Roman" pitchFamily="18" charset="0"/>
                        <a:ea typeface="DFKai-SB" pitchFamily="65" charset="-120"/>
                      </a:endParaRPr>
                    </a:p>
                  </a:txBody>
                  <a:tcPr marL="91493" marR="91493" marT="45669" marB="4566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a:ln>
                            <a:noFill/>
                          </a:ln>
                          <a:solidFill>
                            <a:schemeClr val="tx1"/>
                          </a:solidFill>
                          <a:effectLst/>
                          <a:latin typeface="Times New Roman" pitchFamily="18" charset="0"/>
                          <a:ea typeface="DFKai-SB" pitchFamily="65" charset="-120"/>
                        </a:rPr>
                        <a:t>   01h</a:t>
                      </a:r>
                      <a:endParaRPr kumimoji="0" lang="en-US" altLang="en-US" sz="2800" b="1" i="0" u="none" strike="noStrike" cap="none" normalizeH="0" baseline="0">
                        <a:ln>
                          <a:noFill/>
                        </a:ln>
                        <a:solidFill>
                          <a:schemeClr val="tx1"/>
                        </a:solidFill>
                        <a:effectLst/>
                        <a:latin typeface="Times New Roman" pitchFamily="18" charset="0"/>
                        <a:ea typeface="DFKai-SB" pitchFamily="65" charset="-120"/>
                      </a:endParaRPr>
                    </a:p>
                  </a:txBody>
                  <a:tcPr marL="91493" marR="91493" marT="45669" marB="45669"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31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5693DDA-92F9-43B2-B76E-455A6D4D97E4}" type="slidenum">
              <a:rPr lang="en-CA" altLang="zh-TW" sz="1400">
                <a:latin typeface="Arial" charset="0"/>
                <a:ea typeface="新細明體" pitchFamily="18" charset="-120"/>
              </a:rPr>
              <a:pPr eaLnBrk="1" hangingPunct="1">
                <a:spcBef>
                  <a:spcPct val="0"/>
                </a:spcBef>
                <a:buFontTx/>
                <a:buNone/>
              </a:pPr>
              <a:t>90</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4"/>
          <p:cNvSpPr>
            <a:spLocks noGrp="1"/>
          </p:cNvSpPr>
          <p:nvPr>
            <p:ph type="title"/>
          </p:nvPr>
        </p:nvSpPr>
        <p:spPr/>
        <p:txBody>
          <a:bodyPr/>
          <a:lstStyle/>
          <a:p>
            <a:r>
              <a:rPr lang="en-CA" altLang="en-US"/>
              <a:t>Effect of addlw on the status register</a:t>
            </a:r>
            <a:endParaRPr lang="en-US" altLang="en-US"/>
          </a:p>
        </p:txBody>
      </p:sp>
      <p:sp>
        <p:nvSpPr>
          <p:cNvPr id="6" name="Content Placeholder 5"/>
          <p:cNvSpPr>
            <a:spLocks noGrp="1"/>
          </p:cNvSpPr>
          <p:nvPr>
            <p:ph idx="1"/>
          </p:nvPr>
        </p:nvSpPr>
        <p:spPr>
          <a:xfrm>
            <a:off x="222250" y="1285875"/>
            <a:ext cx="8736013" cy="5386388"/>
          </a:xfrm>
        </p:spPr>
        <p:txBody>
          <a:bodyPr>
            <a:normAutofit/>
          </a:bodyPr>
          <a:lstStyle/>
          <a:p>
            <a:r>
              <a:rPr lang="en-CA" altLang="en-US"/>
              <a:t>e.g. 4: </a:t>
            </a:r>
          </a:p>
          <a:p>
            <a:pPr>
              <a:buFontTx/>
              <a:buNone/>
            </a:pPr>
            <a:r>
              <a:rPr lang="en-CA" altLang="en-US">
                <a:latin typeface="Courier New" pitchFamily="49" charset="0"/>
                <a:cs typeface="Courier New" pitchFamily="49" charset="0"/>
              </a:rPr>
              <a:t>	MOVLW 0x7F</a:t>
            </a:r>
          </a:p>
          <a:p>
            <a:pPr>
              <a:buFontTx/>
              <a:buNone/>
            </a:pPr>
            <a:r>
              <a:rPr lang="en-CA" altLang="en-US">
                <a:latin typeface="Courier New" pitchFamily="49" charset="0"/>
                <a:cs typeface="Courier New" pitchFamily="49" charset="0"/>
              </a:rPr>
              <a:t>	ADDLW 0x7F</a:t>
            </a:r>
          </a:p>
          <a:p>
            <a:pPr>
              <a:buFontTx/>
              <a:buNone/>
            </a:pPr>
            <a:r>
              <a:rPr lang="en-CA" altLang="en-US">
                <a:cs typeface="Courier New" pitchFamily="49" charset="0"/>
              </a:rPr>
              <a:t>N = 1 	; bit7=1</a:t>
            </a:r>
          </a:p>
          <a:p>
            <a:pPr>
              <a:buFontTx/>
              <a:buNone/>
            </a:pPr>
            <a:r>
              <a:rPr lang="en-CA" altLang="en-US">
                <a:cs typeface="Courier New" pitchFamily="49" charset="0"/>
              </a:rPr>
              <a:t>OV=1	; +ve  + +ve = -ve =&gt; overflow (in signed sense)</a:t>
            </a:r>
          </a:p>
          <a:p>
            <a:pPr>
              <a:buFontTx/>
              <a:buNone/>
            </a:pPr>
            <a:r>
              <a:rPr lang="en-CA" altLang="en-US">
                <a:cs typeface="Courier New" pitchFamily="49" charset="0"/>
              </a:rPr>
              <a:t>Z=0	;  All zeros</a:t>
            </a:r>
          </a:p>
          <a:p>
            <a:pPr>
              <a:buFontTx/>
              <a:buNone/>
            </a:pPr>
            <a:r>
              <a:rPr lang="en-CA" altLang="en-US">
                <a:cs typeface="Courier New" pitchFamily="49" charset="0"/>
              </a:rPr>
              <a:t>DC=1;  A carry from the first and second nibble</a:t>
            </a:r>
          </a:p>
          <a:p>
            <a:pPr>
              <a:buFontTx/>
              <a:buNone/>
            </a:pPr>
            <a:r>
              <a:rPr lang="en-CA" altLang="en-US">
                <a:cs typeface="Courier New" pitchFamily="49" charset="0"/>
              </a:rPr>
              <a:t>C=0	;  A carry is not generated (in unsigned sense)</a:t>
            </a:r>
          </a:p>
          <a:p>
            <a:pPr>
              <a:buFontTx/>
              <a:buNone/>
            </a:pPr>
            <a:endParaRPr lang="en-CA" altLang="en-US">
              <a:latin typeface="Courier New" pitchFamily="49" charset="0"/>
              <a:cs typeface="Courier New" pitchFamily="49" charset="0"/>
            </a:endParaRPr>
          </a:p>
          <a:p>
            <a:endParaRPr lang="en-CA" altLang="en-US"/>
          </a:p>
          <a:p>
            <a:endParaRPr lang="en-US" altLang="en-US"/>
          </a:p>
        </p:txBody>
      </p:sp>
      <p:graphicFrame>
        <p:nvGraphicFramePr>
          <p:cNvPr id="7" name="Table 6"/>
          <p:cNvGraphicFramePr>
            <a:graphicFrameLocks noGrp="1"/>
          </p:cNvGraphicFramePr>
          <p:nvPr/>
        </p:nvGraphicFramePr>
        <p:xfrm>
          <a:off x="4211638" y="1484313"/>
          <a:ext cx="4465637" cy="1554174"/>
        </p:xfrm>
        <a:graphic>
          <a:graphicData uri="http://schemas.openxmlformats.org/drawingml/2006/table">
            <a:tbl>
              <a:tblPr/>
              <a:tblGrid>
                <a:gridCol w="4465637">
                  <a:extLst>
                    <a:ext uri="{9D8B030D-6E8A-4147-A177-3AD203B41FA5}">
                      <a16:colId xmlns:a16="http://schemas.microsoft.com/office/drawing/2014/main" val="20000"/>
                    </a:ext>
                  </a:extLst>
                </a:gridCol>
              </a:tblGrid>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a:ln>
                            <a:noFill/>
                          </a:ln>
                          <a:solidFill>
                            <a:schemeClr val="tx1"/>
                          </a:solidFill>
                          <a:effectLst/>
                          <a:latin typeface="Times New Roman" pitchFamily="18" charset="0"/>
                          <a:ea typeface="DFKai-SB" pitchFamily="65" charset="-120"/>
                        </a:rPr>
                        <a:t>   7Fh</a:t>
                      </a:r>
                      <a:endParaRPr kumimoji="0" lang="en-US" altLang="en-US" sz="2800" b="1" i="0" u="none" strike="noStrike" cap="none" normalizeH="0" baseline="0">
                        <a:ln>
                          <a:noFill/>
                        </a:ln>
                        <a:solidFill>
                          <a:schemeClr val="tx1"/>
                        </a:solidFill>
                        <a:effectLst/>
                        <a:latin typeface="Times New Roman" pitchFamily="18" charset="0"/>
                        <a:ea typeface="DFKai-SB" pitchFamily="65" charset="-120"/>
                      </a:endParaRPr>
                    </a:p>
                  </a:txBody>
                  <a:tcPr marL="91493" marR="91493" marT="45669" marB="4566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a:ln>
                            <a:noFill/>
                          </a:ln>
                          <a:solidFill>
                            <a:schemeClr val="tx1"/>
                          </a:solidFill>
                          <a:effectLst/>
                          <a:latin typeface="Times New Roman" pitchFamily="18" charset="0"/>
                          <a:ea typeface="DFKai-SB" pitchFamily="65" charset="-120"/>
                        </a:rPr>
                        <a:t>+ 7Fh</a:t>
                      </a:r>
                      <a:endParaRPr kumimoji="0" lang="en-US" altLang="en-US" sz="2800" b="1" i="0" u="none" strike="noStrike" cap="none" normalizeH="0" baseline="0">
                        <a:ln>
                          <a:noFill/>
                        </a:ln>
                        <a:solidFill>
                          <a:schemeClr val="tx1"/>
                        </a:solidFill>
                        <a:effectLst/>
                        <a:latin typeface="Times New Roman" pitchFamily="18" charset="0"/>
                        <a:ea typeface="DFKai-SB" pitchFamily="65" charset="-120"/>
                      </a:endParaRPr>
                    </a:p>
                  </a:txBody>
                  <a:tcPr marL="91493" marR="91493" marT="45669" marB="4566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a:ln>
                            <a:noFill/>
                          </a:ln>
                          <a:solidFill>
                            <a:schemeClr val="tx1"/>
                          </a:solidFill>
                          <a:effectLst/>
                          <a:latin typeface="Times New Roman" pitchFamily="18" charset="0"/>
                          <a:ea typeface="DFKai-SB" pitchFamily="65" charset="-120"/>
                        </a:rPr>
                        <a:t>   Feh</a:t>
                      </a:r>
                      <a:endParaRPr kumimoji="0" lang="en-US" altLang="en-US" sz="2800" b="1" i="0" u="none" strike="noStrike" cap="none" normalizeH="0" baseline="0">
                        <a:ln>
                          <a:noFill/>
                        </a:ln>
                        <a:solidFill>
                          <a:schemeClr val="tx1"/>
                        </a:solidFill>
                        <a:effectLst/>
                        <a:latin typeface="Times New Roman" pitchFamily="18" charset="0"/>
                        <a:ea typeface="DFKai-SB" pitchFamily="65" charset="-120"/>
                      </a:endParaRPr>
                    </a:p>
                  </a:txBody>
                  <a:tcPr marL="91493" marR="91493" marT="45669" marB="45669"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421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CF43AA5-AECD-407F-BA57-2BE811409A1E}" type="slidenum">
              <a:rPr lang="en-CA" altLang="zh-TW" sz="1400">
                <a:latin typeface="Arial" charset="0"/>
                <a:ea typeface="新細明體" pitchFamily="18" charset="-120"/>
              </a:rPr>
              <a:pPr eaLnBrk="1" hangingPunct="1">
                <a:spcBef>
                  <a:spcPct val="0"/>
                </a:spcBef>
                <a:buFontTx/>
                <a:buNone/>
              </a:pPr>
              <a:t>91</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4"/>
          <p:cNvSpPr>
            <a:spLocks noGrp="1"/>
          </p:cNvSpPr>
          <p:nvPr>
            <p:ph type="title"/>
          </p:nvPr>
        </p:nvSpPr>
        <p:spPr>
          <a:xfrm>
            <a:off x="539750" y="12700"/>
            <a:ext cx="8229600" cy="1143000"/>
          </a:xfrm>
        </p:spPr>
        <p:txBody>
          <a:bodyPr/>
          <a:lstStyle/>
          <a:p>
            <a:r>
              <a:rPr lang="en-US" altLang="en-US"/>
              <a:t>Instruction That Affect Flag Bits</a:t>
            </a:r>
          </a:p>
        </p:txBody>
      </p:sp>
      <p:sp>
        <p:nvSpPr>
          <p:cNvPr id="9523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BD51674C-7D16-47FB-A470-40E7FB1BFDF7}" type="slidenum">
              <a:rPr lang="en-CA" altLang="zh-TW" sz="1400">
                <a:latin typeface="Arial" charset="0"/>
                <a:ea typeface="新細明體" pitchFamily="18" charset="-120"/>
              </a:rPr>
              <a:pPr eaLnBrk="1" hangingPunct="1">
                <a:spcBef>
                  <a:spcPct val="0"/>
                </a:spcBef>
                <a:buFontTx/>
                <a:buNone/>
              </a:pPr>
              <a:t>92</a:t>
            </a:fld>
            <a:endParaRPr lang="en-CA" altLang="zh-TW" sz="1400">
              <a:latin typeface="Arial" charset="0"/>
              <a:ea typeface="新細明體" pitchFamily="18" charset="-120"/>
            </a:endParaRPr>
          </a:p>
        </p:txBody>
      </p:sp>
      <p:pic>
        <p:nvPicPr>
          <p:cNvPr id="952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557338"/>
            <a:ext cx="5200650"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4"/>
          <p:cNvSpPr>
            <a:spLocks noGrp="1"/>
          </p:cNvSpPr>
          <p:nvPr>
            <p:ph type="title"/>
          </p:nvPr>
        </p:nvSpPr>
        <p:spPr>
          <a:xfrm>
            <a:off x="539750" y="12700"/>
            <a:ext cx="8229600" cy="1143000"/>
          </a:xfrm>
        </p:spPr>
        <p:txBody>
          <a:bodyPr/>
          <a:lstStyle/>
          <a:p>
            <a:r>
              <a:rPr lang="en-US" altLang="en-US"/>
              <a:t>Flag Bits and Decision Making</a:t>
            </a:r>
          </a:p>
        </p:txBody>
      </p:sp>
      <p:sp>
        <p:nvSpPr>
          <p:cNvPr id="9625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E5D2A10-DACC-41E4-8BFF-70D486AE9B57}" type="slidenum">
              <a:rPr lang="en-CA" altLang="zh-TW" sz="1400">
                <a:latin typeface="Arial" charset="0"/>
                <a:ea typeface="新細明體" pitchFamily="18" charset="-120"/>
              </a:rPr>
              <a:pPr eaLnBrk="1" hangingPunct="1">
                <a:spcBef>
                  <a:spcPct val="0"/>
                </a:spcBef>
                <a:buFontTx/>
                <a:buNone/>
              </a:pPr>
              <a:t>93</a:t>
            </a:fld>
            <a:endParaRPr lang="en-CA" altLang="zh-TW" sz="1400">
              <a:latin typeface="Arial" charset="0"/>
              <a:ea typeface="新細明體" pitchFamily="18" charset="-120"/>
            </a:endParaRPr>
          </a:p>
        </p:txBody>
      </p:sp>
      <p:pic>
        <p:nvPicPr>
          <p:cNvPr id="962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22575"/>
            <a:ext cx="3744913" cy="3627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8313" y="1285875"/>
            <a:ext cx="7559675" cy="1816100"/>
          </a:xfrm>
          <a:prstGeom prst="rect">
            <a:avLst/>
          </a:prstGeom>
          <a:noFill/>
        </p:spPr>
        <p:txBody>
          <a:bodyPr>
            <a:spAutoFit/>
          </a:bodyPr>
          <a:lstStyle/>
          <a:p>
            <a:pPr>
              <a:defRPr/>
            </a:pPr>
            <a:r>
              <a:rPr lang="en-US" sz="2800" b="0" dirty="0">
                <a:latin typeface="+mn-lt"/>
              </a:rPr>
              <a:t>Status flags are also called conditions, there </a:t>
            </a:r>
          </a:p>
          <a:p>
            <a:pPr>
              <a:defRPr/>
            </a:pPr>
            <a:r>
              <a:rPr lang="en-US" sz="2800" b="0" dirty="0">
                <a:latin typeface="+mn-lt"/>
              </a:rPr>
              <a:t>are instructions that will make a conditional</a:t>
            </a:r>
          </a:p>
          <a:p>
            <a:pPr>
              <a:defRPr/>
            </a:pPr>
            <a:r>
              <a:rPr lang="en-US" sz="2800" b="0" dirty="0">
                <a:latin typeface="+mn-lt"/>
              </a:rPr>
              <a:t>Jump (branch) based on the status of the flag</a:t>
            </a:r>
          </a:p>
          <a:p>
            <a:pPr>
              <a:defRPr/>
            </a:pPr>
            <a:r>
              <a:rPr lang="en-US" sz="2800" b="0" dirty="0">
                <a:latin typeface="+mn-lt"/>
              </a:rPr>
              <a:t>We will discuss them later.</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1909537-0BAC-44F1-A9A2-6982FC515835}" type="slidenum">
              <a:rPr lang="en-US" altLang="zh-TW" sz="1400">
                <a:latin typeface="Arial" charset="0"/>
                <a:ea typeface="新細明體" pitchFamily="18" charset="-120"/>
              </a:rPr>
              <a:pPr eaLnBrk="1" hangingPunct="1">
                <a:spcBef>
                  <a:spcPct val="0"/>
                </a:spcBef>
                <a:buFontTx/>
                <a:buNone/>
              </a:pPr>
              <a:t>94</a:t>
            </a:fld>
            <a:endParaRPr lang="en-US" altLang="zh-TW" sz="1400">
              <a:latin typeface="Arial" charset="0"/>
              <a:ea typeface="新細明體" pitchFamily="18" charset="-120"/>
            </a:endParaRPr>
          </a:p>
        </p:txBody>
      </p:sp>
      <p:sp>
        <p:nvSpPr>
          <p:cNvPr id="97283" name="Rectangle 2"/>
          <p:cNvSpPr>
            <a:spLocks noGrp="1" noChangeArrowheads="1"/>
          </p:cNvSpPr>
          <p:nvPr>
            <p:ph type="title"/>
          </p:nvPr>
        </p:nvSpPr>
        <p:spPr/>
        <p:txBody>
          <a:bodyPr/>
          <a:lstStyle/>
          <a:p>
            <a:pPr eaLnBrk="1" hangingPunct="1"/>
            <a:r>
              <a:rPr lang="en-US" altLang="zh-TW"/>
              <a:t>Sections</a:t>
            </a:r>
          </a:p>
        </p:txBody>
      </p:sp>
      <p:sp>
        <p:nvSpPr>
          <p:cNvPr id="97284" name="Rectangle 3"/>
          <p:cNvSpPr>
            <a:spLocks noGrp="1" noChangeArrowheads="1"/>
          </p:cNvSpPr>
          <p:nvPr>
            <p:ph type="body" idx="1"/>
          </p:nvPr>
        </p:nvSpPr>
        <p:spPr/>
        <p:txBody>
          <a:bodyPr/>
          <a:lstStyle/>
          <a:p>
            <a:pPr eaLnBrk="1" hangingPunct="1">
              <a:buFontTx/>
              <a:buNone/>
            </a:pPr>
            <a:r>
              <a:rPr lang="en-US" altLang="zh-TW"/>
              <a:t>2.1  Inside the PIC18</a:t>
            </a:r>
          </a:p>
          <a:p>
            <a:pPr eaLnBrk="1" hangingPunct="1">
              <a:buFontTx/>
              <a:buNone/>
            </a:pPr>
            <a:r>
              <a:rPr lang="en-US" altLang="zh-TW"/>
              <a:t>2.2  Simple PIC18 Program	</a:t>
            </a:r>
          </a:p>
          <a:p>
            <a:pPr eaLnBrk="1" hangingPunct="1">
              <a:buFontTx/>
              <a:buNone/>
            </a:pPr>
            <a:r>
              <a:rPr lang="en-US" altLang="zh-TW"/>
              <a:t>2.3  Introduction to PIC18 Assembly Programming</a:t>
            </a:r>
          </a:p>
          <a:p>
            <a:pPr eaLnBrk="1" hangingPunct="1">
              <a:buFontTx/>
              <a:buNone/>
            </a:pPr>
            <a:r>
              <a:rPr lang="en-US" altLang="zh-TW"/>
              <a:t>2.4  Assembling and Running an PIC18 Program</a:t>
            </a:r>
          </a:p>
          <a:p>
            <a:pPr eaLnBrk="1" hangingPunct="1">
              <a:buFontTx/>
              <a:buNone/>
            </a:pPr>
            <a:r>
              <a:rPr lang="en-US" altLang="zh-TW"/>
              <a:t>2.5  The Program Counter and ROM Space in the PIC18</a:t>
            </a:r>
          </a:p>
          <a:p>
            <a:pPr eaLnBrk="1" hangingPunct="1">
              <a:buFontTx/>
              <a:buNone/>
            </a:pPr>
            <a:r>
              <a:rPr lang="en-US" altLang="zh-TW"/>
              <a:t>2.6  RISC Architecture in the PIC</a:t>
            </a:r>
          </a:p>
          <a:p>
            <a:pPr eaLnBrk="1" hangingPunct="1">
              <a:buFontTx/>
              <a:buNone/>
            </a:pPr>
            <a:r>
              <a:rPr lang="en-US" altLang="zh-TW"/>
              <a:t>2.7  PIC18 Flag Bits and the PSW Register</a:t>
            </a:r>
          </a:p>
          <a:p>
            <a:pPr eaLnBrk="1" hangingPunct="1">
              <a:buFontTx/>
              <a:buNone/>
            </a:pPr>
            <a:r>
              <a:rPr lang="en-US" altLang="zh-TW" b="1"/>
              <a:t>2.8  PIC18 Register Banks and Stack</a:t>
            </a: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C1716AF-08F2-4FF3-AF80-5BECB4FD8514}" type="slidenum">
              <a:rPr lang="en-US" altLang="zh-TW" sz="1400">
                <a:latin typeface="Arial" charset="0"/>
                <a:ea typeface="新細明體" pitchFamily="18" charset="-120"/>
              </a:rPr>
              <a:pPr eaLnBrk="1" hangingPunct="1">
                <a:spcBef>
                  <a:spcPct val="0"/>
                </a:spcBef>
                <a:buFontTx/>
                <a:buNone/>
              </a:pPr>
              <a:t>95</a:t>
            </a:fld>
            <a:endParaRPr lang="en-US" altLang="zh-TW" sz="1400">
              <a:latin typeface="Arial" charset="0"/>
              <a:ea typeface="新細明體" pitchFamily="18" charset="-120"/>
            </a:endParaRPr>
          </a:p>
        </p:txBody>
      </p:sp>
      <p:sp>
        <p:nvSpPr>
          <p:cNvPr id="98307" name="Rectangle 2"/>
          <p:cNvSpPr>
            <a:spLocks noGrp="1" noChangeArrowheads="1"/>
          </p:cNvSpPr>
          <p:nvPr>
            <p:ph type="title"/>
          </p:nvPr>
        </p:nvSpPr>
        <p:spPr/>
        <p:txBody>
          <a:bodyPr/>
          <a:lstStyle/>
          <a:p>
            <a:pPr eaLnBrk="1" hangingPunct="1"/>
            <a:r>
              <a:rPr lang="en-US" altLang="zh-TW"/>
              <a:t>Register Banks </a:t>
            </a:r>
          </a:p>
        </p:txBody>
      </p:sp>
      <p:sp>
        <p:nvSpPr>
          <p:cNvPr id="3076" name="Rectangle 3"/>
          <p:cNvSpPr>
            <a:spLocks noGrp="1" noChangeArrowheads="1"/>
          </p:cNvSpPr>
          <p:nvPr>
            <p:ph type="body" idx="1"/>
          </p:nvPr>
        </p:nvSpPr>
        <p:spPr/>
        <p:txBody>
          <a:bodyPr/>
          <a:lstStyle/>
          <a:p>
            <a:pPr marL="0" indent="0" eaLnBrk="1" hangingPunct="1">
              <a:buFontTx/>
              <a:buNone/>
            </a:pPr>
            <a:r>
              <a:rPr lang="en-US" altLang="zh-TW"/>
              <a:t>So far, we only consider the access bank in data memory.  Actually, we can choose other banks</a:t>
            </a:r>
          </a:p>
          <a:p>
            <a:pPr marL="0" indent="0" eaLnBrk="1" hangingPunct="1">
              <a:buFontTx/>
              <a:buNone/>
            </a:pPr>
            <a:r>
              <a:rPr lang="en-US" altLang="zh-TW">
                <a:solidFill>
                  <a:srgbClr val="0070C0"/>
                </a:solidFill>
              </a:rPr>
              <a:t>	INCF MYREG, D, A</a:t>
            </a:r>
          </a:p>
          <a:p>
            <a:pPr marL="0" indent="0" eaLnBrk="1" hangingPunct="1">
              <a:buFontTx/>
              <a:buNone/>
            </a:pPr>
            <a:r>
              <a:rPr lang="en-US" altLang="zh-TW">
                <a:solidFill>
                  <a:srgbClr val="0070C0"/>
                </a:solidFill>
              </a:rPr>
              <a:t>	MOVWF MYREG, A</a:t>
            </a:r>
          </a:p>
          <a:p>
            <a:pPr marL="0" indent="0" eaLnBrk="1" hangingPunct="1">
              <a:buFontTx/>
              <a:buNone/>
            </a:pPr>
            <a:r>
              <a:rPr lang="en-US" altLang="zh-TW"/>
              <a:t>A=0, the access bank</a:t>
            </a:r>
          </a:p>
          <a:p>
            <a:pPr marL="0" indent="0" eaLnBrk="1" hangingPunct="1">
              <a:buFontTx/>
              <a:buNone/>
            </a:pPr>
            <a:r>
              <a:rPr lang="en-US" altLang="zh-TW"/>
              <a:t>A=1, other bank</a:t>
            </a:r>
          </a:p>
          <a:p>
            <a:pPr marL="0" indent="0" eaLnBrk="1" hangingPunct="1">
              <a:buFontTx/>
              <a:buNone/>
            </a:pPr>
            <a:r>
              <a:rPr lang="en-US" altLang="zh-TW"/>
              <a:t>To use this feature,</a:t>
            </a:r>
          </a:p>
          <a:p>
            <a:pPr marL="0" indent="0" eaLnBrk="1" hangingPunct="1">
              <a:buFontTx/>
              <a:buNone/>
            </a:pPr>
            <a:r>
              <a:rPr lang="en-US" altLang="zh-TW"/>
              <a:t>Load BSR with the desired bank number</a:t>
            </a:r>
          </a:p>
          <a:p>
            <a:pPr marL="0" indent="0" eaLnBrk="1" hangingPunct="1">
              <a:buFontTx/>
              <a:buNone/>
            </a:pPr>
            <a:r>
              <a:rPr lang="en-US" altLang="zh-TW"/>
              <a:t>Make A=1 in the instruction    </a:t>
            </a:r>
          </a:p>
          <a:p>
            <a:pPr marL="0" indent="0" eaLnBrk="1" hangingPunct="1">
              <a:buFontTx/>
              <a:buNone/>
            </a:pPr>
            <a:endParaRPr lang="en-US" altLang="zh-TW"/>
          </a:p>
          <a:p>
            <a:pPr marL="0" indent="0" eaLnBrk="1" hangingPunct="1">
              <a:buFontTx/>
              <a:buNone/>
            </a:pPr>
            <a:endParaRPr lang="en-US" altLang="zh-TW"/>
          </a:p>
        </p:txBody>
      </p:sp>
      <p:pic>
        <p:nvPicPr>
          <p:cNvPr id="983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636838"/>
            <a:ext cx="26670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8FFA58EC-6DA6-46B7-BB4D-70C0320CAD93}" type="slidenum">
              <a:rPr lang="en-US" altLang="zh-TW" sz="1400">
                <a:latin typeface="Arial" charset="0"/>
                <a:ea typeface="新細明體" pitchFamily="18" charset="-120"/>
              </a:rPr>
              <a:pPr eaLnBrk="1" hangingPunct="1">
                <a:spcBef>
                  <a:spcPct val="0"/>
                </a:spcBef>
                <a:buFontTx/>
                <a:buNone/>
              </a:pPr>
              <a:t>96</a:t>
            </a:fld>
            <a:endParaRPr lang="en-US" altLang="zh-TW" sz="1400">
              <a:latin typeface="Arial" charset="0"/>
              <a:ea typeface="新細明體" pitchFamily="18" charset="-120"/>
            </a:endParaRPr>
          </a:p>
        </p:txBody>
      </p:sp>
      <p:sp>
        <p:nvSpPr>
          <p:cNvPr id="99331" name="Rectangle 2"/>
          <p:cNvSpPr>
            <a:spLocks noGrp="1" noChangeArrowheads="1"/>
          </p:cNvSpPr>
          <p:nvPr>
            <p:ph type="title"/>
          </p:nvPr>
        </p:nvSpPr>
        <p:spPr>
          <a:xfrm>
            <a:off x="539750" y="260350"/>
            <a:ext cx="8229600" cy="725488"/>
          </a:xfrm>
        </p:spPr>
        <p:txBody>
          <a:bodyPr/>
          <a:lstStyle/>
          <a:p>
            <a:pPr eaLnBrk="1" hangingPunct="1"/>
            <a:r>
              <a:rPr lang="en-US" altLang="zh-TW"/>
              <a:t>Register Banks </a:t>
            </a:r>
          </a:p>
        </p:txBody>
      </p:sp>
      <p:sp>
        <p:nvSpPr>
          <p:cNvPr id="3076" name="Rectangle 3"/>
          <p:cNvSpPr>
            <a:spLocks noGrp="1" noChangeArrowheads="1"/>
          </p:cNvSpPr>
          <p:nvPr>
            <p:ph type="body" idx="1"/>
          </p:nvPr>
        </p:nvSpPr>
        <p:spPr>
          <a:xfrm>
            <a:off x="395288" y="981075"/>
            <a:ext cx="8229600" cy="4525963"/>
          </a:xfrm>
        </p:spPr>
        <p:txBody>
          <a:bodyPr/>
          <a:lstStyle/>
          <a:p>
            <a:pPr marL="0" indent="0">
              <a:buFontTx/>
              <a:buNone/>
            </a:pPr>
            <a:r>
              <a:rPr lang="en-CA" altLang="en-US" sz="2000" b="1">
                <a:cs typeface="Courier New" pitchFamily="49" charset="0"/>
              </a:rPr>
              <a:t>Example:</a:t>
            </a:r>
          </a:p>
          <a:p>
            <a:pPr marL="0" indent="0">
              <a:buFontTx/>
              <a:buNone/>
            </a:pPr>
            <a:r>
              <a:rPr lang="en-CA" altLang="en-US" sz="2000">
                <a:latin typeface="Courier New" pitchFamily="49" charset="0"/>
                <a:cs typeface="Courier New" pitchFamily="49" charset="0"/>
              </a:rPr>
              <a:t>	MYREG EQU 0x40 ;define a location</a:t>
            </a:r>
          </a:p>
          <a:p>
            <a:pPr marL="0" indent="0">
              <a:buFontTx/>
              <a:buNone/>
            </a:pPr>
            <a:r>
              <a:rPr lang="en-CA" altLang="en-US" sz="2000">
                <a:latin typeface="Courier New" pitchFamily="49" charset="0"/>
                <a:cs typeface="Courier New" pitchFamily="49" charset="0"/>
              </a:rPr>
              <a:t>	MOVLB 0x2</a:t>
            </a:r>
          </a:p>
          <a:p>
            <a:pPr marL="0" indent="0">
              <a:buFontTx/>
              <a:buNone/>
            </a:pPr>
            <a:r>
              <a:rPr lang="en-CA" altLang="en-US" sz="2000">
                <a:latin typeface="Courier New" pitchFamily="49" charset="0"/>
                <a:cs typeface="Courier New" pitchFamily="49" charset="0"/>
              </a:rPr>
              <a:t>	MOVLW 0	   ; WREG=0	</a:t>
            </a:r>
          </a:p>
          <a:p>
            <a:pPr marL="0" indent="0">
              <a:buFontTx/>
              <a:buNone/>
            </a:pPr>
            <a:r>
              <a:rPr lang="en-CA" altLang="en-US" sz="2000">
                <a:latin typeface="Courier New" pitchFamily="49" charset="0"/>
                <a:cs typeface="Courier New" pitchFamily="49" charset="0"/>
              </a:rPr>
              <a:t>	MOVWF MYREG, 1 ; loc (240)=0, WREG=0, A=1</a:t>
            </a:r>
          </a:p>
          <a:p>
            <a:pPr marL="0" indent="0">
              <a:buFontTx/>
              <a:buNone/>
            </a:pPr>
            <a:r>
              <a:rPr lang="en-CA" altLang="en-US" sz="2000">
                <a:latin typeface="Courier New" pitchFamily="49" charset="0"/>
                <a:cs typeface="Courier New" pitchFamily="49" charset="0"/>
              </a:rPr>
              <a:t>	INCF  MYREG,F,1; loc (240)=1, WREG=0, A=1</a:t>
            </a:r>
          </a:p>
          <a:p>
            <a:pPr marL="0" indent="0">
              <a:buFontTx/>
              <a:buNone/>
            </a:pPr>
            <a:r>
              <a:rPr lang="en-CA" altLang="en-US" sz="2000">
                <a:latin typeface="Courier New" pitchFamily="49" charset="0"/>
                <a:cs typeface="Courier New" pitchFamily="49" charset="0"/>
              </a:rPr>
              <a:t>	INCF  MYREG,F,1; loc (240)=2, WREG=0, A=1</a:t>
            </a:r>
          </a:p>
          <a:p>
            <a:pPr marL="0" indent="0">
              <a:buFontTx/>
              <a:buNone/>
            </a:pPr>
            <a:r>
              <a:rPr lang="en-CA" altLang="en-US" sz="2000">
                <a:latin typeface="Courier New" pitchFamily="49" charset="0"/>
                <a:cs typeface="Courier New" pitchFamily="49" charset="0"/>
              </a:rPr>
              <a:t>	INCF  MYREG,F,1; loc (240)=3, WREG=0, A=1</a:t>
            </a:r>
          </a:p>
          <a:p>
            <a:pPr marL="0" indent="0">
              <a:buFontTx/>
              <a:buNone/>
            </a:pPr>
            <a:endParaRPr lang="en-CA" altLang="en-US" sz="200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93FDA77-6A98-4FE6-8AAD-211E411BB643}" type="slidenum">
              <a:rPr lang="en-US" altLang="zh-TW" sz="1400">
                <a:latin typeface="Arial" charset="0"/>
                <a:ea typeface="新細明體" pitchFamily="18" charset="-120"/>
              </a:rPr>
              <a:pPr eaLnBrk="1" hangingPunct="1">
                <a:spcBef>
                  <a:spcPct val="0"/>
                </a:spcBef>
                <a:buFontTx/>
                <a:buNone/>
              </a:pPr>
              <a:t>97</a:t>
            </a:fld>
            <a:endParaRPr lang="en-US" altLang="zh-TW" sz="1400">
              <a:latin typeface="Arial" charset="0"/>
              <a:ea typeface="新細明體" pitchFamily="18" charset="-120"/>
            </a:endParaRPr>
          </a:p>
        </p:txBody>
      </p:sp>
      <p:sp>
        <p:nvSpPr>
          <p:cNvPr id="100355" name="Rectangle 2"/>
          <p:cNvSpPr>
            <a:spLocks noGrp="1" noChangeArrowheads="1"/>
          </p:cNvSpPr>
          <p:nvPr>
            <p:ph type="title"/>
          </p:nvPr>
        </p:nvSpPr>
        <p:spPr>
          <a:xfrm>
            <a:off x="539750" y="260350"/>
            <a:ext cx="8229600" cy="725488"/>
          </a:xfrm>
        </p:spPr>
        <p:txBody>
          <a:bodyPr/>
          <a:lstStyle/>
          <a:p>
            <a:pPr eaLnBrk="1" hangingPunct="1"/>
            <a:r>
              <a:rPr lang="en-US" altLang="zh-TW"/>
              <a:t>Register Banks </a:t>
            </a:r>
          </a:p>
        </p:txBody>
      </p:sp>
      <p:sp>
        <p:nvSpPr>
          <p:cNvPr id="3076" name="Rectangle 3"/>
          <p:cNvSpPr>
            <a:spLocks noGrp="1" noChangeArrowheads="1"/>
          </p:cNvSpPr>
          <p:nvPr>
            <p:ph type="body" idx="1"/>
          </p:nvPr>
        </p:nvSpPr>
        <p:spPr>
          <a:xfrm>
            <a:off x="395288" y="981075"/>
            <a:ext cx="8229600" cy="4525963"/>
          </a:xfrm>
        </p:spPr>
        <p:txBody>
          <a:bodyPr/>
          <a:lstStyle/>
          <a:p>
            <a:pPr marL="0" indent="0">
              <a:buFontTx/>
              <a:buNone/>
            </a:pPr>
            <a:r>
              <a:rPr lang="en-CA" altLang="en-US" sz="2000" b="1">
                <a:cs typeface="Courier New" pitchFamily="49" charset="0"/>
              </a:rPr>
              <a:t>Example:</a:t>
            </a:r>
          </a:p>
          <a:p>
            <a:pPr marL="0" indent="0">
              <a:buFontTx/>
              <a:buNone/>
            </a:pPr>
            <a:r>
              <a:rPr lang="en-CA" altLang="en-US" sz="2000">
                <a:latin typeface="Courier New" pitchFamily="49" charset="0"/>
                <a:cs typeface="Courier New" pitchFamily="49" charset="0"/>
              </a:rPr>
              <a:t>	MYREG EQU 0x40 ;define a location</a:t>
            </a:r>
          </a:p>
          <a:p>
            <a:pPr marL="0" indent="0">
              <a:buFontTx/>
              <a:buNone/>
            </a:pPr>
            <a:r>
              <a:rPr lang="en-CA" altLang="en-US" sz="2000">
                <a:latin typeface="Courier New" pitchFamily="49" charset="0"/>
                <a:cs typeface="Courier New" pitchFamily="49" charset="0"/>
              </a:rPr>
              <a:t>	MOVLB 0x2</a:t>
            </a:r>
          </a:p>
          <a:p>
            <a:pPr marL="0" indent="0">
              <a:buFontTx/>
              <a:buNone/>
            </a:pPr>
            <a:r>
              <a:rPr lang="en-CA" altLang="en-US" sz="2000">
                <a:latin typeface="Courier New" pitchFamily="49" charset="0"/>
                <a:cs typeface="Courier New" pitchFamily="49" charset="0"/>
              </a:rPr>
              <a:t>	MOVLW 0	   ; WREG=0	</a:t>
            </a:r>
          </a:p>
          <a:p>
            <a:pPr marL="0" indent="0">
              <a:buFontTx/>
              <a:buNone/>
            </a:pPr>
            <a:r>
              <a:rPr lang="en-CA" altLang="en-US" sz="2000">
                <a:latin typeface="Courier New" pitchFamily="49" charset="0"/>
                <a:cs typeface="Courier New" pitchFamily="49" charset="0"/>
              </a:rPr>
              <a:t>	MOVWF MYREG    ; loc (40)=0, WREG=0, A=</a:t>
            </a:r>
            <a:r>
              <a:rPr lang="en-CA" altLang="en-US" sz="2000">
                <a:solidFill>
                  <a:srgbClr val="FF0000"/>
                </a:solidFill>
                <a:latin typeface="Courier New" pitchFamily="49" charset="0"/>
                <a:cs typeface="Courier New" pitchFamily="49" charset="0"/>
              </a:rPr>
              <a:t>0</a:t>
            </a:r>
          </a:p>
          <a:p>
            <a:pPr marL="0" indent="0">
              <a:buFontTx/>
              <a:buNone/>
            </a:pPr>
            <a:r>
              <a:rPr lang="en-CA" altLang="en-US" sz="2000">
                <a:latin typeface="Courier New" pitchFamily="49" charset="0"/>
                <a:cs typeface="Courier New" pitchFamily="49" charset="0"/>
              </a:rPr>
              <a:t>	INCF  MYREG,F  ; loc (40)=1, WREG=0, A=</a:t>
            </a:r>
            <a:r>
              <a:rPr lang="en-CA" altLang="en-US" sz="2000">
                <a:solidFill>
                  <a:srgbClr val="FF0000"/>
                </a:solidFill>
                <a:latin typeface="Courier New" pitchFamily="49" charset="0"/>
                <a:cs typeface="Courier New" pitchFamily="49" charset="0"/>
              </a:rPr>
              <a:t>0</a:t>
            </a:r>
          </a:p>
          <a:p>
            <a:pPr marL="0" indent="0">
              <a:buFontTx/>
              <a:buNone/>
            </a:pPr>
            <a:r>
              <a:rPr lang="en-CA" altLang="en-US" sz="2000">
                <a:latin typeface="Courier New" pitchFamily="49" charset="0"/>
                <a:cs typeface="Courier New" pitchFamily="49" charset="0"/>
              </a:rPr>
              <a:t>	INCF  MYREG,F  ; loc (40)=2, WREG=0, A=</a:t>
            </a:r>
            <a:r>
              <a:rPr lang="en-CA" altLang="en-US" sz="2000">
                <a:solidFill>
                  <a:srgbClr val="FF0000"/>
                </a:solidFill>
                <a:latin typeface="Courier New" pitchFamily="49" charset="0"/>
                <a:cs typeface="Courier New" pitchFamily="49" charset="0"/>
              </a:rPr>
              <a:t>0</a:t>
            </a:r>
          </a:p>
          <a:p>
            <a:pPr marL="0" indent="0">
              <a:buFontTx/>
              <a:buNone/>
            </a:pPr>
            <a:r>
              <a:rPr lang="en-CA" altLang="en-US" sz="2000">
                <a:latin typeface="Courier New" pitchFamily="49" charset="0"/>
                <a:cs typeface="Courier New" pitchFamily="49" charset="0"/>
              </a:rPr>
              <a:t>	INCF  MYREG,F  ; loc (40)=3, WREG=0, A=</a:t>
            </a:r>
            <a:r>
              <a:rPr lang="en-CA" altLang="en-US" sz="2000">
                <a:solidFill>
                  <a:srgbClr val="FF0000"/>
                </a:solidFill>
                <a:latin typeface="Courier New" pitchFamily="49" charset="0"/>
                <a:cs typeface="Courier New" pitchFamily="49" charset="0"/>
              </a:rPr>
              <a:t>0</a:t>
            </a:r>
          </a:p>
          <a:p>
            <a:pPr marL="0" indent="0">
              <a:buFontTx/>
              <a:buNone/>
            </a:pPr>
            <a:endParaRPr lang="en-CA" altLang="en-US" sz="200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Grp="1" noChangeArrowheads="1"/>
          </p:cNvSpPr>
          <p:nvPr>
            <p:ph type="title"/>
          </p:nvPr>
        </p:nvSpPr>
        <p:spPr/>
        <p:txBody>
          <a:bodyPr/>
          <a:lstStyle/>
          <a:p>
            <a:pPr eaLnBrk="1" hangingPunct="1"/>
            <a:r>
              <a:rPr lang="en-US" altLang="en-US"/>
              <a:t>Stack</a:t>
            </a:r>
          </a:p>
        </p:txBody>
      </p:sp>
      <p:sp>
        <p:nvSpPr>
          <p:cNvPr id="101379" name="Rectangle 5"/>
          <p:cNvSpPr>
            <a:spLocks noGrp="1" noChangeArrowheads="1"/>
          </p:cNvSpPr>
          <p:nvPr>
            <p:ph idx="1"/>
          </p:nvPr>
        </p:nvSpPr>
        <p:spPr/>
        <p:txBody>
          <a:bodyPr/>
          <a:lstStyle/>
          <a:p>
            <a:pPr eaLnBrk="1" hangingPunct="1"/>
            <a:r>
              <a:rPr lang="en-US" altLang="en-US"/>
              <a:t>Temporary memory storage space used during the execution of a program</a:t>
            </a:r>
          </a:p>
          <a:p>
            <a:pPr eaLnBrk="1" hangingPunct="1"/>
            <a:r>
              <a:rPr lang="en-US" altLang="en-US"/>
              <a:t>Can be part of R/W memory or specially designed group of registers</a:t>
            </a:r>
          </a:p>
          <a:p>
            <a:pPr eaLnBrk="1" hangingPunct="1"/>
            <a:r>
              <a:rPr lang="en-US" altLang="en-US"/>
              <a:t>Stack Pointer (SP)</a:t>
            </a:r>
          </a:p>
          <a:p>
            <a:pPr lvl="1" eaLnBrk="1" hangingPunct="1"/>
            <a:r>
              <a:rPr lang="en-US" altLang="en-US"/>
              <a:t>The MPU uses a register called the stack pointer, similar to the program counter (PC), to keep track of available stack locations. </a:t>
            </a:r>
          </a:p>
        </p:txBody>
      </p:sp>
      <p:sp>
        <p:nvSpPr>
          <p:cNvPr id="101380" name="Slide Number Placeholder 6"/>
          <p:cNvSpPr>
            <a:spLocks noGrp="1"/>
          </p:cNvSpPr>
          <p:nvPr>
            <p:ph type="sldNum" sz="quarter" idx="12"/>
          </p:nvPr>
        </p:nvSpPr>
        <p:spPr>
          <a:xfrm>
            <a:off x="6248400" y="6165850"/>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46791F32-101F-461F-85BB-55EE1472358E}" type="slidenum">
              <a:rPr lang="en-US" altLang="en-US" sz="1400">
                <a:solidFill>
                  <a:srgbClr val="003366"/>
                </a:solidFill>
                <a:ea typeface="新細明體" pitchFamily="18" charset="-120"/>
              </a:rPr>
              <a:pPr algn="ctr" eaLnBrk="1" hangingPunct="1">
                <a:spcBef>
                  <a:spcPct val="0"/>
                </a:spcBef>
                <a:buFontTx/>
                <a:buNone/>
              </a:pPr>
              <a:t>98</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B13D870-B3E5-4228-BC7B-32207CAEC643}" type="slidenum">
              <a:rPr lang="en-US" altLang="zh-TW" sz="1400">
                <a:latin typeface="Arial" charset="0"/>
                <a:ea typeface="新細明體" pitchFamily="18" charset="-120"/>
              </a:rPr>
              <a:pPr eaLnBrk="1" hangingPunct="1">
                <a:spcBef>
                  <a:spcPct val="0"/>
                </a:spcBef>
                <a:buFontTx/>
                <a:buNone/>
              </a:pPr>
              <a:t>99</a:t>
            </a:fld>
            <a:endParaRPr lang="en-US" altLang="zh-TW" sz="1400">
              <a:latin typeface="Arial" charset="0"/>
              <a:ea typeface="新細明體" pitchFamily="18" charset="-120"/>
            </a:endParaRPr>
          </a:p>
        </p:txBody>
      </p:sp>
      <p:sp>
        <p:nvSpPr>
          <p:cNvPr id="102403" name="Rectangle 1026"/>
          <p:cNvSpPr>
            <a:spLocks noGrp="1" noChangeArrowheads="1"/>
          </p:cNvSpPr>
          <p:nvPr>
            <p:ph type="title"/>
          </p:nvPr>
        </p:nvSpPr>
        <p:spPr/>
        <p:txBody>
          <a:bodyPr/>
          <a:lstStyle/>
          <a:p>
            <a:pPr eaLnBrk="1" hangingPunct="1"/>
            <a:r>
              <a:rPr lang="en-US" altLang="zh-TW"/>
              <a:t>Stack </a:t>
            </a:r>
          </a:p>
        </p:txBody>
      </p:sp>
      <p:sp>
        <p:nvSpPr>
          <p:cNvPr id="102404" name="Rectangle 1027"/>
          <p:cNvSpPr>
            <a:spLocks noGrp="1" noChangeArrowheads="1"/>
          </p:cNvSpPr>
          <p:nvPr>
            <p:ph type="body" idx="1"/>
          </p:nvPr>
        </p:nvSpPr>
        <p:spPr/>
        <p:txBody>
          <a:bodyPr/>
          <a:lstStyle/>
          <a:p>
            <a:pPr eaLnBrk="1" hangingPunct="1"/>
            <a:r>
              <a:rPr lang="en-US" altLang="zh-TW"/>
              <a:t>Stack</a:t>
            </a:r>
            <a:r>
              <a:rPr lang="zh-TW" altLang="en-US"/>
              <a:t>：</a:t>
            </a:r>
            <a:r>
              <a:rPr lang="en-US" altLang="zh-TW"/>
              <a:t>a section of RAM to store data items</a:t>
            </a:r>
          </a:p>
          <a:p>
            <a:pPr eaLnBrk="1" hangingPunct="1"/>
            <a:r>
              <a:rPr lang="en-US" altLang="zh-TW"/>
              <a:t>Two operations on the stack</a:t>
            </a:r>
            <a:r>
              <a:rPr lang="zh-TW" altLang="en-US"/>
              <a:t>：</a:t>
            </a:r>
          </a:p>
          <a:p>
            <a:pPr lvl="1" eaLnBrk="1" hangingPunct="1"/>
            <a:r>
              <a:rPr lang="en-US" altLang="zh-TW"/>
              <a:t>PUSH</a:t>
            </a:r>
            <a:r>
              <a:rPr lang="zh-TW" altLang="en-US"/>
              <a:t>：</a:t>
            </a:r>
            <a:r>
              <a:rPr lang="en-US" altLang="zh-TW"/>
              <a:t>put an item onto the </a:t>
            </a:r>
            <a:r>
              <a:rPr lang="en-US" altLang="zh-TW" i="1"/>
              <a:t>top</a:t>
            </a:r>
            <a:r>
              <a:rPr lang="en-US" altLang="zh-TW"/>
              <a:t> of the stack</a:t>
            </a:r>
          </a:p>
          <a:p>
            <a:pPr lvl="1" eaLnBrk="1" hangingPunct="1"/>
            <a:r>
              <a:rPr lang="en-US" altLang="zh-TW"/>
              <a:t>POP</a:t>
            </a:r>
            <a:r>
              <a:rPr lang="zh-TW" altLang="en-US"/>
              <a:t>：</a:t>
            </a:r>
            <a:r>
              <a:rPr lang="en-US" altLang="zh-TW"/>
              <a:t>remove an item from the </a:t>
            </a:r>
            <a:r>
              <a:rPr lang="en-US" altLang="zh-TW" i="1"/>
              <a:t>top</a:t>
            </a:r>
            <a:r>
              <a:rPr lang="en-US" altLang="zh-TW"/>
              <a:t> of the stack</a:t>
            </a:r>
          </a:p>
        </p:txBody>
      </p:sp>
      <p:sp>
        <p:nvSpPr>
          <p:cNvPr id="102405" name="Rectangle 1028"/>
          <p:cNvSpPr>
            <a:spLocks noChangeArrowheads="1"/>
          </p:cNvSpPr>
          <p:nvPr/>
        </p:nvSpPr>
        <p:spPr bwMode="auto">
          <a:xfrm>
            <a:off x="2057400" y="5867400"/>
            <a:ext cx="838200" cy="381000"/>
          </a:xfrm>
          <a:prstGeom prst="rect">
            <a:avLst/>
          </a:prstGeom>
          <a:solidFill>
            <a:schemeClr val="accent1"/>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grpSp>
        <p:nvGrpSpPr>
          <p:cNvPr id="102406" name="Group 1070"/>
          <p:cNvGrpSpPr>
            <a:grpSpLocks/>
          </p:cNvGrpSpPr>
          <p:nvPr/>
        </p:nvGrpSpPr>
        <p:grpSpPr bwMode="auto">
          <a:xfrm>
            <a:off x="685800" y="4724400"/>
            <a:ext cx="838200" cy="1562100"/>
            <a:chOff x="432" y="2976"/>
            <a:chExt cx="528" cy="984"/>
          </a:xfrm>
        </p:grpSpPr>
        <p:sp>
          <p:nvSpPr>
            <p:cNvPr id="102450" name="Line 1029"/>
            <p:cNvSpPr>
              <a:spLocks noChangeShapeType="1"/>
            </p:cNvSpPr>
            <p:nvPr/>
          </p:nvSpPr>
          <p:spPr bwMode="auto">
            <a:xfrm>
              <a:off x="432"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1" name="Line 1030"/>
            <p:cNvSpPr>
              <a:spLocks noChangeShapeType="1"/>
            </p:cNvSpPr>
            <p:nvPr/>
          </p:nvSpPr>
          <p:spPr bwMode="auto">
            <a:xfrm>
              <a:off x="432" y="3960"/>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2" name="Line 1031"/>
            <p:cNvSpPr>
              <a:spLocks noChangeShapeType="1"/>
            </p:cNvSpPr>
            <p:nvPr/>
          </p:nvSpPr>
          <p:spPr bwMode="auto">
            <a:xfrm>
              <a:off x="960"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407" name="Line 1032"/>
          <p:cNvSpPr>
            <a:spLocks noChangeShapeType="1"/>
          </p:cNvSpPr>
          <p:nvPr/>
        </p:nvSpPr>
        <p:spPr bwMode="auto">
          <a:xfrm>
            <a:off x="1676400" y="5257800"/>
            <a:ext cx="3048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08" name="Line 1038"/>
          <p:cNvSpPr>
            <a:spLocks noChangeShapeType="1"/>
          </p:cNvSpPr>
          <p:nvPr/>
        </p:nvSpPr>
        <p:spPr bwMode="auto">
          <a:xfrm>
            <a:off x="3048000" y="5257800"/>
            <a:ext cx="3048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09" name="Line 1039"/>
          <p:cNvSpPr>
            <a:spLocks noChangeShapeType="1"/>
          </p:cNvSpPr>
          <p:nvPr/>
        </p:nvSpPr>
        <p:spPr bwMode="auto">
          <a:xfrm>
            <a:off x="7162800" y="5257800"/>
            <a:ext cx="3048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10" name="Line 1040"/>
          <p:cNvSpPr>
            <a:spLocks noChangeShapeType="1"/>
          </p:cNvSpPr>
          <p:nvPr/>
        </p:nvSpPr>
        <p:spPr bwMode="auto">
          <a:xfrm>
            <a:off x="5791200" y="5257800"/>
            <a:ext cx="3048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11" name="Line 1041"/>
          <p:cNvSpPr>
            <a:spLocks noChangeShapeType="1"/>
          </p:cNvSpPr>
          <p:nvPr/>
        </p:nvSpPr>
        <p:spPr bwMode="auto">
          <a:xfrm>
            <a:off x="4419600" y="5257800"/>
            <a:ext cx="3048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12" name="Rectangle 1059"/>
          <p:cNvSpPr>
            <a:spLocks noChangeArrowheads="1"/>
          </p:cNvSpPr>
          <p:nvPr/>
        </p:nvSpPr>
        <p:spPr bwMode="auto">
          <a:xfrm>
            <a:off x="3429000" y="5867400"/>
            <a:ext cx="838200" cy="381000"/>
          </a:xfrm>
          <a:prstGeom prst="rect">
            <a:avLst/>
          </a:prstGeom>
          <a:solidFill>
            <a:schemeClr val="accent1"/>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13" name="Rectangle 1060"/>
          <p:cNvSpPr>
            <a:spLocks noChangeArrowheads="1"/>
          </p:cNvSpPr>
          <p:nvPr/>
        </p:nvSpPr>
        <p:spPr bwMode="auto">
          <a:xfrm>
            <a:off x="4800600" y="5867400"/>
            <a:ext cx="838200" cy="381000"/>
          </a:xfrm>
          <a:prstGeom prst="rect">
            <a:avLst/>
          </a:prstGeom>
          <a:solidFill>
            <a:schemeClr val="accent1"/>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14" name="Rectangle 1061"/>
          <p:cNvSpPr>
            <a:spLocks noChangeArrowheads="1"/>
          </p:cNvSpPr>
          <p:nvPr/>
        </p:nvSpPr>
        <p:spPr bwMode="auto">
          <a:xfrm>
            <a:off x="6172200" y="5867400"/>
            <a:ext cx="838200" cy="381000"/>
          </a:xfrm>
          <a:prstGeom prst="rect">
            <a:avLst/>
          </a:prstGeom>
          <a:solidFill>
            <a:schemeClr val="accent1"/>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15" name="Rectangle 1062"/>
          <p:cNvSpPr>
            <a:spLocks noChangeArrowheads="1"/>
          </p:cNvSpPr>
          <p:nvPr/>
        </p:nvSpPr>
        <p:spPr bwMode="auto">
          <a:xfrm>
            <a:off x="3429000" y="5486400"/>
            <a:ext cx="838200" cy="381000"/>
          </a:xfrm>
          <a:prstGeom prst="rect">
            <a:avLst/>
          </a:prstGeom>
          <a:solidFill>
            <a:srgbClr val="FFFF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16" name="Rectangle 1063"/>
          <p:cNvSpPr>
            <a:spLocks noChangeArrowheads="1"/>
          </p:cNvSpPr>
          <p:nvPr/>
        </p:nvSpPr>
        <p:spPr bwMode="auto">
          <a:xfrm>
            <a:off x="4800600" y="5486400"/>
            <a:ext cx="838200" cy="381000"/>
          </a:xfrm>
          <a:prstGeom prst="rect">
            <a:avLst/>
          </a:prstGeom>
          <a:solidFill>
            <a:srgbClr val="FFFF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17" name="Rectangle 1064"/>
          <p:cNvSpPr>
            <a:spLocks noChangeArrowheads="1"/>
          </p:cNvSpPr>
          <p:nvPr/>
        </p:nvSpPr>
        <p:spPr bwMode="auto">
          <a:xfrm>
            <a:off x="6172200" y="5486400"/>
            <a:ext cx="838200" cy="381000"/>
          </a:xfrm>
          <a:prstGeom prst="rect">
            <a:avLst/>
          </a:prstGeom>
          <a:solidFill>
            <a:srgbClr val="FFFF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18" name="Text Box 1065"/>
          <p:cNvSpPr txBox="1">
            <a:spLocks noChangeArrowheads="1"/>
          </p:cNvSpPr>
          <p:nvPr/>
        </p:nvSpPr>
        <p:spPr bwMode="auto">
          <a:xfrm>
            <a:off x="1371600" y="39766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50000"/>
              </a:spcBef>
              <a:buFontTx/>
              <a:buNone/>
            </a:pPr>
            <a:r>
              <a:rPr lang="en-US" altLang="zh-TW" sz="1800">
                <a:latin typeface="Arial" charset="0"/>
                <a:ea typeface="新細明體" pitchFamily="18" charset="-120"/>
              </a:rPr>
              <a:t>PUSH</a:t>
            </a:r>
          </a:p>
        </p:txBody>
      </p:sp>
      <p:sp>
        <p:nvSpPr>
          <p:cNvPr id="102419" name="Text Box 1066"/>
          <p:cNvSpPr txBox="1">
            <a:spLocks noChangeArrowheads="1"/>
          </p:cNvSpPr>
          <p:nvPr/>
        </p:nvSpPr>
        <p:spPr bwMode="auto">
          <a:xfrm>
            <a:off x="4191000" y="39766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50000"/>
              </a:spcBef>
              <a:buFontTx/>
              <a:buNone/>
            </a:pPr>
            <a:r>
              <a:rPr lang="en-US" altLang="zh-TW" sz="1800">
                <a:latin typeface="Arial" charset="0"/>
                <a:ea typeface="新細明體" pitchFamily="18" charset="-120"/>
              </a:rPr>
              <a:t>PUSH</a:t>
            </a:r>
          </a:p>
        </p:txBody>
      </p:sp>
      <p:sp>
        <p:nvSpPr>
          <p:cNvPr id="102420" name="Text Box 1067"/>
          <p:cNvSpPr txBox="1">
            <a:spLocks noChangeArrowheads="1"/>
          </p:cNvSpPr>
          <p:nvPr/>
        </p:nvSpPr>
        <p:spPr bwMode="auto">
          <a:xfrm>
            <a:off x="2819400" y="39766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50000"/>
              </a:spcBef>
              <a:buFontTx/>
              <a:buNone/>
            </a:pPr>
            <a:r>
              <a:rPr lang="en-US" altLang="zh-TW" sz="1800">
                <a:latin typeface="Arial" charset="0"/>
                <a:ea typeface="新細明體" pitchFamily="18" charset="-120"/>
              </a:rPr>
              <a:t>PUSH</a:t>
            </a:r>
          </a:p>
        </p:txBody>
      </p:sp>
      <p:sp>
        <p:nvSpPr>
          <p:cNvPr id="102421" name="Rectangle 1069"/>
          <p:cNvSpPr>
            <a:spLocks noChangeArrowheads="1"/>
          </p:cNvSpPr>
          <p:nvPr/>
        </p:nvSpPr>
        <p:spPr bwMode="auto">
          <a:xfrm>
            <a:off x="4800600" y="5105400"/>
            <a:ext cx="838200" cy="381000"/>
          </a:xfrm>
          <a:prstGeom prst="rect">
            <a:avLst/>
          </a:prstGeom>
          <a:solidFill>
            <a:srgbClr val="FF00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grpSp>
        <p:nvGrpSpPr>
          <p:cNvPr id="102422" name="Group 1071"/>
          <p:cNvGrpSpPr>
            <a:grpSpLocks/>
          </p:cNvGrpSpPr>
          <p:nvPr/>
        </p:nvGrpSpPr>
        <p:grpSpPr bwMode="auto">
          <a:xfrm>
            <a:off x="2057400" y="4724400"/>
            <a:ext cx="838200" cy="1562100"/>
            <a:chOff x="432" y="2976"/>
            <a:chExt cx="528" cy="984"/>
          </a:xfrm>
        </p:grpSpPr>
        <p:sp>
          <p:nvSpPr>
            <p:cNvPr id="102447" name="Line 1072"/>
            <p:cNvSpPr>
              <a:spLocks noChangeShapeType="1"/>
            </p:cNvSpPr>
            <p:nvPr/>
          </p:nvSpPr>
          <p:spPr bwMode="auto">
            <a:xfrm>
              <a:off x="432"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8" name="Line 1073"/>
            <p:cNvSpPr>
              <a:spLocks noChangeShapeType="1"/>
            </p:cNvSpPr>
            <p:nvPr/>
          </p:nvSpPr>
          <p:spPr bwMode="auto">
            <a:xfrm>
              <a:off x="432" y="3960"/>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9" name="Line 1074"/>
            <p:cNvSpPr>
              <a:spLocks noChangeShapeType="1"/>
            </p:cNvSpPr>
            <p:nvPr/>
          </p:nvSpPr>
          <p:spPr bwMode="auto">
            <a:xfrm>
              <a:off x="960"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423" name="Group 1075"/>
          <p:cNvGrpSpPr>
            <a:grpSpLocks/>
          </p:cNvGrpSpPr>
          <p:nvPr/>
        </p:nvGrpSpPr>
        <p:grpSpPr bwMode="auto">
          <a:xfrm>
            <a:off x="6172200" y="4724400"/>
            <a:ext cx="838200" cy="1562100"/>
            <a:chOff x="432" y="2976"/>
            <a:chExt cx="528" cy="984"/>
          </a:xfrm>
        </p:grpSpPr>
        <p:sp>
          <p:nvSpPr>
            <p:cNvPr id="102444" name="Line 1076"/>
            <p:cNvSpPr>
              <a:spLocks noChangeShapeType="1"/>
            </p:cNvSpPr>
            <p:nvPr/>
          </p:nvSpPr>
          <p:spPr bwMode="auto">
            <a:xfrm>
              <a:off x="432"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5" name="Line 1077"/>
            <p:cNvSpPr>
              <a:spLocks noChangeShapeType="1"/>
            </p:cNvSpPr>
            <p:nvPr/>
          </p:nvSpPr>
          <p:spPr bwMode="auto">
            <a:xfrm>
              <a:off x="432" y="3960"/>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6" name="Line 1078"/>
            <p:cNvSpPr>
              <a:spLocks noChangeShapeType="1"/>
            </p:cNvSpPr>
            <p:nvPr/>
          </p:nvSpPr>
          <p:spPr bwMode="auto">
            <a:xfrm>
              <a:off x="960"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424" name="Group 1079"/>
          <p:cNvGrpSpPr>
            <a:grpSpLocks/>
          </p:cNvGrpSpPr>
          <p:nvPr/>
        </p:nvGrpSpPr>
        <p:grpSpPr bwMode="auto">
          <a:xfrm>
            <a:off x="4800600" y="4724400"/>
            <a:ext cx="838200" cy="1562100"/>
            <a:chOff x="432" y="2976"/>
            <a:chExt cx="528" cy="984"/>
          </a:xfrm>
        </p:grpSpPr>
        <p:sp>
          <p:nvSpPr>
            <p:cNvPr id="102441" name="Line 1080"/>
            <p:cNvSpPr>
              <a:spLocks noChangeShapeType="1"/>
            </p:cNvSpPr>
            <p:nvPr/>
          </p:nvSpPr>
          <p:spPr bwMode="auto">
            <a:xfrm>
              <a:off x="432"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2" name="Line 1081"/>
            <p:cNvSpPr>
              <a:spLocks noChangeShapeType="1"/>
            </p:cNvSpPr>
            <p:nvPr/>
          </p:nvSpPr>
          <p:spPr bwMode="auto">
            <a:xfrm>
              <a:off x="432" y="3960"/>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3" name="Line 1082"/>
            <p:cNvSpPr>
              <a:spLocks noChangeShapeType="1"/>
            </p:cNvSpPr>
            <p:nvPr/>
          </p:nvSpPr>
          <p:spPr bwMode="auto">
            <a:xfrm>
              <a:off x="960"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425" name="Group 1091"/>
          <p:cNvGrpSpPr>
            <a:grpSpLocks/>
          </p:cNvGrpSpPr>
          <p:nvPr/>
        </p:nvGrpSpPr>
        <p:grpSpPr bwMode="auto">
          <a:xfrm>
            <a:off x="3429000" y="4724400"/>
            <a:ext cx="838200" cy="1562100"/>
            <a:chOff x="432" y="2976"/>
            <a:chExt cx="528" cy="984"/>
          </a:xfrm>
        </p:grpSpPr>
        <p:sp>
          <p:nvSpPr>
            <p:cNvPr id="102438" name="Line 1092"/>
            <p:cNvSpPr>
              <a:spLocks noChangeShapeType="1"/>
            </p:cNvSpPr>
            <p:nvPr/>
          </p:nvSpPr>
          <p:spPr bwMode="auto">
            <a:xfrm>
              <a:off x="432"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39" name="Line 1093"/>
            <p:cNvSpPr>
              <a:spLocks noChangeShapeType="1"/>
            </p:cNvSpPr>
            <p:nvPr/>
          </p:nvSpPr>
          <p:spPr bwMode="auto">
            <a:xfrm>
              <a:off x="432" y="3960"/>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0" name="Line 1094"/>
            <p:cNvSpPr>
              <a:spLocks noChangeShapeType="1"/>
            </p:cNvSpPr>
            <p:nvPr/>
          </p:nvSpPr>
          <p:spPr bwMode="auto">
            <a:xfrm>
              <a:off x="960"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426" name="Rectangle 1099"/>
          <p:cNvSpPr>
            <a:spLocks noChangeArrowheads="1"/>
          </p:cNvSpPr>
          <p:nvPr/>
        </p:nvSpPr>
        <p:spPr bwMode="auto">
          <a:xfrm>
            <a:off x="7467600" y="5867400"/>
            <a:ext cx="838200" cy="381000"/>
          </a:xfrm>
          <a:prstGeom prst="rect">
            <a:avLst/>
          </a:prstGeom>
          <a:solidFill>
            <a:schemeClr val="accent1"/>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27" name="Rectangle 1100"/>
          <p:cNvSpPr>
            <a:spLocks noChangeArrowheads="1"/>
          </p:cNvSpPr>
          <p:nvPr/>
        </p:nvSpPr>
        <p:spPr bwMode="auto">
          <a:xfrm>
            <a:off x="1524000" y="4343400"/>
            <a:ext cx="457200" cy="190500"/>
          </a:xfrm>
          <a:prstGeom prst="rect">
            <a:avLst/>
          </a:prstGeom>
          <a:solidFill>
            <a:schemeClr val="accent1"/>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28" name="Rectangle 1102"/>
          <p:cNvSpPr>
            <a:spLocks noChangeArrowheads="1"/>
          </p:cNvSpPr>
          <p:nvPr/>
        </p:nvSpPr>
        <p:spPr bwMode="auto">
          <a:xfrm>
            <a:off x="2971800" y="4343400"/>
            <a:ext cx="457200" cy="190500"/>
          </a:xfrm>
          <a:prstGeom prst="rect">
            <a:avLst/>
          </a:prstGeom>
          <a:solidFill>
            <a:srgbClr val="FFFF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29" name="Rectangle 1103"/>
          <p:cNvSpPr>
            <a:spLocks noChangeArrowheads="1"/>
          </p:cNvSpPr>
          <p:nvPr/>
        </p:nvSpPr>
        <p:spPr bwMode="auto">
          <a:xfrm>
            <a:off x="4343400" y="4343400"/>
            <a:ext cx="457200" cy="190500"/>
          </a:xfrm>
          <a:prstGeom prst="rect">
            <a:avLst/>
          </a:prstGeom>
          <a:solidFill>
            <a:srgbClr val="FF00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30" name="Text Box 1104"/>
          <p:cNvSpPr txBox="1">
            <a:spLocks noChangeArrowheads="1"/>
          </p:cNvSpPr>
          <p:nvPr/>
        </p:nvSpPr>
        <p:spPr bwMode="auto">
          <a:xfrm>
            <a:off x="5638800" y="39766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50000"/>
              </a:spcBef>
              <a:buFontTx/>
              <a:buNone/>
            </a:pPr>
            <a:r>
              <a:rPr lang="en-US" altLang="zh-TW" sz="1800">
                <a:latin typeface="Arial" charset="0"/>
                <a:ea typeface="新細明體" pitchFamily="18" charset="-120"/>
              </a:rPr>
              <a:t>POP</a:t>
            </a:r>
          </a:p>
        </p:txBody>
      </p:sp>
      <p:sp>
        <p:nvSpPr>
          <p:cNvPr id="102431" name="Rectangle 1105"/>
          <p:cNvSpPr>
            <a:spLocks noChangeArrowheads="1"/>
          </p:cNvSpPr>
          <p:nvPr/>
        </p:nvSpPr>
        <p:spPr bwMode="auto">
          <a:xfrm>
            <a:off x="5715000" y="4343400"/>
            <a:ext cx="457200" cy="190500"/>
          </a:xfrm>
          <a:prstGeom prst="rect">
            <a:avLst/>
          </a:prstGeom>
          <a:solidFill>
            <a:srgbClr val="FF00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32" name="Text Box 1106"/>
          <p:cNvSpPr txBox="1">
            <a:spLocks noChangeArrowheads="1"/>
          </p:cNvSpPr>
          <p:nvPr/>
        </p:nvSpPr>
        <p:spPr bwMode="auto">
          <a:xfrm>
            <a:off x="6858000" y="39766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50000"/>
              </a:spcBef>
              <a:buFontTx/>
              <a:buNone/>
            </a:pPr>
            <a:r>
              <a:rPr lang="en-US" altLang="zh-TW" sz="1800">
                <a:latin typeface="Arial" charset="0"/>
                <a:ea typeface="新細明體" pitchFamily="18" charset="-120"/>
              </a:rPr>
              <a:t>POP</a:t>
            </a:r>
          </a:p>
        </p:txBody>
      </p:sp>
      <p:sp>
        <p:nvSpPr>
          <p:cNvPr id="102433" name="Rectangle 1107"/>
          <p:cNvSpPr>
            <a:spLocks noChangeArrowheads="1"/>
          </p:cNvSpPr>
          <p:nvPr/>
        </p:nvSpPr>
        <p:spPr bwMode="auto">
          <a:xfrm>
            <a:off x="7010400" y="4343400"/>
            <a:ext cx="457200" cy="190500"/>
          </a:xfrm>
          <a:prstGeom prst="rect">
            <a:avLst/>
          </a:prstGeom>
          <a:solidFill>
            <a:srgbClr val="FFFF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grpSp>
        <p:nvGrpSpPr>
          <p:cNvPr id="102434" name="Group 1108"/>
          <p:cNvGrpSpPr>
            <a:grpSpLocks/>
          </p:cNvGrpSpPr>
          <p:nvPr/>
        </p:nvGrpSpPr>
        <p:grpSpPr bwMode="auto">
          <a:xfrm>
            <a:off x="7467600" y="4724400"/>
            <a:ext cx="838200" cy="1562100"/>
            <a:chOff x="432" y="2976"/>
            <a:chExt cx="528" cy="984"/>
          </a:xfrm>
        </p:grpSpPr>
        <p:sp>
          <p:nvSpPr>
            <p:cNvPr id="102435" name="Line 1109"/>
            <p:cNvSpPr>
              <a:spLocks noChangeShapeType="1"/>
            </p:cNvSpPr>
            <p:nvPr/>
          </p:nvSpPr>
          <p:spPr bwMode="auto">
            <a:xfrm>
              <a:off x="432"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36" name="Line 1110"/>
            <p:cNvSpPr>
              <a:spLocks noChangeShapeType="1"/>
            </p:cNvSpPr>
            <p:nvPr/>
          </p:nvSpPr>
          <p:spPr bwMode="auto">
            <a:xfrm>
              <a:off x="432" y="3960"/>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37" name="Line 1111"/>
            <p:cNvSpPr>
              <a:spLocks noChangeShapeType="1"/>
            </p:cNvSpPr>
            <p:nvPr/>
          </p:nvSpPr>
          <p:spPr bwMode="auto">
            <a:xfrm>
              <a:off x="960"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1"/>
          </p:nvPr>
        </p:nvSpPr>
        <p:spPr/>
        <p:txBody>
          <a:bodyPr/>
          <a:lstStyle/>
          <a:p>
            <a:r>
              <a:rPr lang="en-US" altLang="zh-TW"/>
              <a:t>Andrew Leung</a:t>
            </a:r>
          </a:p>
        </p:txBody>
      </p:sp>
    </p:spTree>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pitchFamily="34"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8081</TotalTime>
  <Words>4398</Words>
  <Application>Microsoft Office PowerPoint</Application>
  <PresentationFormat>如螢幕大小 (4:3)</PresentationFormat>
  <Paragraphs>1252</Paragraphs>
  <Slides>108</Slides>
  <Notes>90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108</vt:i4>
      </vt:variant>
    </vt:vector>
  </HeadingPairs>
  <TitlesOfParts>
    <vt:vector size="113" baseType="lpstr">
      <vt:lpstr>Arial</vt:lpstr>
      <vt:lpstr>Courier New</vt:lpstr>
      <vt:lpstr>Times New Roman</vt:lpstr>
      <vt:lpstr>Wingdings</vt:lpstr>
      <vt:lpstr>預設簡報設計</vt:lpstr>
      <vt:lpstr>Chapter 2  The PIC18 Assembly Language Programming</vt:lpstr>
      <vt:lpstr>Sections</vt:lpstr>
      <vt:lpstr>Sections</vt:lpstr>
      <vt:lpstr>Review: PIC18 Architecture</vt:lpstr>
      <vt:lpstr>Review:  MPU and Memory</vt:lpstr>
      <vt:lpstr>PIC18 Memory Organization</vt:lpstr>
      <vt:lpstr>Microprocessor Unit</vt:lpstr>
      <vt:lpstr>Microprocessor Unit</vt:lpstr>
      <vt:lpstr>Data Memory in PIC18F452</vt:lpstr>
      <vt:lpstr>Data Memory in PIC18</vt:lpstr>
      <vt:lpstr>Banks in Data Memory</vt:lpstr>
      <vt:lpstr>General-purpose and Special-function registers</vt:lpstr>
      <vt:lpstr>PIC18F Programming Model</vt:lpstr>
      <vt:lpstr>PIC18F Programming Model</vt:lpstr>
      <vt:lpstr>Registers</vt:lpstr>
      <vt:lpstr>Registers</vt:lpstr>
      <vt:lpstr>Registers</vt:lpstr>
      <vt:lpstr>Flags in Status Register (check the state of W register )</vt:lpstr>
      <vt:lpstr>Special Function Registers </vt:lpstr>
      <vt:lpstr>Sections</vt:lpstr>
      <vt:lpstr>Data Format Representation</vt:lpstr>
      <vt:lpstr>Hexadecimal Numbers</vt:lpstr>
      <vt:lpstr>Binary and Decimal Numbers</vt:lpstr>
      <vt:lpstr>PIC18 Instruction Set</vt:lpstr>
      <vt:lpstr>The WREG register (accumulator) </vt:lpstr>
      <vt:lpstr>MOVLW</vt:lpstr>
      <vt:lpstr>ADDLW</vt:lpstr>
      <vt:lpstr>ADDLW</vt:lpstr>
      <vt:lpstr>The PIC File register (data memory) </vt:lpstr>
      <vt:lpstr>Special Function Registers</vt:lpstr>
      <vt:lpstr>General Purpose Registers</vt:lpstr>
      <vt:lpstr>File Register Size</vt:lpstr>
      <vt:lpstr>File Register and access bank in the PIC18</vt:lpstr>
      <vt:lpstr>File Register and access bank in the PIC18</vt:lpstr>
      <vt:lpstr>Access bank in the PIC18</vt:lpstr>
      <vt:lpstr>SFRs of the PIC18</vt:lpstr>
      <vt:lpstr>Using instructions with the default access bank</vt:lpstr>
      <vt:lpstr>MOVWF instruction</vt:lpstr>
      <vt:lpstr>MOVWF instruction</vt:lpstr>
      <vt:lpstr>ADDWF instruction</vt:lpstr>
      <vt:lpstr>ADDWF</vt:lpstr>
      <vt:lpstr>ADDWF</vt:lpstr>
      <vt:lpstr>COMF instruction</vt:lpstr>
      <vt:lpstr>COMF</vt:lpstr>
      <vt:lpstr>DECF (INCF) instruction</vt:lpstr>
      <vt:lpstr>DECF instruction</vt:lpstr>
      <vt:lpstr>MOVF instruction</vt:lpstr>
      <vt:lpstr>MOVF</vt:lpstr>
      <vt:lpstr>MOVFF instruction</vt:lpstr>
      <vt:lpstr>MOVFF</vt:lpstr>
      <vt:lpstr>Sections</vt:lpstr>
      <vt:lpstr>Program Languages</vt:lpstr>
      <vt:lpstr>Assembly Language</vt:lpstr>
      <vt:lpstr>Assembler</vt:lpstr>
      <vt:lpstr>Structure of Assembly Language</vt:lpstr>
      <vt:lpstr>Mnemonic ＆ Pseudo Instruction</vt:lpstr>
      <vt:lpstr>ORG ＆ END</vt:lpstr>
      <vt:lpstr>EQU and SET Directives</vt:lpstr>
      <vt:lpstr>EQU and SET Directives</vt:lpstr>
      <vt:lpstr>CBLOCK Directive</vt:lpstr>
      <vt:lpstr>CBLOCK Directive</vt:lpstr>
      <vt:lpstr>Sample of an Assembly Language Program</vt:lpstr>
      <vt:lpstr>Sections</vt:lpstr>
      <vt:lpstr>Steps to Create an Executable Assembly Language Program</vt:lpstr>
      <vt:lpstr>Steps to Create an Executable Assembly Language Program</vt:lpstr>
      <vt:lpstr>Sample of an Assembly Language Program</vt:lpstr>
      <vt:lpstr>PowerPoint 簡報</vt:lpstr>
      <vt:lpstr>PowerPoint 簡報</vt:lpstr>
      <vt:lpstr>Program Memory</vt:lpstr>
      <vt:lpstr>Sections</vt:lpstr>
      <vt:lpstr>The Program Counter and Program ROM Space in the PIC</vt:lpstr>
      <vt:lpstr>PIC18 PC</vt:lpstr>
      <vt:lpstr>PIC family</vt:lpstr>
      <vt:lpstr>ROM Size</vt:lpstr>
      <vt:lpstr>Place Code in </vt:lpstr>
      <vt:lpstr>Place Code in ROM </vt:lpstr>
      <vt:lpstr>Place Code in ROM </vt:lpstr>
      <vt:lpstr>Program ROM width</vt:lpstr>
      <vt:lpstr>Review: von Neumann vs. Harvard Architecture</vt:lpstr>
      <vt:lpstr>Instruction size of the PIC18</vt:lpstr>
      <vt:lpstr>Instruction size of the PIC18</vt:lpstr>
      <vt:lpstr>Sections</vt:lpstr>
      <vt:lpstr>RISC Architecture in the PIC</vt:lpstr>
      <vt:lpstr>RISC Architecture in the PIC</vt:lpstr>
      <vt:lpstr>Sections</vt:lpstr>
      <vt:lpstr>PIC Flags</vt:lpstr>
      <vt:lpstr>Flags in Status Register</vt:lpstr>
      <vt:lpstr>Effect of addlw on the status register</vt:lpstr>
      <vt:lpstr>Effect of addlw on the status register</vt:lpstr>
      <vt:lpstr>Effect of addlw on the status register</vt:lpstr>
      <vt:lpstr>Effect of addlw on the status register</vt:lpstr>
      <vt:lpstr>Instruction That Affect Flag Bits</vt:lpstr>
      <vt:lpstr>Flag Bits and Decision Making</vt:lpstr>
      <vt:lpstr>Sections</vt:lpstr>
      <vt:lpstr>Register Banks </vt:lpstr>
      <vt:lpstr>Register Banks </vt:lpstr>
      <vt:lpstr>Register Banks </vt:lpstr>
      <vt:lpstr>Stack</vt:lpstr>
      <vt:lpstr>Stack </vt:lpstr>
      <vt:lpstr>PIC18 Microcontroller Stack</vt:lpstr>
      <vt:lpstr>STKPTR Register</vt:lpstr>
      <vt:lpstr>Stack Instructions</vt:lpstr>
      <vt:lpstr>Subroutine</vt:lpstr>
      <vt:lpstr>Subroutine</vt:lpstr>
      <vt:lpstr>Call and Return Instructions</vt:lpstr>
      <vt:lpstr>Call and Return Instructions</vt:lpstr>
      <vt:lpstr>Program Listing with Memory Addresses</vt:lpstr>
      <vt:lpstr>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chout</dc:creator>
  <cp:lastModifiedBy>sinman tse</cp:lastModifiedBy>
  <cp:revision>225</cp:revision>
  <dcterms:created xsi:type="dcterms:W3CDTF">2002-07-15T13:14:15Z</dcterms:created>
  <dcterms:modified xsi:type="dcterms:W3CDTF">2019-02-15T05:45:32Z</dcterms:modified>
</cp:coreProperties>
</file>