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8" r:id="rId4"/>
    <p:sldId id="260" r:id="rId6"/>
    <p:sldId id="261" r:id="rId7"/>
    <p:sldId id="262" r:id="rId8"/>
    <p:sldId id="263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gs" Target="tags/tag184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4" Type="http://schemas.openxmlformats.org/officeDocument/2006/relationships/tags" Target="../tags/tag146.xml"/><Relationship Id="rId13" Type="http://schemas.openxmlformats.org/officeDocument/2006/relationships/tags" Target="../tags/tag145.xml"/><Relationship Id="rId12" Type="http://schemas.openxmlformats.org/officeDocument/2006/relationships/tags" Target="../tags/tag14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3" Type="http://schemas.openxmlformats.org/officeDocument/2006/relationships/tags" Target="../tags/tag158.xml"/><Relationship Id="rId12" Type="http://schemas.openxmlformats.org/officeDocument/2006/relationships/tags" Target="../tags/tag157.xml"/><Relationship Id="rId11" Type="http://schemas.openxmlformats.org/officeDocument/2006/relationships/tags" Target="../tags/tag156.xml"/><Relationship Id="rId10" Type="http://schemas.openxmlformats.org/officeDocument/2006/relationships/tags" Target="../tags/tag15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11"/>
          <p:cNvSpPr/>
          <p:nvPr userDrawn="1">
            <p:custDataLst>
              <p:tags r:id="rId2"/>
            </p:custDataLst>
          </p:nvPr>
        </p:nvSpPr>
        <p:spPr>
          <a:xfrm rot="7440000" flipH="1">
            <a:off x="8440420" y="-2009775"/>
            <a:ext cx="3221990" cy="4744085"/>
          </a:xfrm>
          <a:custGeom>
            <a:avLst/>
            <a:gdLst>
              <a:gd name="adj" fmla="val 17438"/>
              <a:gd name="a" fmla="pin 0 adj 50000"/>
              <a:gd name="dr" fmla="*/ ss a 100000"/>
              <a:gd name="iwd2" fmla="+- wd2 0 dr"/>
              <a:gd name="ihd2" fmla="+- hd2 0 dr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4231" h="6230">
                <a:moveTo>
                  <a:pt x="2694" y="0"/>
                </a:moveTo>
                <a:lnTo>
                  <a:pt x="4231" y="1036"/>
                </a:lnTo>
                <a:lnTo>
                  <a:pt x="4131" y="1185"/>
                </a:lnTo>
                <a:lnTo>
                  <a:pt x="4111" y="1185"/>
                </a:lnTo>
                <a:cubicBezTo>
                  <a:pt x="2636" y="1203"/>
                  <a:pt x="1446" y="2405"/>
                  <a:pt x="1446" y="3884"/>
                </a:cubicBezTo>
                <a:cubicBezTo>
                  <a:pt x="1446" y="4234"/>
                  <a:pt x="1512" y="4568"/>
                  <a:pt x="1633" y="4874"/>
                </a:cubicBezTo>
                <a:lnTo>
                  <a:pt x="1636" y="4882"/>
                </a:lnTo>
                <a:lnTo>
                  <a:pt x="727" y="6230"/>
                </a:lnTo>
                <a:lnTo>
                  <a:pt x="708" y="6202"/>
                </a:lnTo>
                <a:cubicBezTo>
                  <a:pt x="261" y="5540"/>
                  <a:pt x="0" y="4743"/>
                  <a:pt x="0" y="3884"/>
                </a:cubicBezTo>
                <a:cubicBezTo>
                  <a:pt x="0" y="2113"/>
                  <a:pt x="1110" y="602"/>
                  <a:pt x="2673" y="8"/>
                </a:cubicBezTo>
                <a:lnTo>
                  <a:pt x="2694" y="0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bg1"/>
            </a:bgClr>
          </a:pattFill>
          <a:ln w="15875" cap="rnd" cmpd="sng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9" name="任意多边形 21"/>
          <p:cNvSpPr/>
          <p:nvPr userDrawn="1">
            <p:custDataLst>
              <p:tags r:id="rId3"/>
            </p:custDataLst>
          </p:nvPr>
        </p:nvSpPr>
        <p:spPr>
          <a:xfrm rot="7440000" flipH="1">
            <a:off x="10419715" y="-662305"/>
            <a:ext cx="1408430" cy="3221990"/>
          </a:xfrm>
          <a:custGeom>
            <a:avLst/>
            <a:gdLst>
              <a:gd name="adj" fmla="val 17438"/>
              <a:gd name="a" fmla="pin 0 adj 50000"/>
              <a:gd name="dr" fmla="*/ ss a 100000"/>
              <a:gd name="iwd2" fmla="+- wd2 0 dr"/>
              <a:gd name="ihd2" fmla="+- hd2 0 dr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914" h="4379">
                <a:moveTo>
                  <a:pt x="321" y="0"/>
                </a:moveTo>
                <a:lnTo>
                  <a:pt x="1557" y="833"/>
                </a:lnTo>
                <a:lnTo>
                  <a:pt x="1548" y="864"/>
                </a:lnTo>
                <a:cubicBezTo>
                  <a:pt x="1481" y="1099"/>
                  <a:pt x="1446" y="1347"/>
                  <a:pt x="1446" y="1603"/>
                </a:cubicBezTo>
                <a:cubicBezTo>
                  <a:pt x="1446" y="2162"/>
                  <a:pt x="1616" y="2682"/>
                  <a:pt x="1907" y="3112"/>
                </a:cubicBezTo>
                <a:lnTo>
                  <a:pt x="1914" y="3122"/>
                </a:lnTo>
                <a:lnTo>
                  <a:pt x="1066" y="4379"/>
                </a:lnTo>
                <a:lnTo>
                  <a:pt x="1044" y="4353"/>
                </a:lnTo>
                <a:cubicBezTo>
                  <a:pt x="394" y="3622"/>
                  <a:pt x="0" y="2658"/>
                  <a:pt x="0" y="1603"/>
                </a:cubicBezTo>
                <a:cubicBezTo>
                  <a:pt x="0" y="1048"/>
                  <a:pt x="109" y="519"/>
                  <a:pt x="306" y="36"/>
                </a:cubicBezTo>
                <a:lnTo>
                  <a:pt x="321" y="0"/>
                </a:lnTo>
                <a:close/>
              </a:path>
            </a:pathLst>
          </a:custGeom>
          <a:pattFill prst="solidDmnd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>
            <a:outerShdw blurRad="330200" dir="16980000" algn="l" rotWithShape="0">
              <a:schemeClr val="accent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3" name="任意多边形 9"/>
          <p:cNvSpPr/>
          <p:nvPr userDrawn="1">
            <p:custDataLst>
              <p:tags r:id="rId4"/>
            </p:custDataLst>
          </p:nvPr>
        </p:nvSpPr>
        <p:spPr>
          <a:xfrm rot="14160000">
            <a:off x="6916420" y="4490720"/>
            <a:ext cx="3405505" cy="4325620"/>
          </a:xfrm>
          <a:custGeom>
            <a:avLst/>
            <a:gdLst>
              <a:gd name="adj" fmla="val 17438"/>
              <a:gd name="a" fmla="pin 0 adj 50000"/>
              <a:gd name="dr" fmla="*/ ss a 100000"/>
              <a:gd name="iwd2" fmla="+- wd2 0 dr"/>
              <a:gd name="ihd2" fmla="+- hd2 0 dr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5245" h="6662">
                <a:moveTo>
                  <a:pt x="4394" y="0"/>
                </a:moveTo>
                <a:lnTo>
                  <a:pt x="4422" y="36"/>
                </a:lnTo>
                <a:cubicBezTo>
                  <a:pt x="4939" y="728"/>
                  <a:pt x="5245" y="1586"/>
                  <a:pt x="5245" y="2517"/>
                </a:cubicBezTo>
                <a:cubicBezTo>
                  <a:pt x="5245" y="4806"/>
                  <a:pt x="3389" y="6662"/>
                  <a:pt x="1100" y="6662"/>
                </a:cubicBezTo>
                <a:cubicBezTo>
                  <a:pt x="724" y="6662"/>
                  <a:pt x="360" y="6612"/>
                  <a:pt x="14" y="6518"/>
                </a:cubicBezTo>
                <a:lnTo>
                  <a:pt x="0" y="6515"/>
                </a:lnTo>
                <a:lnTo>
                  <a:pt x="882" y="5208"/>
                </a:lnTo>
                <a:lnTo>
                  <a:pt x="892" y="5208"/>
                </a:lnTo>
                <a:cubicBezTo>
                  <a:pt x="960" y="5214"/>
                  <a:pt x="1030" y="5216"/>
                  <a:pt x="1100" y="5216"/>
                </a:cubicBezTo>
                <a:cubicBezTo>
                  <a:pt x="2591" y="5216"/>
                  <a:pt x="3799" y="4008"/>
                  <a:pt x="3799" y="2517"/>
                </a:cubicBezTo>
                <a:cubicBezTo>
                  <a:pt x="3799" y="2097"/>
                  <a:pt x="3704" y="1700"/>
                  <a:pt x="3533" y="1346"/>
                </a:cubicBezTo>
                <a:lnTo>
                  <a:pt x="3513" y="1306"/>
                </a:lnTo>
                <a:lnTo>
                  <a:pt x="4394" y="0"/>
                </a:lnTo>
                <a:close/>
              </a:path>
            </a:pathLst>
          </a:custGeom>
          <a:pattFill prst="zigZag">
            <a:fgClr>
              <a:schemeClr val="accent1"/>
            </a:fgClr>
            <a:bgClr>
              <a:schemeClr val="bg1"/>
            </a:bgClr>
          </a:pattFill>
          <a:ln w="15875" cap="rnd" cmpd="sng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4" name="任意多边形 3"/>
          <p:cNvSpPr/>
          <p:nvPr userDrawn="1">
            <p:custDataLst>
              <p:tags r:id="rId5"/>
            </p:custDataLst>
          </p:nvPr>
        </p:nvSpPr>
        <p:spPr>
          <a:xfrm rot="19440000">
            <a:off x="7723505" y="3901440"/>
            <a:ext cx="4767580" cy="2347595"/>
          </a:xfrm>
          <a:custGeom>
            <a:avLst/>
            <a:gdLst>
              <a:gd name="adj" fmla="val 17438"/>
              <a:gd name="a" fmla="pin 0 adj 50000"/>
              <a:gd name="dr" fmla="*/ ss a 100000"/>
              <a:gd name="iwd2" fmla="+- wd2 0 dr"/>
              <a:gd name="ihd2" fmla="+- hd2 0 dr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574" h="3730">
                <a:moveTo>
                  <a:pt x="3863" y="0"/>
                </a:moveTo>
                <a:cubicBezTo>
                  <a:pt x="5473" y="0"/>
                  <a:pt x="6868" y="918"/>
                  <a:pt x="7555" y="2258"/>
                </a:cubicBezTo>
                <a:lnTo>
                  <a:pt x="7574" y="2295"/>
                </a:lnTo>
                <a:lnTo>
                  <a:pt x="6531" y="3730"/>
                </a:lnTo>
                <a:lnTo>
                  <a:pt x="6526" y="3701"/>
                </a:lnTo>
                <a:cubicBezTo>
                  <a:pt x="6314" y="2421"/>
                  <a:pt x="5203" y="1446"/>
                  <a:pt x="3863" y="1446"/>
                </a:cubicBezTo>
                <a:cubicBezTo>
                  <a:pt x="2593" y="1446"/>
                  <a:pt x="1528" y="2322"/>
                  <a:pt x="1240" y="3503"/>
                </a:cubicBezTo>
                <a:lnTo>
                  <a:pt x="1233" y="3534"/>
                </a:lnTo>
                <a:lnTo>
                  <a:pt x="0" y="2639"/>
                </a:lnTo>
                <a:lnTo>
                  <a:pt x="5" y="2625"/>
                </a:lnTo>
                <a:cubicBezTo>
                  <a:pt x="611" y="1088"/>
                  <a:pt x="2110" y="0"/>
                  <a:pt x="3863" y="0"/>
                </a:cubicBezTo>
                <a:close/>
              </a:path>
            </a:pathLst>
          </a:custGeom>
          <a:pattFill prst="wd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>
            <a:outerShdw blurRad="330200" dir="16980000" algn="l" rotWithShape="0">
              <a:schemeClr val="accent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5" name="矩形 14"/>
          <p:cNvSpPr/>
          <p:nvPr userDrawn="1">
            <p:custDataLst>
              <p:tags r:id="rId6"/>
            </p:custDataLst>
          </p:nvPr>
        </p:nvSpPr>
        <p:spPr>
          <a:xfrm>
            <a:off x="-14287" y="1270"/>
            <a:ext cx="735965" cy="6871970"/>
          </a:xfrm>
          <a:prstGeom prst="rect">
            <a:avLst/>
          </a:prstGeom>
          <a:pattFill prst="dkHorz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或者 15"/>
          <p:cNvSpPr/>
          <p:nvPr userDrawn="1">
            <p:custDataLst>
              <p:tags r:id="rId7"/>
            </p:custDataLst>
          </p:nvPr>
        </p:nvSpPr>
        <p:spPr>
          <a:xfrm>
            <a:off x="220980" y="311150"/>
            <a:ext cx="266700" cy="266700"/>
          </a:xfrm>
          <a:prstGeom prst="flowChartOr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或者 16"/>
          <p:cNvSpPr/>
          <p:nvPr userDrawn="1">
            <p:custDataLst>
              <p:tags r:id="rId8"/>
            </p:custDataLst>
          </p:nvPr>
        </p:nvSpPr>
        <p:spPr>
          <a:xfrm>
            <a:off x="213360" y="6257290"/>
            <a:ext cx="281940" cy="281940"/>
          </a:xfrm>
          <a:prstGeom prst="flowChartOr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1328420" y="814705"/>
            <a:ext cx="6363335" cy="2673985"/>
          </a:xfrm>
        </p:spPr>
        <p:txBody>
          <a:bodyPr lIns="101600" tIns="38100" rIns="25400" bIns="38100" anchor="b" anchorCtr="0">
            <a:normAutofit/>
          </a:bodyPr>
          <a:lstStyle>
            <a:lvl1pPr algn="l">
              <a:defRPr sz="8000" spc="600">
                <a:gradFill flip="none" rotWithShape="1">
                  <a:gsLst>
                    <a:gs pos="3300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  <a:gs pos="4000">
                      <a:schemeClr val="accent1">
                        <a:lumMod val="60000"/>
                        <a:lumOff val="40000"/>
                      </a:schemeClr>
                    </a:gs>
                  </a:gsLst>
                  <a:lin ang="2700000" scaled="1"/>
                  <a:tileRect/>
                </a:gra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1328420" y="3500291"/>
            <a:ext cx="6363335" cy="300819"/>
          </a:xfrm>
        </p:spPr>
        <p:txBody>
          <a:bodyPr lIns="101600" tIns="38100" rIns="76200" bIns="38100">
            <a:normAutofit/>
          </a:bodyPr>
          <a:lstStyle>
            <a:lvl1pPr marL="0" indent="0" algn="dist" eaLnBrk="1" fontAlgn="auto" latinLnBrk="0" hangingPunct="1">
              <a:lnSpc>
                <a:spcPct val="100000"/>
              </a:lnSpc>
              <a:buNone/>
              <a:defRPr sz="1600" u="none" strike="noStrike" kern="1200" cap="none" spc="200" normalizeH="0" baseline="0">
                <a:gradFill>
                  <a:gsLst>
                    <a:gs pos="53000">
                      <a:srgbClr val="1543EF">
                        <a:alpha val="100000"/>
                      </a:srgbClr>
                    </a:gs>
                    <a:gs pos="87000">
                      <a:schemeClr val="accent1">
                        <a:lumMod val="75000"/>
                      </a:schemeClr>
                    </a:gs>
                    <a:gs pos="0">
                      <a:schemeClr val="accent1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9" name="内容占位符 18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1528446" y="5296329"/>
            <a:ext cx="4518660" cy="44097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1529670" y="5745605"/>
            <a:ext cx="4518000" cy="442800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100000">
              <a:schemeClr val="tx2">
                <a:lumMod val="50000"/>
                <a:alpha val="75000"/>
              </a:schemeClr>
            </a:gs>
            <a:gs pos="0">
              <a:schemeClr val="tx2">
                <a:lumMod val="50000"/>
              </a:schemeClr>
            </a:gs>
            <a:gs pos="41000">
              <a:schemeClr val="tx2">
                <a:lumMod val="5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>
            <a:off x="10991613" y="859790"/>
            <a:ext cx="126204" cy="1263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同心圆 83"/>
          <p:cNvSpPr/>
          <p:nvPr>
            <p:custDataLst>
              <p:tags r:id="rId3"/>
            </p:custDataLst>
          </p:nvPr>
        </p:nvSpPr>
        <p:spPr>
          <a:xfrm>
            <a:off x="10851515" y="859790"/>
            <a:ext cx="126204" cy="126365"/>
          </a:xfrm>
          <a:prstGeom prst="donut">
            <a:avLst>
              <a:gd name="adj" fmla="val 204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同心圆 84"/>
          <p:cNvSpPr/>
          <p:nvPr>
            <p:custDataLst>
              <p:tags r:id="rId4"/>
            </p:custDataLst>
          </p:nvPr>
        </p:nvSpPr>
        <p:spPr>
          <a:xfrm>
            <a:off x="11131711" y="859790"/>
            <a:ext cx="126204" cy="126365"/>
          </a:xfrm>
          <a:prstGeom prst="donut">
            <a:avLst>
              <a:gd name="adj" fmla="val 204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 rot="16200000">
            <a:off x="5765800" y="431165"/>
            <a:ext cx="661035" cy="121926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或者 13"/>
          <p:cNvSpPr/>
          <p:nvPr userDrawn="1">
            <p:custDataLst>
              <p:tags r:id="rId6"/>
            </p:custDataLst>
          </p:nvPr>
        </p:nvSpPr>
        <p:spPr>
          <a:xfrm>
            <a:off x="265430" y="6394450"/>
            <a:ext cx="266700" cy="266700"/>
          </a:xfrm>
          <a:prstGeom prst="flowChartOr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或者 14"/>
          <p:cNvSpPr/>
          <p:nvPr userDrawn="1">
            <p:custDataLst>
              <p:tags r:id="rId7"/>
            </p:custDataLst>
          </p:nvPr>
        </p:nvSpPr>
        <p:spPr>
          <a:xfrm>
            <a:off x="11664950" y="6394450"/>
            <a:ext cx="266700" cy="266700"/>
          </a:xfrm>
          <a:prstGeom prst="flowChartOr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5445761" y="1859916"/>
            <a:ext cx="5942330" cy="2364739"/>
          </a:xfrm>
        </p:spPr>
        <p:txBody>
          <a:bodyPr lIns="101600" tIns="38100" rIns="63500" bIns="38100" anchor="b" anchorCtr="0">
            <a:normAutofit/>
          </a:bodyPr>
          <a:lstStyle>
            <a:lvl1pPr algn="r">
              <a:defRPr sz="7200" u="none" strike="noStrike" kern="1200" cap="none" spc="300" normalizeH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  <p:custDataLst>
              <p:tags r:id="rId9"/>
            </p:custDataLst>
          </p:nvPr>
        </p:nvSpPr>
        <p:spPr>
          <a:xfrm>
            <a:off x="5445761" y="4392931"/>
            <a:ext cx="5942330" cy="1033780"/>
          </a:xfrm>
        </p:spPr>
        <p:txBody>
          <a:bodyPr lIns="101600" tIns="38100" rIns="76200" bIns="38100" anchor="t">
            <a:normAutofit/>
          </a:bodyPr>
          <a:lstStyle>
            <a:lvl1pPr marL="0" indent="0" algn="r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>
          <a:xfrm>
            <a:off x="-13652" y="-13970"/>
            <a:ext cx="735965" cy="6871970"/>
          </a:xfrm>
          <a:prstGeom prst="rect">
            <a:avLst/>
          </a:prstGeom>
          <a:pattFill prst="dkHorz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或者 3"/>
          <p:cNvSpPr/>
          <p:nvPr userDrawn="1">
            <p:custDataLst>
              <p:tags r:id="rId3"/>
            </p:custDataLst>
          </p:nvPr>
        </p:nvSpPr>
        <p:spPr>
          <a:xfrm>
            <a:off x="220980" y="311150"/>
            <a:ext cx="266700" cy="266700"/>
          </a:xfrm>
          <a:prstGeom prst="flowChartOr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或者 4"/>
          <p:cNvSpPr/>
          <p:nvPr userDrawn="1">
            <p:custDataLst>
              <p:tags r:id="rId4"/>
            </p:custDataLst>
          </p:nvPr>
        </p:nvSpPr>
        <p:spPr>
          <a:xfrm>
            <a:off x="213360" y="6257290"/>
            <a:ext cx="281940" cy="281940"/>
          </a:xfrm>
          <a:prstGeom prst="flowChartOr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>
            <p:custDataLst>
              <p:tags r:id="rId5"/>
            </p:custDataLst>
          </p:nvPr>
        </p:nvGrpSpPr>
        <p:grpSpPr>
          <a:xfrm>
            <a:off x="11109325" y="1072515"/>
            <a:ext cx="406400" cy="126365"/>
            <a:chOff x="11583" y="3035"/>
            <a:chExt cx="1404" cy="436"/>
          </a:xfrm>
        </p:grpSpPr>
        <p:sp>
          <p:nvSpPr>
            <p:cNvPr id="10" name="椭圆 9"/>
            <p:cNvSpPr/>
            <p:nvPr>
              <p:custDataLst>
                <p:tags r:id="rId6"/>
              </p:custDataLst>
            </p:nvPr>
          </p:nvSpPr>
          <p:spPr>
            <a:xfrm>
              <a:off x="12067" y="3035"/>
              <a:ext cx="436" cy="4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同心圆 83"/>
            <p:cNvSpPr/>
            <p:nvPr>
              <p:custDataLst>
                <p:tags r:id="rId7"/>
              </p:custDataLst>
            </p:nvPr>
          </p:nvSpPr>
          <p:spPr>
            <a:xfrm>
              <a:off x="11583" y="3035"/>
              <a:ext cx="436" cy="436"/>
            </a:xfrm>
            <a:prstGeom prst="donut">
              <a:avLst>
                <a:gd name="adj" fmla="val 2041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同心圆 84"/>
            <p:cNvSpPr/>
            <p:nvPr>
              <p:custDataLst>
                <p:tags r:id="rId8"/>
              </p:custDataLst>
            </p:nvPr>
          </p:nvSpPr>
          <p:spPr>
            <a:xfrm>
              <a:off x="12551" y="3035"/>
              <a:ext cx="436" cy="436"/>
            </a:xfrm>
            <a:prstGeom prst="donut">
              <a:avLst>
                <a:gd name="adj" fmla="val 2041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9"/>
          <p:cNvSpPr/>
          <p:nvPr userDrawn="1">
            <p:custDataLst>
              <p:tags r:id="rId2"/>
            </p:custDataLst>
          </p:nvPr>
        </p:nvSpPr>
        <p:spPr>
          <a:xfrm>
            <a:off x="9102725" y="-40005"/>
            <a:ext cx="3121660" cy="33166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97" h="6053">
                <a:moveTo>
                  <a:pt x="524" y="0"/>
                </a:moveTo>
                <a:lnTo>
                  <a:pt x="2326" y="0"/>
                </a:lnTo>
                <a:lnTo>
                  <a:pt x="2314" y="10"/>
                </a:lnTo>
                <a:cubicBezTo>
                  <a:pt x="1328" y="875"/>
                  <a:pt x="1115" y="2357"/>
                  <a:pt x="1867" y="3472"/>
                </a:cubicBezTo>
                <a:cubicBezTo>
                  <a:pt x="2684" y="4682"/>
                  <a:pt x="4326" y="5002"/>
                  <a:pt x="5537" y="4185"/>
                </a:cubicBezTo>
                <a:cubicBezTo>
                  <a:pt x="5584" y="4154"/>
                  <a:pt x="5630" y="4120"/>
                  <a:pt x="5674" y="4086"/>
                </a:cubicBezTo>
                <a:lnTo>
                  <a:pt x="5696" y="4068"/>
                </a:lnTo>
                <a:lnTo>
                  <a:pt x="5697" y="5708"/>
                </a:lnTo>
                <a:lnTo>
                  <a:pt x="5651" y="5728"/>
                </a:lnTo>
                <a:cubicBezTo>
                  <a:pt x="3895" y="6479"/>
                  <a:pt x="1800" y="5904"/>
                  <a:pt x="694" y="4264"/>
                </a:cubicBezTo>
                <a:cubicBezTo>
                  <a:pt x="-187" y="2959"/>
                  <a:pt x="-206" y="1325"/>
                  <a:pt x="505" y="34"/>
                </a:cubicBezTo>
                <a:lnTo>
                  <a:pt x="524" y="0"/>
                </a:lnTo>
                <a:close/>
              </a:path>
            </a:pathLst>
          </a:custGeom>
          <a:pattFill prst="diagBrick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任意多边形 2"/>
          <p:cNvSpPr/>
          <p:nvPr userDrawn="1">
            <p:custDataLst>
              <p:tags r:id="rId3"/>
            </p:custDataLst>
          </p:nvPr>
        </p:nvSpPr>
        <p:spPr>
          <a:xfrm>
            <a:off x="2306524" y="4756993"/>
            <a:ext cx="4790757" cy="2101007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44" h="3309">
                <a:moveTo>
                  <a:pt x="3785" y="0"/>
                </a:moveTo>
                <a:cubicBezTo>
                  <a:pt x="5460" y="4"/>
                  <a:pt x="6993" y="1124"/>
                  <a:pt x="7447" y="2821"/>
                </a:cubicBezTo>
                <a:cubicBezTo>
                  <a:pt x="7490" y="2980"/>
                  <a:pt x="7522" y="3140"/>
                  <a:pt x="7543" y="3299"/>
                </a:cubicBezTo>
                <a:lnTo>
                  <a:pt x="7544" y="3309"/>
                </a:lnTo>
                <a:lnTo>
                  <a:pt x="6200" y="3309"/>
                </a:lnTo>
                <a:lnTo>
                  <a:pt x="6194" y="3280"/>
                </a:lnTo>
                <a:cubicBezTo>
                  <a:pt x="6185" y="3241"/>
                  <a:pt x="6176" y="3203"/>
                  <a:pt x="6166" y="3164"/>
                </a:cubicBezTo>
                <a:cubicBezTo>
                  <a:pt x="5811" y="1843"/>
                  <a:pt x="4454" y="1058"/>
                  <a:pt x="3132" y="1412"/>
                </a:cubicBezTo>
                <a:cubicBezTo>
                  <a:pt x="2210" y="1659"/>
                  <a:pt x="1550" y="2394"/>
                  <a:pt x="1354" y="3264"/>
                </a:cubicBezTo>
                <a:lnTo>
                  <a:pt x="1345" y="3309"/>
                </a:lnTo>
                <a:lnTo>
                  <a:pt x="0" y="3309"/>
                </a:lnTo>
                <a:lnTo>
                  <a:pt x="2" y="3294"/>
                </a:lnTo>
                <a:cubicBezTo>
                  <a:pt x="202" y="1821"/>
                  <a:pt x="1262" y="540"/>
                  <a:pt x="2789" y="131"/>
                </a:cubicBezTo>
                <a:cubicBezTo>
                  <a:pt x="3122" y="41"/>
                  <a:pt x="3456" y="-1"/>
                  <a:pt x="3785" y="0"/>
                </a:cubicBezTo>
                <a:close/>
              </a:path>
            </a:pathLst>
          </a:custGeom>
          <a:pattFill prst="zigZag">
            <a:fgClr>
              <a:schemeClr val="accent1"/>
            </a:fgClr>
            <a:bgClr>
              <a:schemeClr val="bg1"/>
            </a:bgClr>
          </a:pattFill>
          <a:ln cap="rnd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>
            <p:custDataLst>
              <p:tags r:id="rId4"/>
            </p:custDataLst>
          </p:nvPr>
        </p:nvGrpSpPr>
        <p:grpSpPr>
          <a:xfrm>
            <a:off x="11132820" y="6174740"/>
            <a:ext cx="406400" cy="126365"/>
            <a:chOff x="11583" y="3035"/>
            <a:chExt cx="1404" cy="436"/>
          </a:xfrm>
        </p:grpSpPr>
        <p:sp>
          <p:nvSpPr>
            <p:cNvPr id="11" name="椭圆 10"/>
            <p:cNvSpPr/>
            <p:nvPr>
              <p:custDataLst>
                <p:tags r:id="rId5"/>
              </p:custDataLst>
            </p:nvPr>
          </p:nvSpPr>
          <p:spPr>
            <a:xfrm>
              <a:off x="12067" y="3035"/>
              <a:ext cx="436" cy="4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同心圆 83"/>
            <p:cNvSpPr/>
            <p:nvPr>
              <p:custDataLst>
                <p:tags r:id="rId6"/>
              </p:custDataLst>
            </p:nvPr>
          </p:nvSpPr>
          <p:spPr>
            <a:xfrm>
              <a:off x="11583" y="3035"/>
              <a:ext cx="436" cy="436"/>
            </a:xfrm>
            <a:prstGeom prst="donut">
              <a:avLst>
                <a:gd name="adj" fmla="val 2041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同心圆 84"/>
            <p:cNvSpPr/>
            <p:nvPr>
              <p:custDataLst>
                <p:tags r:id="rId7"/>
              </p:custDataLst>
            </p:nvPr>
          </p:nvSpPr>
          <p:spPr>
            <a:xfrm>
              <a:off x="12551" y="3035"/>
              <a:ext cx="436" cy="436"/>
            </a:xfrm>
            <a:prstGeom prst="donut">
              <a:avLst>
                <a:gd name="adj" fmla="val 2041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任意多边形 21"/>
          <p:cNvSpPr/>
          <p:nvPr userDrawn="1">
            <p:custDataLst>
              <p:tags r:id="rId8"/>
            </p:custDataLst>
          </p:nvPr>
        </p:nvSpPr>
        <p:spPr>
          <a:xfrm rot="14160000">
            <a:off x="932950" y="4346672"/>
            <a:ext cx="3532436" cy="4393246"/>
          </a:xfrm>
          <a:custGeom>
            <a:avLst/>
            <a:gdLst>
              <a:gd name="adj" fmla="val 17438"/>
              <a:gd name="a" fmla="pin 0 adj 50000"/>
              <a:gd name="dr" fmla="*/ ss a 100000"/>
              <a:gd name="iwd2" fmla="+- wd2 0 dr"/>
              <a:gd name="ihd2" fmla="+- hd2 0 dr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5563" h="6918">
                <a:moveTo>
                  <a:pt x="4499" y="0"/>
                </a:moveTo>
                <a:lnTo>
                  <a:pt x="4519" y="23"/>
                </a:lnTo>
                <a:cubicBezTo>
                  <a:pt x="5169" y="754"/>
                  <a:pt x="5563" y="1718"/>
                  <a:pt x="5563" y="2773"/>
                </a:cubicBezTo>
                <a:cubicBezTo>
                  <a:pt x="5563" y="5062"/>
                  <a:pt x="3707" y="6918"/>
                  <a:pt x="1417" y="6918"/>
                </a:cubicBezTo>
                <a:cubicBezTo>
                  <a:pt x="934" y="6918"/>
                  <a:pt x="471" y="6836"/>
                  <a:pt x="40" y="6684"/>
                </a:cubicBezTo>
                <a:lnTo>
                  <a:pt x="0" y="6670"/>
                </a:lnTo>
                <a:lnTo>
                  <a:pt x="848" y="5413"/>
                </a:lnTo>
                <a:lnTo>
                  <a:pt x="873" y="5418"/>
                </a:lnTo>
                <a:cubicBezTo>
                  <a:pt x="1049" y="5454"/>
                  <a:pt x="1231" y="5473"/>
                  <a:pt x="1417" y="5473"/>
                </a:cubicBezTo>
                <a:cubicBezTo>
                  <a:pt x="2908" y="5473"/>
                  <a:pt x="4117" y="4264"/>
                  <a:pt x="4117" y="2773"/>
                </a:cubicBezTo>
                <a:cubicBezTo>
                  <a:pt x="4117" y="2214"/>
                  <a:pt x="3947" y="1694"/>
                  <a:pt x="3656" y="1264"/>
                </a:cubicBezTo>
                <a:lnTo>
                  <a:pt x="3651" y="1257"/>
                </a:lnTo>
                <a:lnTo>
                  <a:pt x="4499" y="0"/>
                </a:lnTo>
                <a:close/>
              </a:path>
            </a:pathLst>
          </a:custGeom>
          <a:pattFill prst="solidDmnd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>
            <a:outerShdw blurRad="330200" dir="16980000" algn="l" rotWithShape="0">
              <a:schemeClr val="accent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5" name="任意多边形 3"/>
          <p:cNvSpPr/>
          <p:nvPr userDrawn="1">
            <p:custDataLst>
              <p:tags r:id="rId9"/>
            </p:custDataLst>
          </p:nvPr>
        </p:nvSpPr>
        <p:spPr>
          <a:xfrm rot="19440000">
            <a:off x="7392383" y="-1503220"/>
            <a:ext cx="4316887" cy="3609719"/>
          </a:xfrm>
          <a:custGeom>
            <a:avLst/>
            <a:gdLst>
              <a:gd name="adj" fmla="val 17438"/>
              <a:gd name="a" fmla="pin 0 adj 50000"/>
              <a:gd name="dr" fmla="*/ ss a 100000"/>
              <a:gd name="iwd2" fmla="+- wd2 0 dr"/>
              <a:gd name="ihd2" fmla="+- hd2 0 dr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6798" h="5685">
                <a:moveTo>
                  <a:pt x="295" y="0"/>
                </a:moveTo>
                <a:lnTo>
                  <a:pt x="1524" y="893"/>
                </a:lnTo>
                <a:lnTo>
                  <a:pt x="1523" y="897"/>
                </a:lnTo>
                <a:cubicBezTo>
                  <a:pt x="1472" y="1103"/>
                  <a:pt x="1446" y="1318"/>
                  <a:pt x="1446" y="1539"/>
                </a:cubicBezTo>
                <a:cubicBezTo>
                  <a:pt x="1446" y="3030"/>
                  <a:pt x="2654" y="4239"/>
                  <a:pt x="4146" y="4239"/>
                </a:cubicBezTo>
                <a:cubicBezTo>
                  <a:pt x="4658" y="4239"/>
                  <a:pt x="5137" y="4096"/>
                  <a:pt x="5545" y="3848"/>
                </a:cubicBezTo>
                <a:lnTo>
                  <a:pt x="5570" y="3833"/>
                </a:lnTo>
                <a:lnTo>
                  <a:pt x="6798" y="4725"/>
                </a:lnTo>
                <a:lnTo>
                  <a:pt x="6782" y="4738"/>
                </a:lnTo>
                <a:cubicBezTo>
                  <a:pt x="6066" y="5329"/>
                  <a:pt x="5147" y="5685"/>
                  <a:pt x="4146" y="5685"/>
                </a:cubicBezTo>
                <a:cubicBezTo>
                  <a:pt x="1856" y="5685"/>
                  <a:pt x="0" y="3829"/>
                  <a:pt x="0" y="1539"/>
                </a:cubicBezTo>
                <a:cubicBezTo>
                  <a:pt x="0" y="1002"/>
                  <a:pt x="102" y="490"/>
                  <a:pt x="288" y="19"/>
                </a:cubicBezTo>
                <a:lnTo>
                  <a:pt x="295" y="0"/>
                </a:lnTo>
                <a:close/>
              </a:path>
            </a:pathLst>
          </a:custGeom>
          <a:pattFill prst="lgGrid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>
            <a:outerShdw blurRad="330200" dir="16980000" algn="l" rotWithShape="0">
              <a:schemeClr val="accent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847090" y="915670"/>
            <a:ext cx="7164705" cy="2270125"/>
          </a:xfrm>
        </p:spPr>
        <p:txBody>
          <a:bodyPr vert="horz" lIns="101600" tIns="38100" rIns="25400" bIns="38100" rtlCol="0" anchor="b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17" name="内容占位符 16"/>
          <p:cNvSpPr>
            <a:spLocks noGrp="1"/>
          </p:cNvSpPr>
          <p:nvPr>
            <p:ph sz="quarter" idx="13" hasCustomPrompt="1"/>
            <p:custDataLst>
              <p:tags r:id="rId14"/>
            </p:custDataLst>
          </p:nvPr>
        </p:nvSpPr>
        <p:spPr>
          <a:xfrm>
            <a:off x="853879" y="3278482"/>
            <a:ext cx="3932116" cy="73916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4000" b="1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/>
          <p:nvPr userDrawn="1">
            <p:custDataLst>
              <p:tags r:id="rId2"/>
            </p:custDataLst>
          </p:nvPr>
        </p:nvSpPr>
        <p:spPr>
          <a:xfrm>
            <a:off x="28" y="29"/>
            <a:ext cx="12192631" cy="365731"/>
          </a:xfrm>
          <a:custGeom>
            <a:avLst/>
            <a:gdLst>
              <a:gd name="connsiteX0" fmla="*/ 12192631 w 12192631"/>
              <a:gd name="connsiteY0" fmla="*/ 0 h 661031"/>
              <a:gd name="connsiteX1" fmla="*/ 12192630 w 12192631"/>
              <a:gd name="connsiteY1" fmla="*/ 661031 h 661031"/>
              <a:gd name="connsiteX2" fmla="*/ 0 w 12192631"/>
              <a:gd name="connsiteY2" fmla="*/ 661031 h 661031"/>
              <a:gd name="connsiteX3" fmla="*/ 3 w 12192631"/>
              <a:gd name="connsiteY3" fmla="*/ 1 h 66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631" h="661031">
                <a:moveTo>
                  <a:pt x="12192631" y="0"/>
                </a:moveTo>
                <a:lnTo>
                  <a:pt x="12192630" y="661031"/>
                </a:lnTo>
                <a:lnTo>
                  <a:pt x="0" y="661031"/>
                </a:lnTo>
                <a:lnTo>
                  <a:pt x="3" y="1"/>
                </a:lnTo>
                <a:close/>
              </a:path>
            </a:pathLst>
          </a:custGeom>
          <a:pattFill prst="dkHorz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流程图: 或者 3"/>
          <p:cNvSpPr/>
          <p:nvPr userDrawn="1">
            <p:custDataLst>
              <p:tags r:id="rId3"/>
            </p:custDataLst>
          </p:nvPr>
        </p:nvSpPr>
        <p:spPr>
          <a:xfrm>
            <a:off x="302953" y="57208"/>
            <a:ext cx="242455" cy="242455"/>
          </a:xfrm>
          <a:prstGeom prst="flowChartOr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或者 4"/>
          <p:cNvSpPr/>
          <p:nvPr userDrawn="1">
            <p:custDataLst>
              <p:tags r:id="rId4"/>
            </p:custDataLst>
          </p:nvPr>
        </p:nvSpPr>
        <p:spPr>
          <a:xfrm>
            <a:off x="11640878" y="57208"/>
            <a:ext cx="242455" cy="242455"/>
          </a:xfrm>
          <a:prstGeom prst="flowChartOr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或者 2"/>
          <p:cNvSpPr/>
          <p:nvPr userDrawn="1">
            <p:custDataLst>
              <p:tags r:id="rId3"/>
            </p:custDataLst>
          </p:nvPr>
        </p:nvSpPr>
        <p:spPr>
          <a:xfrm>
            <a:off x="11522379" y="421322"/>
            <a:ext cx="266700" cy="266700"/>
          </a:xfrm>
          <a:prstGeom prst="flowChartOr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流程图: 或者 3"/>
          <p:cNvSpPr/>
          <p:nvPr userDrawn="1">
            <p:custDataLst>
              <p:tags r:id="rId4"/>
            </p:custDataLst>
          </p:nvPr>
        </p:nvSpPr>
        <p:spPr>
          <a:xfrm>
            <a:off x="11522379" y="6169977"/>
            <a:ext cx="266700" cy="266700"/>
          </a:xfrm>
          <a:prstGeom prst="flowChartOr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流程图: 或者 4"/>
          <p:cNvSpPr/>
          <p:nvPr userDrawn="1">
            <p:custDataLst>
              <p:tags r:id="rId5"/>
            </p:custDataLst>
          </p:nvPr>
        </p:nvSpPr>
        <p:spPr>
          <a:xfrm>
            <a:off x="402921" y="421322"/>
            <a:ext cx="266700" cy="266700"/>
          </a:xfrm>
          <a:prstGeom prst="flowChartOr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流程图: 或者 10"/>
          <p:cNvSpPr/>
          <p:nvPr userDrawn="1">
            <p:custDataLst>
              <p:tags r:id="rId6"/>
            </p:custDataLst>
          </p:nvPr>
        </p:nvSpPr>
        <p:spPr>
          <a:xfrm>
            <a:off x="402921" y="6169977"/>
            <a:ext cx="266700" cy="266700"/>
          </a:xfrm>
          <a:prstGeom prst="flowChartOr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3" name="Rectangle 27"/>
          <p:cNvSpPr/>
          <p:nvPr userDrawn="1">
            <p:custDataLst>
              <p:tags r:id="rId3"/>
            </p:custDataLst>
          </p:nvPr>
        </p:nvSpPr>
        <p:spPr>
          <a:xfrm>
            <a:off x="29" y="29"/>
            <a:ext cx="4823432" cy="365731"/>
          </a:xfrm>
          <a:custGeom>
            <a:avLst/>
            <a:gdLst>
              <a:gd name="connsiteX0" fmla="*/ 12192631 w 12192631"/>
              <a:gd name="connsiteY0" fmla="*/ 0 h 661031"/>
              <a:gd name="connsiteX1" fmla="*/ 12192630 w 12192631"/>
              <a:gd name="connsiteY1" fmla="*/ 661031 h 661031"/>
              <a:gd name="connsiteX2" fmla="*/ 0 w 12192631"/>
              <a:gd name="connsiteY2" fmla="*/ 661031 h 661031"/>
              <a:gd name="connsiteX3" fmla="*/ 3 w 12192631"/>
              <a:gd name="connsiteY3" fmla="*/ 1 h 66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631" h="661031">
                <a:moveTo>
                  <a:pt x="12192631" y="0"/>
                </a:moveTo>
                <a:lnTo>
                  <a:pt x="12192630" y="661031"/>
                </a:lnTo>
                <a:lnTo>
                  <a:pt x="0" y="661031"/>
                </a:lnTo>
                <a:lnTo>
                  <a:pt x="3" y="1"/>
                </a:lnTo>
                <a:close/>
              </a:path>
            </a:pathLst>
          </a:custGeom>
          <a:pattFill prst="dkHorz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流程图: 或者 3"/>
          <p:cNvSpPr/>
          <p:nvPr userDrawn="1">
            <p:custDataLst>
              <p:tags r:id="rId4"/>
            </p:custDataLst>
          </p:nvPr>
        </p:nvSpPr>
        <p:spPr>
          <a:xfrm>
            <a:off x="302953" y="57208"/>
            <a:ext cx="242455" cy="242455"/>
          </a:xfrm>
          <a:prstGeom prst="flowChartOr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或者 4"/>
          <p:cNvSpPr/>
          <p:nvPr userDrawn="1">
            <p:custDataLst>
              <p:tags r:id="rId5"/>
            </p:custDataLst>
          </p:nvPr>
        </p:nvSpPr>
        <p:spPr>
          <a:xfrm>
            <a:off x="4300745" y="57208"/>
            <a:ext cx="242455" cy="242455"/>
          </a:xfrm>
          <a:prstGeom prst="flowChartOr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Rectangle 27"/>
          <p:cNvSpPr/>
          <p:nvPr userDrawn="1">
            <p:custDataLst>
              <p:tags r:id="rId3"/>
            </p:custDataLst>
          </p:nvPr>
        </p:nvSpPr>
        <p:spPr>
          <a:xfrm>
            <a:off x="28" y="29"/>
            <a:ext cx="12192631" cy="365731"/>
          </a:xfrm>
          <a:custGeom>
            <a:avLst/>
            <a:gdLst>
              <a:gd name="connsiteX0" fmla="*/ 12192631 w 12192631"/>
              <a:gd name="connsiteY0" fmla="*/ 0 h 661031"/>
              <a:gd name="connsiteX1" fmla="*/ 12192630 w 12192631"/>
              <a:gd name="connsiteY1" fmla="*/ 661031 h 661031"/>
              <a:gd name="connsiteX2" fmla="*/ 0 w 12192631"/>
              <a:gd name="connsiteY2" fmla="*/ 661031 h 661031"/>
              <a:gd name="connsiteX3" fmla="*/ 3 w 12192631"/>
              <a:gd name="connsiteY3" fmla="*/ 1 h 66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631" h="661031">
                <a:moveTo>
                  <a:pt x="12192631" y="0"/>
                </a:moveTo>
                <a:lnTo>
                  <a:pt x="12192630" y="661031"/>
                </a:lnTo>
                <a:lnTo>
                  <a:pt x="0" y="661031"/>
                </a:lnTo>
                <a:lnTo>
                  <a:pt x="3" y="1"/>
                </a:lnTo>
                <a:close/>
              </a:path>
            </a:pathLst>
          </a:custGeom>
          <a:pattFill prst="dkHorz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流程图: 或者 3"/>
          <p:cNvSpPr/>
          <p:nvPr userDrawn="1">
            <p:custDataLst>
              <p:tags r:id="rId4"/>
            </p:custDataLst>
          </p:nvPr>
        </p:nvSpPr>
        <p:spPr>
          <a:xfrm>
            <a:off x="302953" y="57208"/>
            <a:ext cx="242455" cy="242455"/>
          </a:xfrm>
          <a:prstGeom prst="flowChartOr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或者 4"/>
          <p:cNvSpPr/>
          <p:nvPr userDrawn="1">
            <p:custDataLst>
              <p:tags r:id="rId5"/>
            </p:custDataLst>
          </p:nvPr>
        </p:nvSpPr>
        <p:spPr>
          <a:xfrm>
            <a:off x="11640878" y="57208"/>
            <a:ext cx="242455" cy="242455"/>
          </a:xfrm>
          <a:prstGeom prst="flowChartOr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6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3" name="Rectangle 27"/>
          <p:cNvSpPr/>
          <p:nvPr userDrawn="1">
            <p:custDataLst>
              <p:tags r:id="rId3"/>
            </p:custDataLst>
          </p:nvPr>
        </p:nvSpPr>
        <p:spPr>
          <a:xfrm>
            <a:off x="28" y="6492269"/>
            <a:ext cx="12192631" cy="365731"/>
          </a:xfrm>
          <a:custGeom>
            <a:avLst/>
            <a:gdLst>
              <a:gd name="connsiteX0" fmla="*/ 12192631 w 12192631"/>
              <a:gd name="connsiteY0" fmla="*/ 0 h 661031"/>
              <a:gd name="connsiteX1" fmla="*/ 12192630 w 12192631"/>
              <a:gd name="connsiteY1" fmla="*/ 661031 h 661031"/>
              <a:gd name="connsiteX2" fmla="*/ 0 w 12192631"/>
              <a:gd name="connsiteY2" fmla="*/ 661031 h 661031"/>
              <a:gd name="connsiteX3" fmla="*/ 3 w 12192631"/>
              <a:gd name="connsiteY3" fmla="*/ 1 h 66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631" h="661031">
                <a:moveTo>
                  <a:pt x="12192631" y="0"/>
                </a:moveTo>
                <a:lnTo>
                  <a:pt x="12192630" y="661031"/>
                </a:lnTo>
                <a:lnTo>
                  <a:pt x="0" y="661031"/>
                </a:lnTo>
                <a:lnTo>
                  <a:pt x="3" y="1"/>
                </a:lnTo>
                <a:close/>
              </a:path>
            </a:pathLst>
          </a:custGeom>
          <a:pattFill prst="dkHorz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4" name="流程图: 或者 13"/>
          <p:cNvSpPr/>
          <p:nvPr userDrawn="1">
            <p:custDataLst>
              <p:tags r:id="rId4"/>
            </p:custDataLst>
          </p:nvPr>
        </p:nvSpPr>
        <p:spPr>
          <a:xfrm>
            <a:off x="302953" y="6549448"/>
            <a:ext cx="242455" cy="242455"/>
          </a:xfrm>
          <a:prstGeom prst="flowChartOr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或者 14"/>
          <p:cNvSpPr/>
          <p:nvPr userDrawn="1">
            <p:custDataLst>
              <p:tags r:id="rId5"/>
            </p:custDataLst>
          </p:nvPr>
        </p:nvSpPr>
        <p:spPr>
          <a:xfrm>
            <a:off x="11640878" y="6549448"/>
            <a:ext cx="242455" cy="242455"/>
          </a:xfrm>
          <a:prstGeom prst="flowChartOr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6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7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7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8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9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3" name="组合 2"/>
          <p:cNvGrpSpPr/>
          <p:nvPr userDrawn="1">
            <p:custDataLst>
              <p:tags r:id="rId11"/>
            </p:custDataLst>
          </p:nvPr>
        </p:nvGrpSpPr>
        <p:grpSpPr>
          <a:xfrm>
            <a:off x="11210800" y="6349833"/>
            <a:ext cx="406400" cy="126365"/>
            <a:chOff x="11583" y="3035"/>
            <a:chExt cx="1404" cy="436"/>
          </a:xfrm>
        </p:grpSpPr>
        <p:sp>
          <p:nvSpPr>
            <p:cNvPr id="4" name="椭圆 3"/>
            <p:cNvSpPr/>
            <p:nvPr userDrawn="1">
              <p:custDataLst>
                <p:tags r:id="rId12"/>
              </p:custDataLst>
            </p:nvPr>
          </p:nvSpPr>
          <p:spPr>
            <a:xfrm>
              <a:off x="12067" y="3035"/>
              <a:ext cx="436" cy="4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同心圆 83"/>
            <p:cNvSpPr/>
            <p:nvPr userDrawn="1">
              <p:custDataLst>
                <p:tags r:id="rId13"/>
              </p:custDataLst>
            </p:nvPr>
          </p:nvSpPr>
          <p:spPr>
            <a:xfrm>
              <a:off x="11583" y="3035"/>
              <a:ext cx="436" cy="436"/>
            </a:xfrm>
            <a:prstGeom prst="donut">
              <a:avLst>
                <a:gd name="adj" fmla="val 2041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同心圆 84"/>
            <p:cNvSpPr/>
            <p:nvPr userDrawn="1">
              <p:custDataLst>
                <p:tags r:id="rId14"/>
              </p:custDataLst>
            </p:nvPr>
          </p:nvSpPr>
          <p:spPr>
            <a:xfrm>
              <a:off x="12551" y="3035"/>
              <a:ext cx="436" cy="436"/>
            </a:xfrm>
            <a:prstGeom prst="donut">
              <a:avLst>
                <a:gd name="adj" fmla="val 2041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5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6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 userDrawn="1">
            <p:custDataLst>
              <p:tags r:id="rId8"/>
            </p:custDataLst>
          </p:nvPr>
        </p:nvSpPr>
        <p:spPr>
          <a:xfrm>
            <a:off x="-3174" y="959167"/>
            <a:ext cx="711835" cy="4939665"/>
          </a:xfrm>
          <a:prstGeom prst="rect">
            <a:avLst/>
          </a:prstGeom>
          <a:pattFill prst="dkHorz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4" name="流程图: 或者 3"/>
          <p:cNvSpPr/>
          <p:nvPr userDrawn="1">
            <p:custDataLst>
              <p:tags r:id="rId9"/>
            </p:custDataLst>
          </p:nvPr>
        </p:nvSpPr>
        <p:spPr>
          <a:xfrm>
            <a:off x="225426" y="1218247"/>
            <a:ext cx="266700" cy="266700"/>
          </a:xfrm>
          <a:prstGeom prst="flowChartOr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流程图: 或者 4"/>
          <p:cNvSpPr/>
          <p:nvPr userDrawn="1">
            <p:custDataLst>
              <p:tags r:id="rId10"/>
            </p:custDataLst>
          </p:nvPr>
        </p:nvSpPr>
        <p:spPr>
          <a:xfrm>
            <a:off x="230506" y="5336222"/>
            <a:ext cx="266700" cy="266700"/>
          </a:xfrm>
          <a:prstGeom prst="flowChartOr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11"/>
            </p:custDataLst>
          </p:nvPr>
        </p:nvSpPr>
        <p:spPr>
          <a:xfrm>
            <a:off x="11480165" y="959167"/>
            <a:ext cx="711835" cy="4939665"/>
          </a:xfrm>
          <a:prstGeom prst="rect">
            <a:avLst/>
          </a:prstGeom>
          <a:pattFill prst="dkHorz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2" name="流程图: 或者 11"/>
          <p:cNvSpPr/>
          <p:nvPr userDrawn="1">
            <p:custDataLst>
              <p:tags r:id="rId12"/>
            </p:custDataLst>
          </p:nvPr>
        </p:nvSpPr>
        <p:spPr>
          <a:xfrm>
            <a:off x="11708765" y="1218247"/>
            <a:ext cx="266700" cy="266700"/>
          </a:xfrm>
          <a:prstGeom prst="flowChartOr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流程图: 或者 12"/>
          <p:cNvSpPr/>
          <p:nvPr userDrawn="1">
            <p:custDataLst>
              <p:tags r:id="rId13"/>
            </p:custDataLst>
          </p:nvPr>
        </p:nvSpPr>
        <p:spPr>
          <a:xfrm>
            <a:off x="11713845" y="5336222"/>
            <a:ext cx="266700" cy="266700"/>
          </a:xfrm>
          <a:prstGeom prst="flowChartOr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64.xml"/><Relationship Id="rId23" Type="http://schemas.openxmlformats.org/officeDocument/2006/relationships/tags" Target="../tags/tag163.xml"/><Relationship Id="rId22" Type="http://schemas.openxmlformats.org/officeDocument/2006/relationships/tags" Target="../tags/tag162.xml"/><Relationship Id="rId21" Type="http://schemas.openxmlformats.org/officeDocument/2006/relationships/tags" Target="../tags/tag161.xml"/><Relationship Id="rId20" Type="http://schemas.openxmlformats.org/officeDocument/2006/relationships/tags" Target="../tags/tag160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59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tags" Target="../tags/tag178.xml"/><Relationship Id="rId7" Type="http://schemas.openxmlformats.org/officeDocument/2006/relationships/tags" Target="../tags/tag177.x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181.xml"/><Relationship Id="rId10" Type="http://schemas.openxmlformats.org/officeDocument/2006/relationships/tags" Target="../tags/tag180.xml"/><Relationship Id="rId1" Type="http://schemas.openxmlformats.org/officeDocument/2006/relationships/tags" Target="../tags/tag17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8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DIC 2024--</a:t>
            </a:r>
            <a:r>
              <a:rPr lang="en-US" altLang="zh-CN" sz="6000" dirty="0"/>
              <a:t>Duolingo Learning</a:t>
            </a:r>
            <a:endParaRPr lang="en-US" altLang="zh-CN" sz="6000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席秉欣</a:t>
            </a:r>
            <a:r>
              <a:rPr lang="en-US" altLang="zh-CN" dirty="0"/>
              <a:t> Bingxin Xi</a:t>
            </a:r>
            <a:endParaRPr lang="en-US" altLang="zh-CN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4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dirty="0"/>
              <a:t>2024/12/16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olidFill>
                  <a:schemeClr val="accent1"/>
                </a:solidFill>
              </a:rPr>
              <a:t>Duolingo learning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p>
            <a:r>
              <a:rPr lang="en-US" altLang="zh-CN">
                <a:solidFill>
                  <a:schemeClr val="dk1"/>
                </a:solidFill>
              </a:rPr>
              <a:t>My experience of learning German:</a:t>
            </a:r>
            <a:endParaRPr lang="en-US" altLang="zh-CN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dk1"/>
                </a:solidFill>
              </a:rPr>
              <a:t> The process of learning seems to be improved:</a:t>
            </a:r>
            <a:endParaRPr lang="en-US" altLang="zh-CN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dk1"/>
                </a:solidFill>
              </a:rPr>
              <a:t>1. Vocabulary---lacks regularity</a:t>
            </a:r>
            <a:endParaRPr lang="en-US" altLang="zh-CN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dk1"/>
                </a:solidFill>
              </a:rPr>
              <a:t>2.Grammar---Needs accumulation</a:t>
            </a:r>
            <a:endParaRPr lang="en-US" altLang="zh-CN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dk1"/>
                </a:solidFill>
              </a:rPr>
              <a:t>3. Daily progress---Too much repetition, lacks self-reflection and evaluation</a:t>
            </a:r>
            <a:endParaRPr lang="en-US" altLang="zh-CN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dk1"/>
                </a:solidFill>
              </a:rPr>
              <a:t>4. Overall---Can be more thorough and helpful!</a:t>
            </a:r>
            <a:endParaRPr lang="en-US" altLang="zh-CN">
              <a:solidFill>
                <a:schemeClr val="dk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同心圆 85"/>
          <p:cNvSpPr/>
          <p:nvPr>
            <p:custDataLst>
              <p:tags r:id="rId1"/>
            </p:custDataLst>
          </p:nvPr>
        </p:nvSpPr>
        <p:spPr>
          <a:xfrm rot="19440000" flipH="1">
            <a:off x="9081864" y="948175"/>
            <a:ext cx="337185" cy="337185"/>
          </a:xfrm>
          <a:prstGeom prst="donut">
            <a:avLst>
              <a:gd name="adj" fmla="val 27083"/>
            </a:avLst>
          </a:prstGeom>
          <a:gradFill>
            <a:gsLst>
              <a:gs pos="0">
                <a:schemeClr val="accent1"/>
              </a:gs>
              <a:gs pos="28000">
                <a:schemeClr val="accent1"/>
              </a:gs>
              <a:gs pos="93000">
                <a:schemeClr val="accent1">
                  <a:lumMod val="75000"/>
                </a:schemeClr>
              </a:gs>
            </a:gsLst>
            <a:lin ang="1140000" scaled="0"/>
          </a:gradFill>
          <a:ln>
            <a:noFill/>
          </a:ln>
          <a:effectLst>
            <a:outerShdw blurRad="50800" dist="50800" dir="5400000" algn="ctr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87" name="同心圆 86"/>
          <p:cNvSpPr/>
          <p:nvPr>
            <p:custDataLst>
              <p:tags r:id="rId2"/>
            </p:custDataLst>
          </p:nvPr>
        </p:nvSpPr>
        <p:spPr>
          <a:xfrm rot="19440000" flipH="1">
            <a:off x="4458970" y="948175"/>
            <a:ext cx="337185" cy="337185"/>
          </a:xfrm>
          <a:prstGeom prst="donut">
            <a:avLst>
              <a:gd name="adj" fmla="val 27083"/>
            </a:avLst>
          </a:prstGeom>
          <a:gradFill>
            <a:gsLst>
              <a:gs pos="0">
                <a:schemeClr val="accent1"/>
              </a:gs>
              <a:gs pos="28000">
                <a:schemeClr val="accent1"/>
              </a:gs>
              <a:gs pos="93000">
                <a:schemeClr val="accent1">
                  <a:lumMod val="75000"/>
                </a:schemeClr>
              </a:gs>
            </a:gsLst>
            <a:lin ang="1140000" scaled="0"/>
          </a:gradFill>
          <a:ln>
            <a:noFill/>
          </a:ln>
          <a:effectLst>
            <a:outerShdw blurRad="50800" dist="50800" dir="5400000" algn="ctr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0" name="圆角矩形 9"/>
          <p:cNvSpPr/>
          <p:nvPr>
            <p:custDataLst>
              <p:tags r:id="rId3"/>
            </p:custDataLst>
          </p:nvPr>
        </p:nvSpPr>
        <p:spPr>
          <a:xfrm>
            <a:off x="1527175" y="1108195"/>
            <a:ext cx="3120390" cy="1320800"/>
          </a:xfrm>
          <a:prstGeom prst="roundRect">
            <a:avLst>
              <a:gd name="adj" fmla="val 4398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60000" algn="l" rotWithShape="0">
              <a:schemeClr val="accent1">
                <a:lumMod val="50000"/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2068830" y="1236465"/>
            <a:ext cx="594360" cy="419100"/>
          </a:xfrm>
          <a:prstGeom prst="rect">
            <a:avLst/>
          </a:prstGeom>
          <a:noFill/>
        </p:spPr>
        <p:txBody>
          <a:bodyPr wrap="square" rtlCol="0">
            <a:normAutofit fontScale="75000" lnSpcReduction="20000"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Bahnschrift" panose="020B0502040204020203" charset="0"/>
              </a:rPr>
              <a:t>01</a:t>
            </a:r>
            <a:endParaRPr lang="en-US" sz="2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Bahnschrift" panose="020B0502040204020203" charset="0"/>
            </a:endParaRPr>
          </a:p>
        </p:txBody>
      </p:sp>
      <p:sp>
        <p:nvSpPr>
          <p:cNvPr id="15" name="圆角矩形 14"/>
          <p:cNvSpPr/>
          <p:nvPr>
            <p:custDataLst>
              <p:tags r:id="rId5"/>
            </p:custDataLst>
          </p:nvPr>
        </p:nvSpPr>
        <p:spPr>
          <a:xfrm>
            <a:off x="1527175" y="1108195"/>
            <a:ext cx="353695" cy="1320800"/>
          </a:xfrm>
          <a:prstGeom prst="roundRect">
            <a:avLst>
              <a:gd name="adj" fmla="val 4398"/>
            </a:avLst>
          </a:prstGeom>
          <a:pattFill prst="wd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2068830" y="1750815"/>
            <a:ext cx="2508885" cy="607060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l"/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About learning...</a:t>
            </a:r>
            <a:endParaRPr lang="en-US" altLang="zh-CN" sz="2400" b="1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3" name="圆角矩形 22"/>
          <p:cNvSpPr/>
          <p:nvPr>
            <p:custDataLst>
              <p:tags r:id="rId7"/>
            </p:custDataLst>
          </p:nvPr>
        </p:nvSpPr>
        <p:spPr>
          <a:xfrm>
            <a:off x="6129749" y="1108195"/>
            <a:ext cx="3120390" cy="1320800"/>
          </a:xfrm>
          <a:prstGeom prst="roundRect">
            <a:avLst>
              <a:gd name="adj" fmla="val 4398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60000" algn="l" rotWithShape="0">
              <a:schemeClr val="accent1">
                <a:lumMod val="50000"/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8"/>
            </p:custDataLst>
          </p:nvPr>
        </p:nvSpPr>
        <p:spPr>
          <a:xfrm>
            <a:off x="6671404" y="1236465"/>
            <a:ext cx="594360" cy="419100"/>
          </a:xfrm>
          <a:prstGeom prst="rect">
            <a:avLst/>
          </a:prstGeom>
          <a:noFill/>
        </p:spPr>
        <p:txBody>
          <a:bodyPr wrap="square" rtlCol="0">
            <a:normAutofit fontScale="75000" lnSpcReduction="20000"/>
          </a:bodyPr>
          <a:lstStyle/>
          <a:p>
            <a:r>
              <a:rPr lang="en-US" sz="28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Bahnschrift" panose="020B0502040204020203" charset="0"/>
              </a:rPr>
              <a:t>02</a:t>
            </a:r>
            <a:endParaRPr lang="en-US" sz="28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Bahnschrift" panose="020B0502040204020203" charset="0"/>
            </a:endParaRPr>
          </a:p>
        </p:txBody>
      </p:sp>
      <p:sp>
        <p:nvSpPr>
          <p:cNvPr id="26" name="圆角矩形 25"/>
          <p:cNvSpPr/>
          <p:nvPr>
            <p:custDataLst>
              <p:tags r:id="rId9"/>
            </p:custDataLst>
          </p:nvPr>
        </p:nvSpPr>
        <p:spPr>
          <a:xfrm>
            <a:off x="6129749" y="1108195"/>
            <a:ext cx="353695" cy="1320800"/>
          </a:xfrm>
          <a:prstGeom prst="roundRect">
            <a:avLst>
              <a:gd name="adj" fmla="val 4398"/>
            </a:avLst>
          </a:prstGeom>
          <a:pattFill prst="wd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>
            <p:custDataLst>
              <p:tags r:id="rId10"/>
            </p:custDataLst>
          </p:nvPr>
        </p:nvSpPr>
        <p:spPr>
          <a:xfrm>
            <a:off x="1290320" y="998855"/>
            <a:ext cx="1874520" cy="962660"/>
          </a:xfrm>
          <a:prstGeom prst="rect">
            <a:avLst/>
          </a:prstGeom>
          <a:noFill/>
        </p:spPr>
        <p:txBody>
          <a:bodyPr wrap="square" rtlCol="0" anchor="t" anchorCtr="0">
            <a:normAutofit fontScale="90000"/>
          </a:bodyPr>
          <a:lstStyle/>
          <a:p>
            <a:pPr algn="di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6000" b="1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4000">
                    <a:schemeClr val="accent1">
                      <a:lumMod val="60000"/>
                      <a:lumOff val="40000"/>
                    </a:schemeClr>
                  </a:gs>
                  <a:gs pos="33000">
                    <a:schemeClr val="accent1"/>
                  </a:gs>
                </a:gsLst>
                <a:lin ang="2700000" scaled="0"/>
                <a:tileRect/>
              </a:gra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09130" y="1408430"/>
            <a:ext cx="20059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About Duolinggo...</a:t>
            </a:r>
            <a:endParaRPr lang="en-US" altLang="zh-CN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1624965" y="3378200"/>
            <a:ext cx="3564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User-based machine learning, data capturing and then customized solution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553835" y="3414395"/>
            <a:ext cx="4279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How to maintain a win-win situation?</a:t>
            </a:r>
            <a:endParaRPr lang="en-US" altLang="zh-CN"/>
          </a:p>
        </p:txBody>
      </p:sp>
    </p:spTree>
    <p:custDataLst>
      <p:tags r:id="rId1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About learning...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650365" y="1141730"/>
            <a:ext cx="98717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AI---helps capturing the details of pronunciation, helps classifying different mistakes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Big data,cloud storage--Gather user’s needs, upload, cooperate with other models, like Youdao Dictionary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Python---can create “word models” like python for users to build together and solve exercises!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About Duolingo...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341120" y="1278890"/>
            <a:ext cx="96405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Except for the advertisements---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Duolingo VIP?</a:t>
            </a:r>
            <a:endParaRPr lang="en-US" altLang="zh-CN"/>
          </a:p>
          <a:p>
            <a:r>
              <a:rPr lang="en-US" altLang="zh-CN"/>
              <a:t>MORE FUNCTIONS, LIKE REAL TIME AI CONVERSATION IN THAT LANGUAGE!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Duolingo tests?</a:t>
            </a:r>
            <a:endParaRPr lang="en-US" altLang="zh-CN"/>
          </a:p>
          <a:p>
            <a:r>
              <a:rPr lang="en-US" altLang="zh-CN"/>
              <a:t>THE RULES CAN BE LIFTED A BIT, TO AVOID PEOPLE CHANGING DET INTO OTHERS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PLACING_PICTURE_USER_VIEWPORT" val="{&quot;height&quot;:7471,&quot;width&quot;:5074}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0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4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29144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29144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29144"/>
  <p:tag name="KSO_WM_TEMPLATE_THUMBS_INDEX" val="1、6、7、8、9、11、13、16、17、18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44_1*a*1"/>
  <p:tag name="KSO_WM_TEMPLATE_CATEGORY" val="custom"/>
  <p:tag name="KSO_WM_TEMPLATE_INDEX" val="20229144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年度_x000B_工作总结汇报"/>
  <p:tag name="KSO_WM_UNIT_NOCLEAR" val="0"/>
  <p:tag name="KSO_WM_UNIT_VALUE" val="14"/>
  <p:tag name="KSO_WM_UNIT_TYPE" val="a"/>
  <p:tag name="KSO_WM_UNIT_INDEX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44_1*f*1"/>
  <p:tag name="KSO_WM_TEMPLATE_CATEGORY" val="custom"/>
  <p:tag name="KSO_WM_TEMPLATE_INDEX" val="20229144"/>
  <p:tag name="KSO_WM_UNIT_LAYERLEVEL" val="1"/>
  <p:tag name="KSO_WM_TAG_VERSION" val="1.0"/>
  <p:tag name="KSO_WM_BEAUTIFY_FLAG" val="#wm#"/>
  <p:tag name="KSO_WM_UNIT_SUBTYPE" val="b"/>
  <p:tag name="KSO_WM_UNIT_PRESET_TEXT" val="汇报人姓名"/>
  <p:tag name="KSO_WM_UNIT_NOCLEAR" val="0"/>
  <p:tag name="KSO_WM_UNIT_VALUE" val="21"/>
  <p:tag name="KSO_WM_UNIT_TYPE" val="f"/>
  <p:tag name="KSO_WM_UNIT_INDEX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44_1*f*2"/>
  <p:tag name="KSO_WM_TEMPLATE_CATEGORY" val="custom"/>
  <p:tag name="KSO_WM_TEMPLATE_INDEX" val="20229144"/>
  <p:tag name="KSO_WM_UNIT_LAYERLEVEL" val="1"/>
  <p:tag name="KSO_WM_TAG_VERSION" val="1.0"/>
  <p:tag name="KSO_WM_BEAUTIFY_FLAG" val="#wm#"/>
  <p:tag name="KSO_WM_UNIT_SUBTYPE" val="c"/>
  <p:tag name="KSO_WM_UNIT_PRESET_TEXT" val="202X年12月20日"/>
  <p:tag name="KSO_WM_UNIT_NOCLEAR" val="0"/>
  <p:tag name="KSO_WM_UNIT_VALUE" val="21"/>
  <p:tag name="KSO_WM_UNIT_TYPE" val="f"/>
  <p:tag name="KSO_WM_UNIT_INDEX" val="2"/>
</p:tagLst>
</file>

<file path=ppt/tags/tag168.xml><?xml version="1.0" encoding="utf-8"?>
<p:tagLst xmlns:p="http://schemas.openxmlformats.org/presentationml/2006/main">
  <p:tag name="KSO_WM_SLIDE_ID" val="custom20229144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29144"/>
  <p:tag name="KSO_WM_SLIDE_LAYOUT" val="a_f"/>
  <p:tag name="KSO_WM_SLIDE_LAYOUT_CNT" val="2_2"/>
  <p:tag name="KSO_WM_TEMPLATE_THUMBS_INDEX" val="1、6、7、8、9、11、13、16、17、18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#wm#"/>
  <p:tag name="KSO_WM_TEMPLATE_CATEGORY" val="custom"/>
  <p:tag name="KSO_WM_TEMPLATE_INDEX" val="20229144"/>
</p:tagLst>
</file>

<file path=ppt/tags/tag17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custom20229144_2*l_h_i*1_2_1"/>
  <p:tag name="KSO_WM_TEMPLATE_CATEGORY" val="custom"/>
  <p:tag name="KSO_WM_TEMPLATE_INDEX" val="2022914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SHADOW_SCHEMECOLOR_INDEX" val="5"/>
  <p:tag name="KSO_WM_UNIT_USESOURCEFORMAT_APPLY" val="1"/>
</p:tagLst>
</file>

<file path=ppt/tags/tag17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custom20229144_2*l_h_i*1_1_1"/>
  <p:tag name="KSO_WM_TEMPLATE_CATEGORY" val="custom"/>
  <p:tag name="KSO_WM_TEMPLATE_INDEX" val="2022914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SHADOW_SCHEMECOLOR_INDEX" val="5"/>
  <p:tag name="KSO_WM_UNIT_USESOURCEFORMAT_APPLY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44_2*l_h_i*1_1_3"/>
  <p:tag name="KSO_WM_TEMPLATE_CATEGORY" val="custom"/>
  <p:tag name="KSO_WM_TEMPLATE_INDEX" val="2022914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3"/>
  <p:tag name="KSO_WM_UNIT_FILL_FORE_SCHEMECOLOR_INDEX" val="14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44_2*l_h_i*1_1_2"/>
  <p:tag name="KSO_WM_TEMPLATE_CATEGORY" val="custom"/>
  <p:tag name="KSO_WM_TEMPLATE_INDEX" val="20229144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1_2"/>
  <p:tag name="KSO_WM_UNIT_TEXT_FILL_FORE_SCHEMECOLOR_INDEX" val="5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44_2*l_h_i*1_1_4"/>
  <p:tag name="KSO_WM_TEMPLATE_CATEGORY" val="custom"/>
  <p:tag name="KSO_WM_TEMPLATE_INDEX" val="2022914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4"/>
  <p:tag name="KSO_WM_UNIT_FILL_FORE_SCHEMECOLOR_INDEX" val="5"/>
  <p:tag name="KSO_WM_UNIT_FILL_BACK_SCHEMECOLOR_INDEX" val="5"/>
  <p:tag name="KSO_WM_UNIT_FILL_TYPE" val="2"/>
  <p:tag name="KSO_WM_UNIT_TEXT_FILL_FORE_SCHEMECOLOR_INDEX" val="2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44_2*l_h_f*1_1_1"/>
  <p:tag name="KSO_WM_TEMPLATE_CATEGORY" val="custom"/>
  <p:tag name="KSO_WM_TEMPLATE_INDEX" val="20229144"/>
  <p:tag name="KSO_WM_UNIT_LAYERLEVEL" val="1_1_1"/>
  <p:tag name="KSO_WM_TAG_VERSION" val="1.0"/>
  <p:tag name="KSO_WM_BEAUTIFY_FLAG" val="#wm#"/>
  <p:tag name="KSO_WM_UNIT_SUBTYPE" val="a"/>
  <p:tag name="KSO_WM_UNIT_PRESET_TEXT" val="单击添加内容文本"/>
  <p:tag name="KSO_WM_UNIT_NOCLEAR" val="0"/>
  <p:tag name="KSO_WM_DIAGRAM_GROUP_CODE" val="l1-1"/>
  <p:tag name="KSO_WM_UNIT_TYPE" val="l_h_f"/>
  <p:tag name="KSO_WM_UNIT_INDEX" val="1_1_1"/>
  <p:tag name="KSO_WM_UNIT_TEXT_FILL_FORE_SCHEMECOLOR_INDEX" val="13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44_2*l_h_i*1_2_3"/>
  <p:tag name="KSO_WM_TEMPLATE_CATEGORY" val="custom"/>
  <p:tag name="KSO_WM_TEMPLATE_INDEX" val="2022914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3"/>
  <p:tag name="KSO_WM_UNIT_FILL_FORE_SCHEMECOLOR_INDEX" val="14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44_2*l_h_i*1_2_2"/>
  <p:tag name="KSO_WM_TEMPLATE_CATEGORY" val="custom"/>
  <p:tag name="KSO_WM_TEMPLATE_INDEX" val="20229144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2_2"/>
  <p:tag name="KSO_WM_UNIT_TEXT_FILL_FORE_SCHEMECOLOR_INDEX" val="5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44_2*l_h_i*1_2_4"/>
  <p:tag name="KSO_WM_TEMPLATE_CATEGORY" val="custom"/>
  <p:tag name="KSO_WM_TEMPLATE_INDEX" val="2022914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4"/>
  <p:tag name="KSO_WM_UNIT_FILL_FORE_SCHEMECOLOR_INDEX" val="5"/>
  <p:tag name="KSO_WM_UNIT_FILL_BACK_SCHEMECOLOR_INDEX" val="5"/>
  <p:tag name="KSO_WM_UNIT_FILL_TYPE" val="2"/>
  <p:tag name="KSO_WM_UNIT_TEXT_FILL_FORE_SCHEMECOLOR_INDEX" val="2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44_2*a*1"/>
  <p:tag name="KSO_WM_TEMPLATE_CATEGORY" val="custom"/>
  <p:tag name="KSO_WM_TEMPLATE_INDEX" val="20229144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PRESET_TEXT" val="目 录"/>
  <p:tag name="KSO_WM_UNIT_NOCLEAR" val="1"/>
  <p:tag name="KSO_WM_UNIT_VALUE" val="2"/>
  <p:tag name="KSO_WM_DIAGRAM_GROUP_CODE" val="l1-1"/>
  <p:tag name="KSO_WM_UNIT_TYPE" val="a"/>
  <p:tag name="KSO_WM_UNIT_INDEX" val="1"/>
  <p:tag name="KSO_WM_UNIT_TEXT_FILL_FORE_SCHEMECOLOR_INDEX" val="5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BEAUTIFY_FLAG" val="#wm#"/>
  <p:tag name="KSO_WM_TEMPLATE_CATEGORY" val="custom"/>
  <p:tag name="KSO_WM_TEMPLATE_INDEX" val="20229144"/>
  <p:tag name="KSO_WM_SLIDE_ID" val="custom20229144_2"/>
  <p:tag name="KSO_WM_TEMPLATE_SUBCATEGORY" val="0"/>
  <p:tag name="KSO_WM_TEMPLATE_MASTER_TYPE" val="1"/>
  <p:tag name="KSO_WM_TEMPLATE_COLOR_TYPE" val="1"/>
  <p:tag name="KSO_WM_SLIDE_ITEM_CNT" val="2"/>
  <p:tag name="KSO_WM_SLIDE_INDEX" val="2"/>
  <p:tag name="KSO_WM_TAG_VERSION" val="1.0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</p:tagLst>
</file>

<file path=ppt/tags/tag182.xml><?xml version="1.0" encoding="utf-8"?>
<p:tagLst xmlns:p="http://schemas.openxmlformats.org/presentationml/2006/main">
  <p:tag name="KSO_WM_BEAUTIFY_FLAG" val="#wm#"/>
  <p:tag name="KSO_WM_TEMPLATE_CATEGORY" val="custom"/>
  <p:tag name="KSO_WM_TEMPLATE_INDEX" val="20229144"/>
</p:tagLst>
</file>

<file path=ppt/tags/tag183.xml><?xml version="1.0" encoding="utf-8"?>
<p:tagLst xmlns:p="http://schemas.openxmlformats.org/presentationml/2006/main">
  <p:tag name="KSO_WM_BEAUTIFY_FLAG" val="#wm#"/>
  <p:tag name="KSO_WM_TEMPLATE_CATEGORY" val="custom"/>
  <p:tag name="KSO_WM_TEMPLATE_INDEX" val="20229144"/>
</p:tagLst>
</file>

<file path=ppt/tags/tag184.xml><?xml version="1.0" encoding="utf-8"?>
<p:tagLst xmlns:p="http://schemas.openxmlformats.org/presentationml/2006/main">
  <p:tag name="COMMONDATA" val="eyJoZGlkIjoiNGYyYzUzNjE0ZmY2YTUxNzA5ZWIwYzQ3ZjZmMWNkY2QifQ==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PLACING_PICTURE_USER_VIEWPORT" val="{&quot;height&quot;:5074,&quot;width&quot;:2218}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9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20229144主题">
      <a:dk1>
        <a:srgbClr val="000000"/>
      </a:dk1>
      <a:lt1>
        <a:srgbClr val="FFFFFF"/>
      </a:lt1>
      <a:dk2>
        <a:srgbClr val="EBEFFF"/>
      </a:dk2>
      <a:lt2>
        <a:srgbClr val="FFFFFF"/>
      </a:lt2>
      <a:accent1>
        <a:srgbClr val="2956FF"/>
      </a:accent1>
      <a:accent2>
        <a:srgbClr val="0FD374"/>
      </a:accent2>
      <a:accent3>
        <a:srgbClr val="FFD247"/>
      </a:accent3>
      <a:accent4>
        <a:srgbClr val="FF7429"/>
      </a:accent4>
      <a:accent5>
        <a:srgbClr val="F84949"/>
      </a:accent5>
      <a:accent6>
        <a:srgbClr val="8337F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994</Words>
  <Application>WPS 演示</Application>
  <PresentationFormat>宽屏</PresentationFormat>
  <Paragraphs>50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Calibri</vt:lpstr>
      <vt:lpstr>微软雅黑</vt:lpstr>
      <vt:lpstr>Bahnschrift</vt:lpstr>
      <vt:lpstr>Office 主题</vt:lpstr>
      <vt:lpstr>2_Office 主题​​</vt:lpstr>
      <vt:lpstr>年度 工作总结汇报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Jenny Xi</dc:creator>
  <cp:lastModifiedBy>芊笙</cp:lastModifiedBy>
  <cp:revision>4</cp:revision>
  <dcterms:created xsi:type="dcterms:W3CDTF">2024-12-16T12:39:00Z</dcterms:created>
  <dcterms:modified xsi:type="dcterms:W3CDTF">2024-12-16T13:31:02Z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7D08143AE73C4A8C9E9373804F31DBD1</vt:lpwstr>
  </property>
  <property fmtid="{D5CDD505-2E9C-101B-9397-08002B2CF9AE}" pid="3" name="KSOProductBuildVer">
    <vt:lpwstr>2052-11.1.0.12165</vt:lpwstr>
  </property>
</Properties>
</file>