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88" d="100"/>
          <a:sy n="88" d="100"/>
        </p:scale>
        <p:origin x="-62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COMP6710 Assignment2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CN" dirty="0" smtClean="0"/>
              <a:t>Group Thu11d</a:t>
            </a:r>
          </a:p>
          <a:p>
            <a:pPr algn="ctr"/>
            <a:r>
              <a:rPr lang="en-US" altLang="zh-CN" dirty="0" smtClean="0"/>
              <a:t>Lei Huang </a:t>
            </a:r>
            <a:r>
              <a:rPr lang="is-IS" altLang="zh-CN" dirty="0" smtClean="0"/>
              <a:t>u6041747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Wei Wei</a:t>
            </a:r>
            <a:r>
              <a:rPr lang="is-IS" altLang="zh-CN" dirty="0"/>
              <a:t> </a:t>
            </a:r>
            <a:r>
              <a:rPr lang="is-IS" altLang="zh-CN" dirty="0" smtClean="0"/>
              <a:t>u6137273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Yuqiang</a:t>
            </a:r>
            <a:r>
              <a:rPr lang="en-US" altLang="zh-CN" dirty="0" smtClean="0"/>
              <a:t> Li</a:t>
            </a:r>
            <a:r>
              <a:rPr lang="is-IS" altLang="zh-CN" dirty="0"/>
              <a:t> </a:t>
            </a:r>
            <a:r>
              <a:rPr lang="is-IS" altLang="zh-CN" dirty="0" smtClean="0"/>
              <a:t>u5693650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017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71" y="0"/>
            <a:ext cx="8731954" cy="6858000"/>
          </a:xfrm>
        </p:spPr>
      </p:pic>
    </p:spTree>
    <p:extLst>
      <p:ext uri="{BB962C8B-B14F-4D97-AF65-F5344CB8AC3E}">
        <p14:creationId xmlns:p14="http://schemas.microsoft.com/office/powerpoint/2010/main" val="90797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22" y="0"/>
            <a:ext cx="8721231" cy="6858000"/>
          </a:xfrm>
        </p:spPr>
      </p:pic>
    </p:spTree>
    <p:extLst>
      <p:ext uri="{BB962C8B-B14F-4D97-AF65-F5344CB8AC3E}">
        <p14:creationId xmlns:p14="http://schemas.microsoft.com/office/powerpoint/2010/main" val="331569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 of content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Use a waterfall methodology to develop our game:</a:t>
            </a:r>
          </a:p>
          <a:p>
            <a:pPr lvl="1"/>
            <a:r>
              <a:rPr kumimoji="1" lang="en-US" altLang="zh-CN" dirty="0" smtClean="0"/>
              <a:t>Get the requirement first</a:t>
            </a:r>
          </a:p>
          <a:p>
            <a:pPr lvl="1"/>
            <a:r>
              <a:rPr kumimoji="1" lang="en-US" altLang="zh-CN" dirty="0" smtClean="0"/>
              <a:t>Design the UML diagram</a:t>
            </a:r>
          </a:p>
          <a:p>
            <a:pPr lvl="1"/>
            <a:r>
              <a:rPr kumimoji="1" lang="en-US" altLang="zh-CN" dirty="0" smtClean="0"/>
              <a:t>Implement the function </a:t>
            </a:r>
          </a:p>
          <a:p>
            <a:pPr lvl="1"/>
            <a:r>
              <a:rPr kumimoji="1" lang="en-US" altLang="zh-CN" dirty="0" smtClean="0"/>
              <a:t>Develop our program from tests</a:t>
            </a:r>
          </a:p>
          <a:p>
            <a:pPr lvl="1"/>
            <a:r>
              <a:rPr kumimoji="1" lang="en-US" altLang="zh-CN" dirty="0" smtClean="0"/>
              <a:t>Build game UI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Improve user experience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848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Class Diagram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27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6" y="0"/>
            <a:ext cx="9165768" cy="6857999"/>
          </a:xfrm>
        </p:spPr>
      </p:pic>
    </p:spTree>
    <p:extLst>
      <p:ext uri="{BB962C8B-B14F-4D97-AF65-F5344CB8AC3E}">
        <p14:creationId xmlns:p14="http://schemas.microsoft.com/office/powerpoint/2010/main" val="190809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34" y="0"/>
            <a:ext cx="7247466" cy="6881886"/>
          </a:xfrm>
        </p:spPr>
      </p:pic>
    </p:spTree>
    <p:extLst>
      <p:ext uri="{BB962C8B-B14F-4D97-AF65-F5344CB8AC3E}">
        <p14:creationId xmlns:p14="http://schemas.microsoft.com/office/powerpoint/2010/main" val="15398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Screen of games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7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12" y="0"/>
            <a:ext cx="8711612" cy="6858000"/>
          </a:xfrm>
        </p:spPr>
      </p:pic>
    </p:spTree>
    <p:extLst>
      <p:ext uri="{BB962C8B-B14F-4D97-AF65-F5344CB8AC3E}">
        <p14:creationId xmlns:p14="http://schemas.microsoft.com/office/powerpoint/2010/main" val="188816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167" y="0"/>
            <a:ext cx="8758857" cy="6858000"/>
          </a:xfrm>
        </p:spPr>
      </p:pic>
    </p:spTree>
    <p:extLst>
      <p:ext uri="{BB962C8B-B14F-4D97-AF65-F5344CB8AC3E}">
        <p14:creationId xmlns:p14="http://schemas.microsoft.com/office/powerpoint/2010/main" val="333473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578" y="0"/>
            <a:ext cx="8805446" cy="6858000"/>
          </a:xfrm>
        </p:spPr>
      </p:pic>
    </p:spTree>
    <p:extLst>
      <p:ext uri="{BB962C8B-B14F-4D97-AF65-F5344CB8AC3E}">
        <p14:creationId xmlns:p14="http://schemas.microsoft.com/office/powerpoint/2010/main" val="570517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27</TotalTime>
  <Words>46</Words>
  <Application>Microsoft Office PowerPoint</Application>
  <PresentationFormat>Custom</PresentationFormat>
  <Paragraphs>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视差</vt:lpstr>
      <vt:lpstr>COMP6710 Assignment2</vt:lpstr>
      <vt:lpstr>Summary of content</vt:lpstr>
      <vt:lpstr>Class Diagram</vt:lpstr>
      <vt:lpstr>PowerPoint Presentation</vt:lpstr>
      <vt:lpstr>PowerPoint Presentation</vt:lpstr>
      <vt:lpstr>Screen of games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COMP6710 Assignment2</dc:title>
  <dc:creator>Lei Huang</dc:creator>
  <cp:lastModifiedBy>Wei</cp:lastModifiedBy>
  <cp:revision>5</cp:revision>
  <dcterms:created xsi:type="dcterms:W3CDTF">2016-10-10T04:41:05Z</dcterms:created>
  <dcterms:modified xsi:type="dcterms:W3CDTF">2016-10-10T08:54:49Z</dcterms:modified>
</cp:coreProperties>
</file>