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COMP6710 Assignment2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/>
              <a:t>Group Thu11d</a:t>
            </a:r>
          </a:p>
          <a:p>
            <a:pPr algn="ctr"/>
            <a:r>
              <a:rPr lang="en-US" altLang="zh-CN" dirty="0" smtClean="0"/>
              <a:t>Lei Huang </a:t>
            </a:r>
            <a:r>
              <a:rPr lang="is-IS" altLang="zh-CN" dirty="0" smtClean="0"/>
              <a:t>u6041747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Wei Wei</a:t>
            </a:r>
            <a:r>
              <a:rPr lang="is-IS" altLang="zh-CN" dirty="0"/>
              <a:t> </a:t>
            </a:r>
            <a:r>
              <a:rPr lang="is-IS" altLang="zh-CN" dirty="0" smtClean="0"/>
              <a:t>u6137273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Yuqiang</a:t>
            </a:r>
            <a:r>
              <a:rPr lang="en-US" altLang="zh-CN" dirty="0" smtClean="0"/>
              <a:t> Li</a:t>
            </a:r>
            <a:r>
              <a:rPr lang="is-IS" altLang="zh-CN" dirty="0"/>
              <a:t> </a:t>
            </a:r>
            <a:r>
              <a:rPr lang="is-IS" altLang="zh-CN" dirty="0" smtClean="0"/>
              <a:t>u5693650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1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a waterfall methodology to develop our game:</a:t>
            </a:r>
          </a:p>
          <a:p>
            <a:pPr lvl="1"/>
            <a:r>
              <a:rPr kumimoji="1" lang="en-US" altLang="zh-CN" dirty="0" smtClean="0"/>
              <a:t>Get the requirement first</a:t>
            </a:r>
          </a:p>
          <a:p>
            <a:pPr lvl="1"/>
            <a:r>
              <a:rPr kumimoji="1" lang="en-US" altLang="zh-CN" dirty="0" smtClean="0"/>
              <a:t>Design the UML diagram</a:t>
            </a:r>
          </a:p>
          <a:p>
            <a:pPr lvl="1"/>
            <a:r>
              <a:rPr kumimoji="1" lang="en-US" altLang="zh-CN" dirty="0" smtClean="0"/>
              <a:t>Implement the function </a:t>
            </a:r>
          </a:p>
          <a:p>
            <a:pPr lvl="1"/>
            <a:r>
              <a:rPr kumimoji="1" lang="en-US" altLang="zh-CN" dirty="0" smtClean="0"/>
              <a:t>Develop our program from tests</a:t>
            </a:r>
          </a:p>
          <a:p>
            <a:pPr lvl="1"/>
            <a:r>
              <a:rPr kumimoji="1" lang="en-US" altLang="zh-CN" dirty="0" smtClean="0"/>
              <a:t>Build game UI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Improve user experience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84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27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34" y="0"/>
            <a:ext cx="7247466" cy="6881886"/>
          </a:xfrm>
        </p:spPr>
      </p:pic>
    </p:spTree>
    <p:extLst>
      <p:ext uri="{BB962C8B-B14F-4D97-AF65-F5344CB8AC3E}">
        <p14:creationId xmlns:p14="http://schemas.microsoft.com/office/powerpoint/2010/main" val="1539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Screen of games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7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22</TotalTime>
  <Words>46</Words>
  <Application>Microsoft Macintosh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Corbel</vt:lpstr>
      <vt:lpstr>华文楷体</vt:lpstr>
      <vt:lpstr>Arial</vt:lpstr>
      <vt:lpstr>视差</vt:lpstr>
      <vt:lpstr>COMP6710 Assignment2</vt:lpstr>
      <vt:lpstr>Summary of content</vt:lpstr>
      <vt:lpstr>Class Diagram</vt:lpstr>
      <vt:lpstr>PowerPoint 演示文稿</vt:lpstr>
      <vt:lpstr>Screen of games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COMP6710 Assignment2</dc:title>
  <dc:creator>Lei Huang</dc:creator>
  <cp:lastModifiedBy>Lei Huang</cp:lastModifiedBy>
  <cp:revision>3</cp:revision>
  <dcterms:created xsi:type="dcterms:W3CDTF">2016-10-10T04:41:05Z</dcterms:created>
  <dcterms:modified xsi:type="dcterms:W3CDTF">2016-10-10T05:03:09Z</dcterms:modified>
</cp:coreProperties>
</file>