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980" y="4717143"/>
            <a:ext cx="7164409" cy="1265003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981" y="5982146"/>
            <a:ext cx="7164409" cy="42227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76387" y="0"/>
            <a:ext cx="292144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3" b="28517"/>
          <a:stretch>
            <a:fillRect/>
          </a:stretch>
        </p:blipFill>
        <p:spPr>
          <a:xfrm>
            <a:off x="3943982" y="1"/>
            <a:ext cx="7164408" cy="45013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654542" y="-13277"/>
            <a:ext cx="61071" cy="689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8000" y="584200"/>
            <a:ext cx="11125200" cy="5949950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063677"/>
            <a:ext cx="12192000" cy="13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693235"/>
            <a:ext cx="7308850" cy="886968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617009"/>
            <a:ext cx="7308850" cy="6303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0" y="2597932"/>
            <a:ext cx="3397829" cy="107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55548" y="2597932"/>
            <a:ext cx="84940" cy="107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600"/>
            <a:ext cx="10515600" cy="69855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0000"/>
            <a:ext cx="10515600" cy="2206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79030"/>
            <a:ext cx="10515600" cy="2206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1063677"/>
            <a:ext cx="12192000" cy="13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245"/>
            <a:ext cx="10515600" cy="103695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57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59635"/>
            <a:ext cx="5157787" cy="368458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57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59635"/>
            <a:ext cx="5183188" cy="368458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4521200" y="1376364"/>
            <a:ext cx="3594100" cy="359568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4357689" y="1427163"/>
            <a:ext cx="3519487" cy="35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9390063" y="2457451"/>
            <a:ext cx="506412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7997826" y="1719264"/>
            <a:ext cx="231775" cy="231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3514726" y="4508501"/>
            <a:ext cx="506413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5303838" y="5184776"/>
            <a:ext cx="233362" cy="23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7688" y="1376364"/>
            <a:ext cx="3519487" cy="3638550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568" y="337828"/>
            <a:ext cx="1498600" cy="6158505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093" y="337828"/>
            <a:ext cx="9235595" cy="6158505"/>
          </a:xfrm>
        </p:spPr>
        <p:txBody>
          <a:bodyPr vert="eaVert"/>
          <a:lstStyle>
            <a:lvl2pPr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766"/>
            <a:ext cx="10515600" cy="69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9829"/>
            <a:ext cx="10515600" cy="482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itchFamily="2" charset="2"/>
        <a:buChar char="J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知识总结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Jenny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访问属性 </a:t>
            </a:r>
            <a:r>
              <a:rPr lang="en-US" altLang="zh-CN"/>
              <a:t>[prop]</a:t>
            </a:r>
            <a:endParaRPr lang="en-US" altLang="zh-CN"/>
          </a:p>
          <a:p>
            <a:r>
              <a:rPr lang="zh-CN" altLang="en-US"/>
              <a:t>遍历属性 </a:t>
            </a:r>
            <a:r>
              <a:rPr lang="en-US" altLang="zh-CN"/>
              <a:t>for .. in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Array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初始化数组</a:t>
            </a:r>
            <a:endParaRPr lang="zh-CN" altLang="en-US"/>
          </a:p>
          <a:p>
            <a:r>
              <a:rPr lang="zh-CN" altLang="en-US"/>
              <a:t>检测数组</a:t>
            </a:r>
            <a:r>
              <a:rPr lang="en-US" altLang="zh-CN"/>
              <a:t>: instanceof, Array.isArray()</a:t>
            </a:r>
            <a:endParaRPr lang="en-US" altLang="zh-CN"/>
          </a:p>
          <a:p>
            <a:r>
              <a:rPr lang="zh-CN" altLang="en-US"/>
              <a:t>方法：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 push(), pop(), shift(), unshift()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reverse(), sort()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join(), concat(), slice(),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splice()</a:t>
            </a:r>
            <a:r>
              <a:rPr lang="en-US" altLang="zh-CN"/>
              <a:t>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indexOf(), lastIndexOf()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every(), forEach(), filter(), map(), some()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reduce, reduceRight()</a:t>
            </a:r>
            <a:endParaRPr lang="en-US" altLang="zh-CN"/>
          </a:p>
        </p:txBody>
      </p:sp>
      <p:sp>
        <p:nvSpPr>
          <p:cNvPr id="6" name="椭圆形标注 5"/>
          <p:cNvSpPr/>
          <p:nvPr/>
        </p:nvSpPr>
        <p:spPr>
          <a:xfrm>
            <a:off x="5454015" y="3089910"/>
            <a:ext cx="3348990" cy="134493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2"/>
              </a:solidFill>
              <a:uFillTx/>
              <a:sym typeface="+mn-ea"/>
            </a:endParaRPr>
          </a:p>
          <a:p>
            <a:pPr algn="ctr"/>
            <a:r>
              <a:rPr lang="zh-CN" altLang="en-US">
                <a:solidFill>
                  <a:schemeClr val="tx2"/>
                </a:solidFill>
                <a:uFillTx/>
                <a:sym typeface="+mn-ea"/>
              </a:rPr>
              <a:t>注意传递的参数和返回值，以及对原数组的影响。</a:t>
            </a:r>
            <a:endParaRPr lang="zh-CN" altLang="en-US">
              <a:solidFill>
                <a:schemeClr val="tx2"/>
              </a:solidFill>
              <a:uFillTx/>
            </a:endParaRPr>
          </a:p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函数声明</a:t>
            </a:r>
            <a:endParaRPr lang="zh-CN" altLang="en-US"/>
          </a:p>
          <a:p>
            <a:r>
              <a:rPr lang="zh-CN" altLang="en-US"/>
              <a:t>函数表达式</a:t>
            </a:r>
            <a:endParaRPr lang="zh-CN" altLang="en-US"/>
          </a:p>
          <a:p>
            <a:r>
              <a:rPr lang="zh-CN" altLang="en-US"/>
              <a:t>函数指针</a:t>
            </a:r>
            <a:endParaRPr lang="zh-CN" altLang="en-US"/>
          </a:p>
          <a:p>
            <a:r>
              <a:rPr lang="zh-CN" altLang="en-US"/>
              <a:t>函数内部属性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arguments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this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caller</a:t>
            </a:r>
            <a:endParaRPr lang="zh-CN" altLang="en-US"/>
          </a:p>
          <a:p>
            <a:r>
              <a:rPr lang="zh-CN" altLang="en-US"/>
              <a:t>函数属性和方法</a:t>
            </a: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length, prototype, apply(), call(), bind()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  <a:p>
            <a:r>
              <a:rPr lang="en-US" altLang="zh-CN"/>
              <a:t>Boolean</a:t>
            </a:r>
            <a:endParaRPr lang="en-US" altLang="zh-CN"/>
          </a:p>
          <a:p>
            <a:r>
              <a:rPr lang="en-US" altLang="zh-CN"/>
              <a:t>Number</a:t>
            </a:r>
            <a:endParaRPr lang="en-US" altLang="zh-CN"/>
          </a:p>
          <a:p>
            <a:r>
              <a:rPr lang="en-US" altLang="zh-CN"/>
              <a:t>Global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en-US" altLang="zh-CN"/>
              <a:t>Math</a:t>
            </a:r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怎么复制一个数组？</a:t>
            </a:r>
            <a:endParaRPr lang="zh-CN" altLang="en-US"/>
          </a:p>
          <a:p>
            <a:r>
              <a:rPr lang="en-US" altLang="zh-CN"/>
              <a:t>[1,2,3].push(4)</a:t>
            </a:r>
            <a:r>
              <a:rPr lang="zh-CN" altLang="en-US"/>
              <a:t>的返回值</a:t>
            </a:r>
            <a:endParaRPr lang="zh-CN" altLang="en-US"/>
          </a:p>
          <a:p>
            <a:r>
              <a:rPr lang="zh-CN" altLang="en-US"/>
              <a:t>产生一个</a:t>
            </a:r>
            <a:r>
              <a:rPr lang="en-US" altLang="zh-CN"/>
              <a:t>100~1000</a:t>
            </a:r>
            <a:r>
              <a:rPr lang="zh-CN" altLang="en-US"/>
              <a:t>的随机数</a:t>
            </a:r>
            <a:endParaRPr lang="zh-CN" altLang="en-US"/>
          </a:p>
          <a:p>
            <a:r>
              <a:rPr lang="zh-CN" altLang="en-US"/>
              <a:t>自定义一个函数： neverStop(</a:t>
            </a:r>
            <a:r>
              <a:rPr lang="en-US" altLang="zh-CN"/>
              <a:t>time</a:t>
            </a:r>
            <a:r>
              <a:rPr lang="zh-CN" altLang="en-US"/>
              <a:t>, fn, arg1, arg2, arg3)，</a:t>
            </a:r>
            <a:r>
              <a:rPr lang="en-US" altLang="zh-CN"/>
              <a:t>time</a:t>
            </a:r>
            <a:r>
              <a:rPr lang="zh-CN" altLang="en-US"/>
              <a:t>是指定时间间隔 ， fn是不断执行的函数, arg1, arg2, arg3是fn运行的参数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3480" y="2582545"/>
            <a:ext cx="5234305" cy="2562225"/>
          </a:xfrm>
        </p:spPr>
        <p:txBody>
          <a:bodyPr/>
          <a:p>
            <a:pPr marL="0" indent="0">
              <a:buNone/>
            </a:pPr>
            <a:r>
              <a:rPr lang="en-US" altLang="zh-CN" sz="6000">
                <a:ln/>
                <a:solidFill>
                  <a:schemeClr val="accent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Thank You !</a:t>
            </a:r>
            <a:endParaRPr lang="en-US" altLang="zh-CN" sz="6000">
              <a:ln/>
              <a:solidFill>
                <a:schemeClr val="accent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3145228"/>
  <p:tag name="MH_LIBRARY" val="GRAPHIC"/>
  <p:tag name="MH_ORDER" val="Oval 41"/>
</p:tagLst>
</file>

<file path=ppt/tags/tag10.xml><?xml version="1.0" encoding="utf-8"?>
<p:tagLst xmlns:p="http://schemas.openxmlformats.org/presentationml/2006/main">
  <p:tag name="KSO_WM_TEMPLATE_CATEGORY" val="custom"/>
  <p:tag name="KSO_WM_TEMPLATE_INDEX" val="160112"/>
</p:tagLst>
</file>

<file path=ppt/tags/tag11.xml><?xml version="1.0" encoding="utf-8"?>
<p:tagLst xmlns:p="http://schemas.openxmlformats.org/presentationml/2006/main">
  <p:tag name="KSO_WM_TEMPLATE_CATEGORY" val="custom"/>
  <p:tag name="KSO_WM_TEMPLATE_INDEX" val="160112"/>
</p:tagLst>
</file>

<file path=ppt/tags/tag12.xml><?xml version="1.0" encoding="utf-8"?>
<p:tagLst xmlns:p="http://schemas.openxmlformats.org/presentationml/2006/main">
  <p:tag name="KSO_WM_TEMPLATE_CATEGORY" val="custom"/>
  <p:tag name="KSO_WM_TEMPLATE_INDEX" val="160112"/>
</p:tagLst>
</file>

<file path=ppt/tags/tag13.xml><?xml version="1.0" encoding="utf-8"?>
<p:tagLst xmlns:p="http://schemas.openxmlformats.org/presentationml/2006/main">
  <p:tag name="KSO_WM_TEMPLATE_CATEGORY" val="custom"/>
  <p:tag name="KSO_WM_TEMPLATE_INDEX" val="160112"/>
</p:tagLst>
</file>

<file path=ppt/tags/tag2.xml><?xml version="1.0" encoding="utf-8"?>
<p:tagLst xmlns:p="http://schemas.openxmlformats.org/presentationml/2006/main">
  <p:tag name="MH" val="20150923145228"/>
  <p:tag name="MH_LIBRARY" val="GRAPHIC"/>
  <p:tag name="MH_ORDER" val="Oval 28"/>
</p:tagLst>
</file>

<file path=ppt/tags/tag3.xml><?xml version="1.0" encoding="utf-8"?>
<p:tagLst xmlns:p="http://schemas.openxmlformats.org/presentationml/2006/main">
  <p:tag name="MH" val="20150923145228"/>
  <p:tag name="MH_LIBRARY" val="GRAPHIC"/>
  <p:tag name="MH_ORDER" val="Oval 6"/>
</p:tagLst>
</file>

<file path=ppt/tags/tag4.xml><?xml version="1.0" encoding="utf-8"?>
<p:tagLst xmlns:p="http://schemas.openxmlformats.org/presentationml/2006/main">
  <p:tag name="MH" val="20150923145228"/>
  <p:tag name="MH_LIBRARY" val="GRAPHIC"/>
  <p:tag name="MH_ORDER" val="Oval 7"/>
</p:tagLst>
</file>

<file path=ppt/tags/tag5.xml><?xml version="1.0" encoding="utf-8"?>
<p:tagLst xmlns:p="http://schemas.openxmlformats.org/presentationml/2006/main">
  <p:tag name="MH" val="20150923145228"/>
  <p:tag name="MH_LIBRARY" val="GRAPHIC"/>
  <p:tag name="MH_ORDER" val="Oval 8"/>
</p:tagLst>
</file>

<file path=ppt/tags/tag6.xml><?xml version="1.0" encoding="utf-8"?>
<p:tagLst xmlns:p="http://schemas.openxmlformats.org/presentationml/2006/main">
  <p:tag name="MH" val="20150923145228"/>
  <p:tag name="MH_LIBRARY" val="GRAPHIC"/>
  <p:tag name="MH_ORDER" val="Oval 9"/>
</p:tagLst>
</file>

<file path=ppt/tags/tag7.xml><?xml version="1.0" encoding="utf-8"?>
<p:tagLst xmlns:p="http://schemas.openxmlformats.org/presentationml/2006/main">
  <p:tag name="KSO_WM_TEMPLATE_CATEGORY" val="custom"/>
  <p:tag name="KSO_WM_TEMPLATE_INDEX" val="160112"/>
</p:tagLst>
</file>

<file path=ppt/tags/tag8.xml><?xml version="1.0" encoding="utf-8"?>
<p:tagLst xmlns:p="http://schemas.openxmlformats.org/presentationml/2006/main">
  <p:tag name="KSO_WM_TEMPLATE_CATEGORY" val="custom"/>
  <p:tag name="KSO_WM_TEMPLATE_INDEX" val="160112"/>
</p:tagLst>
</file>

<file path=ppt/tags/tag9.xml><?xml version="1.0" encoding="utf-8"?>
<p:tagLst xmlns:p="http://schemas.openxmlformats.org/presentationml/2006/main">
  <p:tag name="KSO_WM_TEMPLATE_CATEGORY" val="custom"/>
  <p:tag name="KSO_WM_TEMPLATE_INDEX" val="160112"/>
</p:tagLst>
</file>

<file path=ppt/theme/theme1.xml><?xml version="1.0" encoding="utf-8"?>
<a:theme xmlns:a="http://schemas.openxmlformats.org/drawingml/2006/main" name="1_Office 主题">
  <a:themeElements>
    <a:clrScheme name="自定义 26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A4654"/>
      </a:accent1>
      <a:accent2>
        <a:srgbClr val="EA9B26"/>
      </a:accent2>
      <a:accent3>
        <a:srgbClr val="D36D8D"/>
      </a:accent3>
      <a:accent4>
        <a:srgbClr val="D46E5A"/>
      </a:accent4>
      <a:accent5>
        <a:srgbClr val="00B0F0"/>
      </a:accent5>
      <a:accent6>
        <a:srgbClr val="82C836"/>
      </a:accent6>
      <a:hlink>
        <a:srgbClr val="FCCF86"/>
      </a:hlink>
      <a:folHlink>
        <a:srgbClr val="AA5ED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Kingsoft Office WPP</Application>
  <PresentationFormat>宽屏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2016-02-19T06:36:50Z</dcterms:created>
  <dcterms:modified xsi:type="dcterms:W3CDTF">2016-02-19T09:03:09Z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