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7" r:id="rId4"/>
    <p:sldId id="276" r:id="rId5"/>
    <p:sldId id="283" r:id="rId6"/>
    <p:sldId id="271" r:id="rId7"/>
    <p:sldId id="279" r:id="rId8"/>
    <p:sldId id="280" r:id="rId9"/>
    <p:sldId id="272" r:id="rId10"/>
    <p:sldId id="258" r:id="rId11"/>
    <p:sldId id="284" r:id="rId12"/>
    <p:sldId id="285" r:id="rId13"/>
    <p:sldId id="286" r:id="rId14"/>
    <p:sldId id="287" r:id="rId15"/>
    <p:sldId id="278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82" d="100"/>
          <a:sy n="82" d="100"/>
        </p:scale>
        <p:origin x="629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F026B-0535-4388-AD5A-236D2B6169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63DCF0C-3569-4159-BDAF-0151F06E2396}" type="pres">
      <dgm:prSet presAssocID="{CCEF026B-0535-4388-AD5A-236D2B6169D6}" presName="Name0" presStyleCnt="0">
        <dgm:presLayoutVars>
          <dgm:dir/>
          <dgm:resizeHandles val="exact"/>
        </dgm:presLayoutVars>
      </dgm:prSet>
      <dgm:spPr/>
    </dgm:pt>
  </dgm:ptLst>
  <dgm:cxnLst>
    <dgm:cxn modelId="{A99C6E55-8DD5-4372-8497-DB4A9DD0411A}" type="presOf" srcId="{CCEF026B-0535-4388-AD5A-236D2B6169D6}" destId="{E63DCF0C-3569-4159-BDAF-0151F06E239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00F530-782C-4B93-9757-0FC36636C57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AC781B-B6F8-4A75-AA4B-4C698404E5E9}">
      <dgm:prSet phldrT="[Text]" custT="1"/>
      <dgm:spPr/>
      <dgm:t>
        <a:bodyPr/>
        <a:lstStyle/>
        <a:p>
          <a:r>
            <a:rPr lang="en-IN" sz="1800" dirty="0"/>
            <a:t>SOURCE CODE</a:t>
          </a:r>
        </a:p>
      </dgm:t>
    </dgm:pt>
    <dgm:pt modelId="{AE74F38F-C102-4E39-A550-CBBF7BDA872B}" type="parTrans" cxnId="{8D2BD0E6-16EF-422C-A7E7-2542497426EB}">
      <dgm:prSet/>
      <dgm:spPr/>
      <dgm:t>
        <a:bodyPr/>
        <a:lstStyle/>
        <a:p>
          <a:endParaRPr lang="en-IN"/>
        </a:p>
      </dgm:t>
    </dgm:pt>
    <dgm:pt modelId="{D8AD38B8-08A0-4752-A123-51FCB72049B3}" type="sibTrans" cxnId="{8D2BD0E6-16EF-422C-A7E7-2542497426EB}">
      <dgm:prSet/>
      <dgm:spPr/>
      <dgm:t>
        <a:bodyPr/>
        <a:lstStyle/>
        <a:p>
          <a:endParaRPr lang="en-IN"/>
        </a:p>
      </dgm:t>
    </dgm:pt>
    <dgm:pt modelId="{6CAA870F-E2B8-4B88-B992-79C61B700220}">
      <dgm:prSet phldrT="[Text]"/>
      <dgm:spPr/>
      <dgm:t>
        <a:bodyPr/>
        <a:lstStyle/>
        <a:p>
          <a:r>
            <a:rPr lang="en-IN" dirty="0"/>
            <a:t>Input</a:t>
          </a:r>
        </a:p>
      </dgm:t>
    </dgm:pt>
    <dgm:pt modelId="{296E1914-9AFE-42B6-ADA1-2DDBC27C9285}" type="parTrans" cxnId="{51B03EE7-1BAE-41A2-9EE1-3F6A4992C257}">
      <dgm:prSet/>
      <dgm:spPr/>
      <dgm:t>
        <a:bodyPr/>
        <a:lstStyle/>
        <a:p>
          <a:endParaRPr lang="en-IN"/>
        </a:p>
      </dgm:t>
    </dgm:pt>
    <dgm:pt modelId="{49A7DAC0-85F4-4918-83A0-C1E35F694C5A}" type="sibTrans" cxnId="{51B03EE7-1BAE-41A2-9EE1-3F6A4992C257}">
      <dgm:prSet/>
      <dgm:spPr/>
      <dgm:t>
        <a:bodyPr/>
        <a:lstStyle/>
        <a:p>
          <a:endParaRPr lang="en-IN"/>
        </a:p>
      </dgm:t>
    </dgm:pt>
    <dgm:pt modelId="{BB460D51-79F9-4A78-8AF6-ED9A94E170CD}">
      <dgm:prSet phldrT="[Text]" custT="1"/>
      <dgm:spPr/>
      <dgm:t>
        <a:bodyPr/>
        <a:lstStyle/>
        <a:p>
          <a:r>
            <a:rPr lang="en-IN" sz="2000" dirty="0"/>
            <a:t>LEXER</a:t>
          </a:r>
        </a:p>
      </dgm:t>
    </dgm:pt>
    <dgm:pt modelId="{05649AAB-67E1-410A-9E55-304C36FDB173}" type="parTrans" cxnId="{7DE4C326-8724-441A-B297-4F9FD79B5DB3}">
      <dgm:prSet/>
      <dgm:spPr/>
      <dgm:t>
        <a:bodyPr/>
        <a:lstStyle/>
        <a:p>
          <a:endParaRPr lang="en-IN"/>
        </a:p>
      </dgm:t>
    </dgm:pt>
    <dgm:pt modelId="{0B025928-2AF1-4516-9D46-383D77E556F8}" type="sibTrans" cxnId="{7DE4C326-8724-441A-B297-4F9FD79B5DB3}">
      <dgm:prSet/>
      <dgm:spPr/>
      <dgm:t>
        <a:bodyPr/>
        <a:lstStyle/>
        <a:p>
          <a:endParaRPr lang="en-IN"/>
        </a:p>
      </dgm:t>
    </dgm:pt>
    <dgm:pt modelId="{23F63758-45B0-4EEC-86AF-7303C8258674}">
      <dgm:prSet phldrT="[Text]"/>
      <dgm:spPr/>
      <dgm:t>
        <a:bodyPr/>
        <a:lstStyle/>
        <a:p>
          <a:r>
            <a:rPr lang="en-IN" dirty="0"/>
            <a:t>Tokens</a:t>
          </a:r>
        </a:p>
      </dgm:t>
    </dgm:pt>
    <dgm:pt modelId="{96E478F0-4C21-42D6-8ECD-00A1E86BD7B1}" type="parTrans" cxnId="{FAC836AD-0749-4617-A826-10C27BCD70B7}">
      <dgm:prSet/>
      <dgm:spPr/>
      <dgm:t>
        <a:bodyPr/>
        <a:lstStyle/>
        <a:p>
          <a:endParaRPr lang="en-IN"/>
        </a:p>
      </dgm:t>
    </dgm:pt>
    <dgm:pt modelId="{E63D4F6E-82F7-434E-83FD-9EAC39881CC1}" type="sibTrans" cxnId="{FAC836AD-0749-4617-A826-10C27BCD70B7}">
      <dgm:prSet/>
      <dgm:spPr/>
      <dgm:t>
        <a:bodyPr/>
        <a:lstStyle/>
        <a:p>
          <a:endParaRPr lang="en-IN"/>
        </a:p>
      </dgm:t>
    </dgm:pt>
    <dgm:pt modelId="{58676765-EAD2-42BA-A075-BD7C89095EEB}">
      <dgm:prSet phldrT="[Text]" custT="1"/>
      <dgm:spPr/>
      <dgm:t>
        <a:bodyPr/>
        <a:lstStyle/>
        <a:p>
          <a:r>
            <a:rPr lang="en-IN" sz="1800" dirty="0"/>
            <a:t>PARSER</a:t>
          </a:r>
          <a:endParaRPr lang="en-IN" sz="1200" dirty="0"/>
        </a:p>
      </dgm:t>
    </dgm:pt>
    <dgm:pt modelId="{8E0357AD-98C6-4C71-9559-D5587BB6E0C4}" type="parTrans" cxnId="{252D062E-21AF-4CB1-9EC1-8D17E32C005A}">
      <dgm:prSet/>
      <dgm:spPr/>
      <dgm:t>
        <a:bodyPr/>
        <a:lstStyle/>
        <a:p>
          <a:endParaRPr lang="en-IN"/>
        </a:p>
      </dgm:t>
    </dgm:pt>
    <dgm:pt modelId="{2F3A6675-DD3D-45D6-A678-8791734FDB19}" type="sibTrans" cxnId="{252D062E-21AF-4CB1-9EC1-8D17E32C005A}">
      <dgm:prSet/>
      <dgm:spPr/>
      <dgm:t>
        <a:bodyPr/>
        <a:lstStyle/>
        <a:p>
          <a:endParaRPr lang="en-IN"/>
        </a:p>
      </dgm:t>
    </dgm:pt>
    <dgm:pt modelId="{454B527A-874E-4ECB-A507-AC8D22B60B72}">
      <dgm:prSet phldrT="[Text]"/>
      <dgm:spPr/>
      <dgm:t>
        <a:bodyPr/>
        <a:lstStyle/>
        <a:p>
          <a:r>
            <a:rPr lang="en-IN" dirty="0"/>
            <a:t>Parse Tree</a:t>
          </a:r>
        </a:p>
      </dgm:t>
    </dgm:pt>
    <dgm:pt modelId="{A1B573D4-3D47-4CE7-8366-DF1CF66269F1}" type="parTrans" cxnId="{6C6A7067-7061-4C1E-B8CA-79EBC6C9C41A}">
      <dgm:prSet/>
      <dgm:spPr/>
      <dgm:t>
        <a:bodyPr/>
        <a:lstStyle/>
        <a:p>
          <a:endParaRPr lang="en-IN"/>
        </a:p>
      </dgm:t>
    </dgm:pt>
    <dgm:pt modelId="{EEDD7885-3C0D-4612-BE01-30B1300C1083}" type="sibTrans" cxnId="{6C6A7067-7061-4C1E-B8CA-79EBC6C9C41A}">
      <dgm:prSet/>
      <dgm:spPr/>
      <dgm:t>
        <a:bodyPr/>
        <a:lstStyle/>
        <a:p>
          <a:endParaRPr lang="en-IN"/>
        </a:p>
      </dgm:t>
    </dgm:pt>
    <dgm:pt modelId="{940FE0C3-5B72-41AF-BCEE-7D53F3333CDE}">
      <dgm:prSet phldrT="[Text]" custT="1"/>
      <dgm:spPr/>
      <dgm:t>
        <a:bodyPr/>
        <a:lstStyle/>
        <a:p>
          <a:r>
            <a:rPr lang="en-IN" sz="1800" dirty="0"/>
            <a:t>OUTPUT</a:t>
          </a:r>
        </a:p>
      </dgm:t>
    </dgm:pt>
    <dgm:pt modelId="{62AA2B71-506A-48DE-A456-6EA3ECD9E17C}" type="parTrans" cxnId="{85E6C1D5-26FF-49F8-B026-B4F998479CE6}">
      <dgm:prSet/>
      <dgm:spPr/>
      <dgm:t>
        <a:bodyPr/>
        <a:lstStyle/>
        <a:p>
          <a:endParaRPr lang="en-IN"/>
        </a:p>
      </dgm:t>
    </dgm:pt>
    <dgm:pt modelId="{FBB1F9EA-59A3-4E88-95DA-776F3BB47E28}" type="sibTrans" cxnId="{85E6C1D5-26FF-49F8-B026-B4F998479CE6}">
      <dgm:prSet/>
      <dgm:spPr/>
      <dgm:t>
        <a:bodyPr/>
        <a:lstStyle/>
        <a:p>
          <a:endParaRPr lang="en-IN"/>
        </a:p>
      </dgm:t>
    </dgm:pt>
    <dgm:pt modelId="{6748A585-B2D4-402C-B85E-E37B42D231C0}">
      <dgm:prSet phldrT="[Text]" custT="1"/>
      <dgm:spPr/>
      <dgm:t>
        <a:bodyPr/>
        <a:lstStyle/>
        <a:p>
          <a:r>
            <a:rPr lang="en-IN" sz="1800" dirty="0"/>
            <a:t>SEMANTICS</a:t>
          </a:r>
        </a:p>
      </dgm:t>
    </dgm:pt>
    <dgm:pt modelId="{C74AC6C7-E51F-4598-B294-2CD769333FE1}" type="parTrans" cxnId="{1A9C660A-C037-48AE-B92D-F2E462F8C98D}">
      <dgm:prSet/>
      <dgm:spPr/>
      <dgm:t>
        <a:bodyPr/>
        <a:lstStyle/>
        <a:p>
          <a:endParaRPr lang="en-IN"/>
        </a:p>
      </dgm:t>
    </dgm:pt>
    <dgm:pt modelId="{5A74C496-4181-4A51-9052-5EF0E00B2B4A}" type="sibTrans" cxnId="{1A9C660A-C037-48AE-B92D-F2E462F8C98D}">
      <dgm:prSet/>
      <dgm:spPr/>
      <dgm:t>
        <a:bodyPr/>
        <a:lstStyle/>
        <a:p>
          <a:endParaRPr lang="en-IN"/>
        </a:p>
      </dgm:t>
    </dgm:pt>
    <dgm:pt modelId="{539AC0AD-67E0-4B60-972F-E02C66183929}">
      <dgm:prSet phldrT="[Text]" custT="1"/>
      <dgm:spPr/>
      <dgm:t>
        <a:bodyPr/>
        <a:lstStyle/>
        <a:p>
          <a:r>
            <a:rPr lang="en-IN" sz="1500" dirty="0"/>
            <a:t>Environment</a:t>
          </a:r>
        </a:p>
      </dgm:t>
    </dgm:pt>
    <dgm:pt modelId="{FC366215-46FA-48A1-BD85-E6C0F9A7D93D}" type="parTrans" cxnId="{9D96221F-863D-45C0-82B7-13ED4C197B19}">
      <dgm:prSet/>
      <dgm:spPr/>
      <dgm:t>
        <a:bodyPr/>
        <a:lstStyle/>
        <a:p>
          <a:endParaRPr lang="en-IN"/>
        </a:p>
      </dgm:t>
    </dgm:pt>
    <dgm:pt modelId="{DE865DB4-25E7-40A2-8B5D-549C1CB42FA9}" type="sibTrans" cxnId="{9D96221F-863D-45C0-82B7-13ED4C197B19}">
      <dgm:prSet/>
      <dgm:spPr/>
      <dgm:t>
        <a:bodyPr/>
        <a:lstStyle/>
        <a:p>
          <a:endParaRPr lang="en-IN"/>
        </a:p>
      </dgm:t>
    </dgm:pt>
    <dgm:pt modelId="{85C671BD-4D1B-41A9-922F-8857A71613D7}" type="pres">
      <dgm:prSet presAssocID="{B200F530-782C-4B93-9757-0FC36636C57D}" presName="rootnode" presStyleCnt="0">
        <dgm:presLayoutVars>
          <dgm:chMax/>
          <dgm:chPref/>
          <dgm:dir/>
          <dgm:animLvl val="lvl"/>
        </dgm:presLayoutVars>
      </dgm:prSet>
      <dgm:spPr/>
    </dgm:pt>
    <dgm:pt modelId="{97BED26D-EF10-465A-BBA6-177ABA94E7FE}" type="pres">
      <dgm:prSet presAssocID="{36AC781B-B6F8-4A75-AA4B-4C698404E5E9}" presName="composite" presStyleCnt="0"/>
      <dgm:spPr/>
    </dgm:pt>
    <dgm:pt modelId="{A744CB34-6C54-46B2-B8D8-C21FD2547C49}" type="pres">
      <dgm:prSet presAssocID="{36AC781B-B6F8-4A75-AA4B-4C698404E5E9}" presName="bentUpArrow1" presStyleLbl="alignImgPlace1" presStyleIdx="0" presStyleCnt="4" custLinFactNeighborX="272" custLinFactNeighborY="-20052"/>
      <dgm:spPr/>
    </dgm:pt>
    <dgm:pt modelId="{60FDE0B7-D087-4D90-88B5-5007FC6DC1DC}" type="pres">
      <dgm:prSet presAssocID="{36AC781B-B6F8-4A75-AA4B-4C698404E5E9}" presName="ParentText" presStyleLbl="node1" presStyleIdx="0" presStyleCnt="5" custScaleX="126742" custScaleY="73993" custLinFactNeighborY="1197">
        <dgm:presLayoutVars>
          <dgm:chMax val="1"/>
          <dgm:chPref val="1"/>
          <dgm:bulletEnabled val="1"/>
        </dgm:presLayoutVars>
      </dgm:prSet>
      <dgm:spPr/>
    </dgm:pt>
    <dgm:pt modelId="{C04E5FBC-EFAF-46B3-B0FC-7BA9AE2095FF}" type="pres">
      <dgm:prSet presAssocID="{36AC781B-B6F8-4A75-AA4B-4C698404E5E9}" presName="ChildText" presStyleLbl="revTx" presStyleIdx="0" presStyleCnt="4" custScaleY="50928" custLinFactX="-19498" custLinFactY="60307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34B75006-6068-48D3-825D-7B8D5F41A1AD}" type="pres">
      <dgm:prSet presAssocID="{D8AD38B8-08A0-4752-A123-51FCB72049B3}" presName="sibTrans" presStyleCnt="0"/>
      <dgm:spPr/>
    </dgm:pt>
    <dgm:pt modelId="{264F3ADE-F1A2-4B4F-B4F6-D8C98275AE9D}" type="pres">
      <dgm:prSet presAssocID="{BB460D51-79F9-4A78-8AF6-ED9A94E170CD}" presName="composite" presStyleCnt="0"/>
      <dgm:spPr/>
    </dgm:pt>
    <dgm:pt modelId="{FCEDFEA5-E3EE-4584-9B93-C7178A0968F0}" type="pres">
      <dgm:prSet presAssocID="{BB460D51-79F9-4A78-8AF6-ED9A94E170CD}" presName="bentUpArrow1" presStyleLbl="alignImgPlace1" presStyleIdx="1" presStyleCnt="4" custLinFactNeighborX="32" custLinFactNeighborY="-15468"/>
      <dgm:spPr/>
    </dgm:pt>
    <dgm:pt modelId="{D3B51207-AF98-4857-8E5D-ECC9D72D5229}" type="pres">
      <dgm:prSet presAssocID="{BB460D51-79F9-4A78-8AF6-ED9A94E170CD}" presName="ParentText" presStyleLbl="node1" presStyleIdx="1" presStyleCnt="5" custScaleX="129857" custScaleY="71624">
        <dgm:presLayoutVars>
          <dgm:chMax val="1"/>
          <dgm:chPref val="1"/>
          <dgm:bulletEnabled val="1"/>
        </dgm:presLayoutVars>
      </dgm:prSet>
      <dgm:spPr/>
    </dgm:pt>
    <dgm:pt modelId="{A240B313-61F2-42E2-9D4F-A66E095238B6}" type="pres">
      <dgm:prSet presAssocID="{BB460D51-79F9-4A78-8AF6-ED9A94E170CD}" presName="ChildText" presStyleLbl="revTx" presStyleIdx="1" presStyleCnt="4" custScaleY="50037" custLinFactX="-26285" custLinFactY="66715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9BD1B4FB-A228-4AD7-8FB0-B056110D739E}" type="pres">
      <dgm:prSet presAssocID="{0B025928-2AF1-4516-9D46-383D77E556F8}" presName="sibTrans" presStyleCnt="0"/>
      <dgm:spPr/>
    </dgm:pt>
    <dgm:pt modelId="{2B854E71-224A-47E8-A9D5-1FB6BBEEED51}" type="pres">
      <dgm:prSet presAssocID="{58676765-EAD2-42BA-A075-BD7C89095EEB}" presName="composite" presStyleCnt="0"/>
      <dgm:spPr/>
    </dgm:pt>
    <dgm:pt modelId="{0B72AAF5-55BA-4A44-8082-4B9780B60F78}" type="pres">
      <dgm:prSet presAssocID="{58676765-EAD2-42BA-A075-BD7C89095EEB}" presName="bentUpArrow1" presStyleLbl="alignImgPlace1" presStyleIdx="2" presStyleCnt="4" custLinFactNeighborX="-8428" custLinFactNeighborY="-19805"/>
      <dgm:spPr/>
    </dgm:pt>
    <dgm:pt modelId="{0D130811-6B6A-4B51-BD12-0603571BB5CF}" type="pres">
      <dgm:prSet presAssocID="{58676765-EAD2-42BA-A075-BD7C89095EEB}" presName="ParentText" presStyleLbl="node1" presStyleIdx="2" presStyleCnt="5" custScaleX="133417" custScaleY="69663">
        <dgm:presLayoutVars>
          <dgm:chMax val="1"/>
          <dgm:chPref val="1"/>
          <dgm:bulletEnabled val="1"/>
        </dgm:presLayoutVars>
      </dgm:prSet>
      <dgm:spPr/>
    </dgm:pt>
    <dgm:pt modelId="{3F5A99D6-B4B4-4982-98CE-DE66DDBAD82A}" type="pres">
      <dgm:prSet presAssocID="{58676765-EAD2-42BA-A075-BD7C89095EEB}" presName="ChildText" presStyleLbl="revTx" presStyleIdx="2" presStyleCnt="4" custScaleY="45060" custLinFactX="-35879" custLinFactY="60012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6A13EFDB-41AA-44EB-93A1-82E0D0D51B9B}" type="pres">
      <dgm:prSet presAssocID="{2F3A6675-DD3D-45D6-A678-8791734FDB19}" presName="sibTrans" presStyleCnt="0"/>
      <dgm:spPr/>
    </dgm:pt>
    <dgm:pt modelId="{BE7D6F57-83F3-4FC4-A792-7DCD4EFE07F2}" type="pres">
      <dgm:prSet presAssocID="{6748A585-B2D4-402C-B85E-E37B42D231C0}" presName="composite" presStyleCnt="0"/>
      <dgm:spPr/>
    </dgm:pt>
    <dgm:pt modelId="{9638CC6B-612A-4069-9B1A-8D91D50A75D0}" type="pres">
      <dgm:prSet presAssocID="{6748A585-B2D4-402C-B85E-E37B42D231C0}" presName="bentUpArrow1" presStyleLbl="alignImgPlace1" presStyleIdx="3" presStyleCnt="4" custLinFactNeighborX="30917" custLinFactNeighborY="-34608"/>
      <dgm:spPr/>
    </dgm:pt>
    <dgm:pt modelId="{0AAB262D-70E9-416B-B0AA-DB577C5BCE09}" type="pres">
      <dgm:prSet presAssocID="{6748A585-B2D4-402C-B85E-E37B42D231C0}" presName="ParentText" presStyleLbl="node1" presStyleIdx="3" presStyleCnt="5" custScaleX="125684" custScaleY="71432" custLinFactNeighborX="-2654" custLinFactNeighborY="4184">
        <dgm:presLayoutVars>
          <dgm:chMax val="1"/>
          <dgm:chPref val="1"/>
          <dgm:bulletEnabled val="1"/>
        </dgm:presLayoutVars>
      </dgm:prSet>
      <dgm:spPr/>
    </dgm:pt>
    <dgm:pt modelId="{7C39113A-45B4-4619-81D5-4E9A124AF6BE}" type="pres">
      <dgm:prSet presAssocID="{6748A585-B2D4-402C-B85E-E37B42D231C0}" presName="ChildText" presStyleLbl="revTx" presStyleIdx="3" presStyleCnt="4" custScaleX="161804" custScaleY="59558" custLinFactY="43910" custLinFactNeighborX="-89718" custLinFactNeighborY="100000">
        <dgm:presLayoutVars>
          <dgm:chMax val="0"/>
          <dgm:chPref val="0"/>
          <dgm:bulletEnabled val="1"/>
        </dgm:presLayoutVars>
      </dgm:prSet>
      <dgm:spPr/>
    </dgm:pt>
    <dgm:pt modelId="{4C245D9D-64A1-48BA-B35D-BC3A710A77A5}" type="pres">
      <dgm:prSet presAssocID="{5A74C496-4181-4A51-9052-5EF0E00B2B4A}" presName="sibTrans" presStyleCnt="0"/>
      <dgm:spPr/>
    </dgm:pt>
    <dgm:pt modelId="{C1A1C36B-ACA8-4AF4-8B5F-8FE4C1773A7F}" type="pres">
      <dgm:prSet presAssocID="{940FE0C3-5B72-41AF-BCEE-7D53F3333CDE}" presName="composite" presStyleCnt="0"/>
      <dgm:spPr/>
    </dgm:pt>
    <dgm:pt modelId="{FA5D49BC-5A76-460B-B4C8-B2EBD1E88013}" type="pres">
      <dgm:prSet presAssocID="{940FE0C3-5B72-41AF-BCEE-7D53F3333CDE}" presName="ParentText" presStyleLbl="node1" presStyleIdx="4" presStyleCnt="5" custScaleX="125319" custScaleY="67584" custLinFactNeighborX="20523" custLinFactNeighborY="-4569">
        <dgm:presLayoutVars>
          <dgm:chMax val="1"/>
          <dgm:chPref val="1"/>
          <dgm:bulletEnabled val="1"/>
        </dgm:presLayoutVars>
      </dgm:prSet>
      <dgm:spPr/>
    </dgm:pt>
  </dgm:ptLst>
  <dgm:cxnLst>
    <dgm:cxn modelId="{1A9C660A-C037-48AE-B92D-F2E462F8C98D}" srcId="{B200F530-782C-4B93-9757-0FC36636C57D}" destId="{6748A585-B2D4-402C-B85E-E37B42D231C0}" srcOrd="3" destOrd="0" parTransId="{C74AC6C7-E51F-4598-B294-2CD769333FE1}" sibTransId="{5A74C496-4181-4A51-9052-5EF0E00B2B4A}"/>
    <dgm:cxn modelId="{9D96221F-863D-45C0-82B7-13ED4C197B19}" srcId="{6748A585-B2D4-402C-B85E-E37B42D231C0}" destId="{539AC0AD-67E0-4B60-972F-E02C66183929}" srcOrd="0" destOrd="0" parTransId="{FC366215-46FA-48A1-BD85-E6C0F9A7D93D}" sibTransId="{DE865DB4-25E7-40A2-8B5D-549C1CB42FA9}"/>
    <dgm:cxn modelId="{2D9CF921-013A-44AC-9F85-315F6BFB6428}" type="presOf" srcId="{B200F530-782C-4B93-9757-0FC36636C57D}" destId="{85C671BD-4D1B-41A9-922F-8857A71613D7}" srcOrd="0" destOrd="0" presId="urn:microsoft.com/office/officeart/2005/8/layout/StepDownProcess"/>
    <dgm:cxn modelId="{7DE4C326-8724-441A-B297-4F9FD79B5DB3}" srcId="{B200F530-782C-4B93-9757-0FC36636C57D}" destId="{BB460D51-79F9-4A78-8AF6-ED9A94E170CD}" srcOrd="1" destOrd="0" parTransId="{05649AAB-67E1-410A-9E55-304C36FDB173}" sibTransId="{0B025928-2AF1-4516-9D46-383D77E556F8}"/>
    <dgm:cxn modelId="{0A15D627-F7C3-4979-9EC6-9A37275EF4BC}" type="presOf" srcId="{940FE0C3-5B72-41AF-BCEE-7D53F3333CDE}" destId="{FA5D49BC-5A76-460B-B4C8-B2EBD1E88013}" srcOrd="0" destOrd="0" presId="urn:microsoft.com/office/officeart/2005/8/layout/StepDownProcess"/>
    <dgm:cxn modelId="{252D062E-21AF-4CB1-9EC1-8D17E32C005A}" srcId="{B200F530-782C-4B93-9757-0FC36636C57D}" destId="{58676765-EAD2-42BA-A075-BD7C89095EEB}" srcOrd="2" destOrd="0" parTransId="{8E0357AD-98C6-4C71-9559-D5587BB6E0C4}" sibTransId="{2F3A6675-DD3D-45D6-A678-8791734FDB19}"/>
    <dgm:cxn modelId="{C9A90B30-721A-4247-BAB1-AD20D8347C9C}" type="presOf" srcId="{454B527A-874E-4ECB-A507-AC8D22B60B72}" destId="{3F5A99D6-B4B4-4982-98CE-DE66DDBAD82A}" srcOrd="0" destOrd="0" presId="urn:microsoft.com/office/officeart/2005/8/layout/StepDownProcess"/>
    <dgm:cxn modelId="{65A1595B-AEB2-4D32-B7E4-BACEAF2F6334}" type="presOf" srcId="{539AC0AD-67E0-4B60-972F-E02C66183929}" destId="{7C39113A-45B4-4619-81D5-4E9A124AF6BE}" srcOrd="0" destOrd="0" presId="urn:microsoft.com/office/officeart/2005/8/layout/StepDownProcess"/>
    <dgm:cxn modelId="{0404B764-C14A-46A6-B2A6-4BA036C4C778}" type="presOf" srcId="{23F63758-45B0-4EEC-86AF-7303C8258674}" destId="{A240B313-61F2-42E2-9D4F-A66E095238B6}" srcOrd="0" destOrd="0" presId="urn:microsoft.com/office/officeart/2005/8/layout/StepDownProcess"/>
    <dgm:cxn modelId="{6C6A7067-7061-4C1E-B8CA-79EBC6C9C41A}" srcId="{58676765-EAD2-42BA-A075-BD7C89095EEB}" destId="{454B527A-874E-4ECB-A507-AC8D22B60B72}" srcOrd="0" destOrd="0" parTransId="{A1B573D4-3D47-4CE7-8366-DF1CF66269F1}" sibTransId="{EEDD7885-3C0D-4612-BE01-30B1300C1083}"/>
    <dgm:cxn modelId="{489D9886-859C-4610-8983-4332B6D99093}" type="presOf" srcId="{6CAA870F-E2B8-4B88-B992-79C61B700220}" destId="{C04E5FBC-EFAF-46B3-B0FC-7BA9AE2095FF}" srcOrd="0" destOrd="0" presId="urn:microsoft.com/office/officeart/2005/8/layout/StepDownProcess"/>
    <dgm:cxn modelId="{FAC836AD-0749-4617-A826-10C27BCD70B7}" srcId="{BB460D51-79F9-4A78-8AF6-ED9A94E170CD}" destId="{23F63758-45B0-4EEC-86AF-7303C8258674}" srcOrd="0" destOrd="0" parTransId="{96E478F0-4C21-42D6-8ECD-00A1E86BD7B1}" sibTransId="{E63D4F6E-82F7-434E-83FD-9EAC39881CC1}"/>
    <dgm:cxn modelId="{A9EC0DC4-9B68-45D0-8069-0E435246C3C1}" type="presOf" srcId="{58676765-EAD2-42BA-A075-BD7C89095EEB}" destId="{0D130811-6B6A-4B51-BD12-0603571BB5CF}" srcOrd="0" destOrd="0" presId="urn:microsoft.com/office/officeart/2005/8/layout/StepDownProcess"/>
    <dgm:cxn modelId="{85E6C1D5-26FF-49F8-B026-B4F998479CE6}" srcId="{B200F530-782C-4B93-9757-0FC36636C57D}" destId="{940FE0C3-5B72-41AF-BCEE-7D53F3333CDE}" srcOrd="4" destOrd="0" parTransId="{62AA2B71-506A-48DE-A456-6EA3ECD9E17C}" sibTransId="{FBB1F9EA-59A3-4E88-95DA-776F3BB47E28}"/>
    <dgm:cxn modelId="{8D2BD0E6-16EF-422C-A7E7-2542497426EB}" srcId="{B200F530-782C-4B93-9757-0FC36636C57D}" destId="{36AC781B-B6F8-4A75-AA4B-4C698404E5E9}" srcOrd="0" destOrd="0" parTransId="{AE74F38F-C102-4E39-A550-CBBF7BDA872B}" sibTransId="{D8AD38B8-08A0-4752-A123-51FCB72049B3}"/>
    <dgm:cxn modelId="{51B03EE7-1BAE-41A2-9EE1-3F6A4992C257}" srcId="{36AC781B-B6F8-4A75-AA4B-4C698404E5E9}" destId="{6CAA870F-E2B8-4B88-B992-79C61B700220}" srcOrd="0" destOrd="0" parTransId="{296E1914-9AFE-42B6-ADA1-2DDBC27C9285}" sibTransId="{49A7DAC0-85F4-4918-83A0-C1E35F694C5A}"/>
    <dgm:cxn modelId="{76B349F1-9150-4990-A846-2469EC6973EB}" type="presOf" srcId="{6748A585-B2D4-402C-B85E-E37B42D231C0}" destId="{0AAB262D-70E9-416B-B0AA-DB577C5BCE09}" srcOrd="0" destOrd="0" presId="urn:microsoft.com/office/officeart/2005/8/layout/StepDownProcess"/>
    <dgm:cxn modelId="{9CC7C4F6-F01F-4251-BDD9-2DB6ECDA4831}" type="presOf" srcId="{BB460D51-79F9-4A78-8AF6-ED9A94E170CD}" destId="{D3B51207-AF98-4857-8E5D-ECC9D72D5229}" srcOrd="0" destOrd="0" presId="urn:microsoft.com/office/officeart/2005/8/layout/StepDownProcess"/>
    <dgm:cxn modelId="{02FD6AFB-5CF8-4083-9433-9A62C5AA581B}" type="presOf" srcId="{36AC781B-B6F8-4A75-AA4B-4C698404E5E9}" destId="{60FDE0B7-D087-4D90-88B5-5007FC6DC1DC}" srcOrd="0" destOrd="0" presId="urn:microsoft.com/office/officeart/2005/8/layout/StepDownProcess"/>
    <dgm:cxn modelId="{4FD080C9-906B-4F87-86EE-897066FFC178}" type="presParOf" srcId="{85C671BD-4D1B-41A9-922F-8857A71613D7}" destId="{97BED26D-EF10-465A-BBA6-177ABA94E7FE}" srcOrd="0" destOrd="0" presId="urn:microsoft.com/office/officeart/2005/8/layout/StepDownProcess"/>
    <dgm:cxn modelId="{C3A93DA5-540D-4E43-960B-2EB879EBCF10}" type="presParOf" srcId="{97BED26D-EF10-465A-BBA6-177ABA94E7FE}" destId="{A744CB34-6C54-46B2-B8D8-C21FD2547C49}" srcOrd="0" destOrd="0" presId="urn:microsoft.com/office/officeart/2005/8/layout/StepDownProcess"/>
    <dgm:cxn modelId="{25A24DB8-C6F1-44B8-8E4F-FCB8B09F9234}" type="presParOf" srcId="{97BED26D-EF10-465A-BBA6-177ABA94E7FE}" destId="{60FDE0B7-D087-4D90-88B5-5007FC6DC1DC}" srcOrd="1" destOrd="0" presId="urn:microsoft.com/office/officeart/2005/8/layout/StepDownProcess"/>
    <dgm:cxn modelId="{132511CB-E0D3-46D3-9B44-5E7172C5DB1A}" type="presParOf" srcId="{97BED26D-EF10-465A-BBA6-177ABA94E7FE}" destId="{C04E5FBC-EFAF-46B3-B0FC-7BA9AE2095FF}" srcOrd="2" destOrd="0" presId="urn:microsoft.com/office/officeart/2005/8/layout/StepDownProcess"/>
    <dgm:cxn modelId="{80F1BE8E-D2DA-43AD-8D34-D367F9173317}" type="presParOf" srcId="{85C671BD-4D1B-41A9-922F-8857A71613D7}" destId="{34B75006-6068-48D3-825D-7B8D5F41A1AD}" srcOrd="1" destOrd="0" presId="urn:microsoft.com/office/officeart/2005/8/layout/StepDownProcess"/>
    <dgm:cxn modelId="{EE6AE8CD-D935-45EE-A325-70DE0AA547D6}" type="presParOf" srcId="{85C671BD-4D1B-41A9-922F-8857A71613D7}" destId="{264F3ADE-F1A2-4B4F-B4F6-D8C98275AE9D}" srcOrd="2" destOrd="0" presId="urn:microsoft.com/office/officeart/2005/8/layout/StepDownProcess"/>
    <dgm:cxn modelId="{97C6F224-4D5D-4F92-927B-E169B91BD68D}" type="presParOf" srcId="{264F3ADE-F1A2-4B4F-B4F6-D8C98275AE9D}" destId="{FCEDFEA5-E3EE-4584-9B93-C7178A0968F0}" srcOrd="0" destOrd="0" presId="urn:microsoft.com/office/officeart/2005/8/layout/StepDownProcess"/>
    <dgm:cxn modelId="{774840CC-85EE-4FD0-A544-234339B473F8}" type="presParOf" srcId="{264F3ADE-F1A2-4B4F-B4F6-D8C98275AE9D}" destId="{D3B51207-AF98-4857-8E5D-ECC9D72D5229}" srcOrd="1" destOrd="0" presId="urn:microsoft.com/office/officeart/2005/8/layout/StepDownProcess"/>
    <dgm:cxn modelId="{DA825B4D-5B19-42B6-B077-0471CB2270BC}" type="presParOf" srcId="{264F3ADE-F1A2-4B4F-B4F6-D8C98275AE9D}" destId="{A240B313-61F2-42E2-9D4F-A66E095238B6}" srcOrd="2" destOrd="0" presId="urn:microsoft.com/office/officeart/2005/8/layout/StepDownProcess"/>
    <dgm:cxn modelId="{D6A4EA63-12C7-406E-9A41-25C631A9C7BD}" type="presParOf" srcId="{85C671BD-4D1B-41A9-922F-8857A71613D7}" destId="{9BD1B4FB-A228-4AD7-8FB0-B056110D739E}" srcOrd="3" destOrd="0" presId="urn:microsoft.com/office/officeart/2005/8/layout/StepDownProcess"/>
    <dgm:cxn modelId="{DACA0491-0630-416C-B3E4-CC05DDAA13A9}" type="presParOf" srcId="{85C671BD-4D1B-41A9-922F-8857A71613D7}" destId="{2B854E71-224A-47E8-A9D5-1FB6BBEEED51}" srcOrd="4" destOrd="0" presId="urn:microsoft.com/office/officeart/2005/8/layout/StepDownProcess"/>
    <dgm:cxn modelId="{320BA7E0-B790-4F6B-A474-FECA0046F5FD}" type="presParOf" srcId="{2B854E71-224A-47E8-A9D5-1FB6BBEEED51}" destId="{0B72AAF5-55BA-4A44-8082-4B9780B60F78}" srcOrd="0" destOrd="0" presId="urn:microsoft.com/office/officeart/2005/8/layout/StepDownProcess"/>
    <dgm:cxn modelId="{5EEF67B8-141F-4177-BBE6-4D436AFD1BBC}" type="presParOf" srcId="{2B854E71-224A-47E8-A9D5-1FB6BBEEED51}" destId="{0D130811-6B6A-4B51-BD12-0603571BB5CF}" srcOrd="1" destOrd="0" presId="urn:microsoft.com/office/officeart/2005/8/layout/StepDownProcess"/>
    <dgm:cxn modelId="{92D24966-D2F8-47F9-A5DC-2D2F2BE6941A}" type="presParOf" srcId="{2B854E71-224A-47E8-A9D5-1FB6BBEEED51}" destId="{3F5A99D6-B4B4-4982-98CE-DE66DDBAD82A}" srcOrd="2" destOrd="0" presId="urn:microsoft.com/office/officeart/2005/8/layout/StepDownProcess"/>
    <dgm:cxn modelId="{CC738294-0C33-4FCA-9718-DA4B245AB6B6}" type="presParOf" srcId="{85C671BD-4D1B-41A9-922F-8857A71613D7}" destId="{6A13EFDB-41AA-44EB-93A1-82E0D0D51B9B}" srcOrd="5" destOrd="0" presId="urn:microsoft.com/office/officeart/2005/8/layout/StepDownProcess"/>
    <dgm:cxn modelId="{9146F569-C447-4FF7-AE14-DF9EBDB02ECA}" type="presParOf" srcId="{85C671BD-4D1B-41A9-922F-8857A71613D7}" destId="{BE7D6F57-83F3-4FC4-A792-7DCD4EFE07F2}" srcOrd="6" destOrd="0" presId="urn:microsoft.com/office/officeart/2005/8/layout/StepDownProcess"/>
    <dgm:cxn modelId="{FD862102-FC9B-4DC8-A07F-8891B020A1EE}" type="presParOf" srcId="{BE7D6F57-83F3-4FC4-A792-7DCD4EFE07F2}" destId="{9638CC6B-612A-4069-9B1A-8D91D50A75D0}" srcOrd="0" destOrd="0" presId="urn:microsoft.com/office/officeart/2005/8/layout/StepDownProcess"/>
    <dgm:cxn modelId="{864952B4-C2F5-4AD5-91EB-E9992C73B60C}" type="presParOf" srcId="{BE7D6F57-83F3-4FC4-A792-7DCD4EFE07F2}" destId="{0AAB262D-70E9-416B-B0AA-DB577C5BCE09}" srcOrd="1" destOrd="0" presId="urn:microsoft.com/office/officeart/2005/8/layout/StepDownProcess"/>
    <dgm:cxn modelId="{9401892B-3B22-42A6-B210-2171F3CE5FCD}" type="presParOf" srcId="{BE7D6F57-83F3-4FC4-A792-7DCD4EFE07F2}" destId="{7C39113A-45B4-4619-81D5-4E9A124AF6BE}" srcOrd="2" destOrd="0" presId="urn:microsoft.com/office/officeart/2005/8/layout/StepDownProcess"/>
    <dgm:cxn modelId="{84CE8901-3CCF-4B45-92B6-65396C2F10D8}" type="presParOf" srcId="{85C671BD-4D1B-41A9-922F-8857A71613D7}" destId="{4C245D9D-64A1-48BA-B35D-BC3A710A77A5}" srcOrd="7" destOrd="0" presId="urn:microsoft.com/office/officeart/2005/8/layout/StepDownProcess"/>
    <dgm:cxn modelId="{A13EF2F8-92A3-42D7-A141-0BE491922201}" type="presParOf" srcId="{85C671BD-4D1B-41A9-922F-8857A71613D7}" destId="{C1A1C36B-ACA8-4AF4-8B5F-8FE4C1773A7F}" srcOrd="8" destOrd="0" presId="urn:microsoft.com/office/officeart/2005/8/layout/StepDownProcess"/>
    <dgm:cxn modelId="{C7517335-1254-4B5E-B71D-D41EB25EC49D}" type="presParOf" srcId="{C1A1C36B-ACA8-4AF4-8B5F-8FE4C1773A7F}" destId="{FA5D49BC-5A76-460B-B4C8-B2EBD1E8801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CB34-6C54-46B2-B8D8-C21FD2547C49}">
      <dsp:nvSpPr>
        <dsp:cNvPr id="0" name=""/>
        <dsp:cNvSpPr/>
      </dsp:nvSpPr>
      <dsp:spPr>
        <a:xfrm rot="5400000">
          <a:off x="2229488" y="744873"/>
          <a:ext cx="908632" cy="10344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DE0B7-D087-4D90-88B5-5007FC6DC1DC}">
      <dsp:nvSpPr>
        <dsp:cNvPr id="0" name=""/>
        <dsp:cNvSpPr/>
      </dsp:nvSpPr>
      <dsp:spPr>
        <a:xfrm>
          <a:off x="1781419" y="71875"/>
          <a:ext cx="1938648" cy="7922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SOURCE CODE</a:t>
          </a:r>
        </a:p>
      </dsp:txBody>
      <dsp:txXfrm>
        <a:off x="1820099" y="110555"/>
        <a:ext cx="1861288" cy="714862"/>
      </dsp:txXfrm>
    </dsp:sp>
    <dsp:sp modelId="{C04E5FBC-EFAF-46B3-B0FC-7BA9AE2095FF}">
      <dsp:nvSpPr>
        <dsp:cNvPr id="0" name=""/>
        <dsp:cNvSpPr/>
      </dsp:nvSpPr>
      <dsp:spPr>
        <a:xfrm>
          <a:off x="2186145" y="1621513"/>
          <a:ext cx="1112486" cy="44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Input</a:t>
          </a:r>
        </a:p>
      </dsp:txBody>
      <dsp:txXfrm>
        <a:off x="2186145" y="1621513"/>
        <a:ext cx="1112486" cy="440712"/>
      </dsp:txXfrm>
    </dsp:sp>
    <dsp:sp modelId="{FCEDFEA5-E3EE-4584-9B93-C7178A0968F0}">
      <dsp:nvSpPr>
        <dsp:cNvPr id="0" name=""/>
        <dsp:cNvSpPr/>
      </dsp:nvSpPr>
      <dsp:spPr>
        <a:xfrm rot="5400000">
          <a:off x="3617203" y="1837335"/>
          <a:ext cx="908632" cy="10344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51207-AF98-4857-8E5D-ECC9D72D5229}">
      <dsp:nvSpPr>
        <dsp:cNvPr id="0" name=""/>
        <dsp:cNvSpPr/>
      </dsp:nvSpPr>
      <dsp:spPr>
        <a:xfrm>
          <a:off x="3147793" y="1122552"/>
          <a:ext cx="1986295" cy="7668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LEXER</a:t>
          </a:r>
        </a:p>
      </dsp:txBody>
      <dsp:txXfrm>
        <a:off x="3185235" y="1159994"/>
        <a:ext cx="1911411" cy="691973"/>
      </dsp:txXfrm>
    </dsp:sp>
    <dsp:sp modelId="{A240B313-61F2-42E2-9D4F-A66E095238B6}">
      <dsp:nvSpPr>
        <dsp:cNvPr id="0" name=""/>
        <dsp:cNvSpPr/>
      </dsp:nvSpPr>
      <dsp:spPr>
        <a:xfrm>
          <a:off x="3500838" y="2731631"/>
          <a:ext cx="1112486" cy="433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Tokens</a:t>
          </a:r>
        </a:p>
      </dsp:txBody>
      <dsp:txXfrm>
        <a:off x="3500838" y="2731631"/>
        <a:ext cx="1112486" cy="433002"/>
      </dsp:txXfrm>
    </dsp:sp>
    <dsp:sp modelId="{0B72AAF5-55BA-4A44-8082-4B9780B60F78}">
      <dsp:nvSpPr>
        <dsp:cNvPr id="0" name=""/>
        <dsp:cNvSpPr/>
      </dsp:nvSpPr>
      <dsp:spPr>
        <a:xfrm rot="5400000">
          <a:off x="4923289" y="2838241"/>
          <a:ext cx="908632" cy="10344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30811-6B6A-4B51-BD12-0603571BB5CF}">
      <dsp:nvSpPr>
        <dsp:cNvPr id="0" name=""/>
        <dsp:cNvSpPr/>
      </dsp:nvSpPr>
      <dsp:spPr>
        <a:xfrm>
          <a:off x="4514167" y="2173363"/>
          <a:ext cx="2040749" cy="7458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PARSER</a:t>
          </a:r>
          <a:endParaRPr lang="en-IN" sz="1200" kern="1200" dirty="0"/>
        </a:p>
      </dsp:txBody>
      <dsp:txXfrm>
        <a:off x="4550584" y="2209780"/>
        <a:ext cx="1967915" cy="673028"/>
      </dsp:txXfrm>
    </dsp:sp>
    <dsp:sp modelId="{3F5A99D6-B4B4-4982-98CE-DE66DDBAD82A}">
      <dsp:nvSpPr>
        <dsp:cNvPr id="0" name=""/>
        <dsp:cNvSpPr/>
      </dsp:nvSpPr>
      <dsp:spPr>
        <a:xfrm>
          <a:off x="4787706" y="3735473"/>
          <a:ext cx="1112486" cy="38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Parse Tree</a:t>
          </a:r>
        </a:p>
      </dsp:txBody>
      <dsp:txXfrm>
        <a:off x="4787706" y="3735473"/>
        <a:ext cx="1112486" cy="389933"/>
      </dsp:txXfrm>
    </dsp:sp>
    <dsp:sp modelId="{9638CC6B-612A-4069-9B1A-8D91D50A75D0}">
      <dsp:nvSpPr>
        <dsp:cNvPr id="0" name=""/>
        <dsp:cNvSpPr/>
      </dsp:nvSpPr>
      <dsp:spPr>
        <a:xfrm rot="5400000">
          <a:off x="6637524" y="3753519"/>
          <a:ext cx="908632" cy="10344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B262D-70E9-416B-B0AA-DB577C5BCE09}">
      <dsp:nvSpPr>
        <dsp:cNvPr id="0" name=""/>
        <dsp:cNvSpPr/>
      </dsp:nvSpPr>
      <dsp:spPr>
        <a:xfrm>
          <a:off x="5839945" y="3258473"/>
          <a:ext cx="1922464" cy="7648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SEMANTICS</a:t>
          </a:r>
        </a:p>
      </dsp:txBody>
      <dsp:txXfrm>
        <a:off x="5877286" y="3295814"/>
        <a:ext cx="1847782" cy="690120"/>
      </dsp:txXfrm>
    </dsp:sp>
    <dsp:sp modelId="{7C39113A-45B4-4619-81D5-4E9A124AF6BE}">
      <dsp:nvSpPr>
        <dsp:cNvPr id="0" name=""/>
        <dsp:cNvSpPr/>
      </dsp:nvSpPr>
      <dsp:spPr>
        <a:xfrm>
          <a:off x="6264692" y="4583184"/>
          <a:ext cx="1800047" cy="5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Environment</a:t>
          </a:r>
        </a:p>
      </dsp:txBody>
      <dsp:txXfrm>
        <a:off x="6264692" y="4583184"/>
        <a:ext cx="1800047" cy="515393"/>
      </dsp:txXfrm>
    </dsp:sp>
    <dsp:sp modelId="{FA5D49BC-5A76-460B-B4C8-B2EBD1E88013}">
      <dsp:nvSpPr>
        <dsp:cNvPr id="0" name=""/>
        <dsp:cNvSpPr/>
      </dsp:nvSpPr>
      <dsp:spPr>
        <a:xfrm>
          <a:off x="7560834" y="4214540"/>
          <a:ext cx="1916881" cy="723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OUTPUT</a:t>
          </a:r>
        </a:p>
      </dsp:txBody>
      <dsp:txXfrm>
        <a:off x="7596164" y="4249870"/>
        <a:ext cx="1846221" cy="65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924" y="1628800"/>
            <a:ext cx="9144000" cy="2667000"/>
          </a:xfrm>
        </p:spPr>
        <p:txBody>
          <a:bodyPr/>
          <a:lstStyle/>
          <a:p>
            <a:pPr algn="ctr"/>
            <a:r>
              <a:rPr lang="en-US" dirty="0"/>
              <a:t>!XOBILE LANGUAGE</a:t>
            </a:r>
            <a:br>
              <a:rPr lang="en-US" dirty="0"/>
            </a:br>
            <a:r>
              <a:rPr lang="en-US" dirty="0"/>
              <a:t>SER 502 – FINAL PROJECT</a:t>
            </a:r>
            <a:br>
              <a:rPr lang="en-US" dirty="0"/>
            </a:br>
            <a:r>
              <a:rPr lang="en-US" dirty="0"/>
              <a:t>TEAM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6580" y="4797152"/>
            <a:ext cx="4968552" cy="1440160"/>
          </a:xfrm>
        </p:spPr>
        <p:txBody>
          <a:bodyPr>
            <a:noAutofit/>
          </a:bodyPr>
          <a:lstStyle/>
          <a:p>
            <a:r>
              <a:rPr lang="en-US" sz="2000" b="1" dirty="0"/>
              <a:t>TEAM MEMBERS -</a:t>
            </a:r>
          </a:p>
          <a:p>
            <a:endParaRPr lang="en-US" sz="1800" dirty="0"/>
          </a:p>
          <a:p>
            <a:r>
              <a:rPr lang="en-US" sz="2000" dirty="0"/>
              <a:t>Janani Anand – 1215175481</a:t>
            </a:r>
          </a:p>
          <a:p>
            <a:endParaRPr lang="en-US" sz="600" dirty="0"/>
          </a:p>
          <a:p>
            <a:endParaRPr lang="en-US" sz="200" dirty="0"/>
          </a:p>
          <a:p>
            <a:r>
              <a:rPr lang="en-US" sz="2000" dirty="0"/>
              <a:t>Nikhila Saini – 1216596212</a:t>
            </a:r>
          </a:p>
          <a:p>
            <a:endParaRPr lang="en-US" sz="600" dirty="0"/>
          </a:p>
          <a:p>
            <a:r>
              <a:rPr lang="en-US" sz="2000" dirty="0"/>
              <a:t>Manikanta Chintakunta -1215146842</a:t>
            </a:r>
          </a:p>
          <a:p>
            <a:endParaRPr lang="en-US" sz="600" dirty="0"/>
          </a:p>
          <a:p>
            <a:r>
              <a:rPr lang="en-US" sz="2000" dirty="0"/>
              <a:t>Vaibhav Singhal - 1215185400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RUNTIME EXECUTION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2A50-9C10-43EE-880D-C58B1770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68" y="366328"/>
            <a:ext cx="5940151" cy="638944"/>
          </a:xfrm>
        </p:spPr>
        <p:txBody>
          <a:bodyPr/>
          <a:lstStyle/>
          <a:p>
            <a:r>
              <a:rPr lang="en-IN" dirty="0"/>
              <a:t>OUTPUT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EB57D-B99F-422C-AE9B-68729646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124744"/>
            <a:ext cx="10031982" cy="51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6A726A-FF57-49C5-B178-EAB26C74B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639543"/>
            <a:ext cx="11116140" cy="55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CA886-BC47-41F4-8F9F-ACD3B8C5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5" y="764704"/>
            <a:ext cx="10499687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9E3C9-DE8F-4327-99F9-636631F3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7" y="757982"/>
            <a:ext cx="11047437" cy="55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7C164-9999-4278-AC3D-F7BD3E941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58108" y="3442996"/>
            <a:ext cx="6264696" cy="1020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000" dirty="0"/>
              <a:t>THANKYOU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1961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used for the language</a:t>
            </a:r>
          </a:p>
          <a:p>
            <a:r>
              <a:rPr lang="en-US" dirty="0"/>
              <a:t>Lexical Analyzer </a:t>
            </a:r>
          </a:p>
          <a:p>
            <a:r>
              <a:rPr lang="en-US" dirty="0"/>
              <a:t>Parser / Syntax Tree</a:t>
            </a:r>
          </a:p>
          <a:p>
            <a:r>
              <a:rPr lang="en-US" dirty="0"/>
              <a:t>Semantics</a:t>
            </a:r>
          </a:p>
          <a:p>
            <a:r>
              <a:rPr lang="en-US" dirty="0"/>
              <a:t>Sample Programs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DD04-F1D4-4CB9-B001-09434DC0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DESIGN FLOW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AB8639F-F133-4FC1-B2A8-20FCA7588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658863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CFC8EC-B6E5-4AC5-A2F0-7FCBF73C1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64237"/>
              </p:ext>
            </p:extLst>
          </p:nvPr>
        </p:nvGraphicFramePr>
        <p:xfrm>
          <a:off x="549796" y="1628800"/>
          <a:ext cx="10945216" cy="509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381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C5DD-FE8D-493A-8ACC-5E14820F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071F-BFF4-4764-AD73-A46D0268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 types - integer, </a:t>
            </a:r>
            <a:r>
              <a:rPr lang="en-IN" dirty="0" err="1"/>
              <a:t>boolean</a:t>
            </a:r>
            <a:endParaRPr lang="en-IN" dirty="0"/>
          </a:p>
          <a:p>
            <a:r>
              <a:rPr lang="en-IN" dirty="0"/>
              <a:t>Arithmetic operators- addition, subtraction, multiplication, division</a:t>
            </a:r>
          </a:p>
          <a:p>
            <a:r>
              <a:rPr lang="en-IN" dirty="0"/>
              <a:t>Decision control statements- if - else,</a:t>
            </a:r>
          </a:p>
          <a:p>
            <a:r>
              <a:rPr lang="en-IN" dirty="0"/>
              <a:t>Looping construct – while </a:t>
            </a:r>
          </a:p>
          <a:p>
            <a:r>
              <a:rPr lang="en-IN" dirty="0"/>
              <a:t>Comparison operators- </a:t>
            </a:r>
            <a:r>
              <a:rPr lang="en-IN" dirty="0" err="1"/>
              <a:t>equalto</a:t>
            </a:r>
            <a:r>
              <a:rPr lang="en-IN" dirty="0"/>
              <a:t>, </a:t>
            </a:r>
            <a:r>
              <a:rPr lang="en-IN" dirty="0" err="1"/>
              <a:t>notequalto</a:t>
            </a:r>
            <a:r>
              <a:rPr lang="en-IN" dirty="0"/>
              <a:t> , greater than, less than (works for multiple expressions as well)</a:t>
            </a:r>
          </a:p>
          <a:p>
            <a:r>
              <a:rPr lang="en-IN" dirty="0"/>
              <a:t>Developed in </a:t>
            </a:r>
            <a:r>
              <a:rPr lang="en-IN" dirty="0" err="1"/>
              <a:t>Prolog</a:t>
            </a:r>
            <a:r>
              <a:rPr lang="en-IN" dirty="0"/>
              <a:t> and Python</a:t>
            </a:r>
          </a:p>
          <a:p>
            <a:pPr marL="0" indent="0">
              <a:buNone/>
            </a:pPr>
            <a:r>
              <a:rPr lang="en-IN" dirty="0"/>
              <a:t>               Python – used for tokenisation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err="1"/>
              <a:t>Prolog</a:t>
            </a:r>
            <a:r>
              <a:rPr lang="en-IN" dirty="0"/>
              <a:t> –used for syntax tree generation, semantics and final   	program evaluation  </a:t>
            </a:r>
          </a:p>
        </p:txBody>
      </p:sp>
    </p:spTree>
    <p:extLst>
      <p:ext uri="{BB962C8B-B14F-4D97-AF65-F5344CB8AC3E}">
        <p14:creationId xmlns:p14="http://schemas.microsoft.com/office/powerpoint/2010/main" val="10178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60D6A-75C1-40BF-8BBB-67182402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9" y="2060848"/>
            <a:ext cx="3381375" cy="3933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3895F3-A794-4C7E-8C47-DE406BC9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865" y="2093040"/>
            <a:ext cx="3114675" cy="392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1778F4-1657-4527-9ABB-30F61EF91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605" y="1854914"/>
            <a:ext cx="4371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AE24-BEE6-4E92-8EBC-8203E2E5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LEXICAL ANALYZER AND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B690-14F6-45FA-9A78-178572274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2132856"/>
            <a:ext cx="9900591" cy="4267200"/>
          </a:xfrm>
        </p:spPr>
        <p:txBody>
          <a:bodyPr/>
          <a:lstStyle/>
          <a:p>
            <a:r>
              <a:rPr lang="en-IN" dirty="0"/>
              <a:t>Takes the input program file – </a:t>
            </a:r>
            <a:r>
              <a:rPr lang="en-IN" dirty="0" err="1"/>
              <a:t>first.lol</a:t>
            </a:r>
            <a:r>
              <a:rPr lang="en-IN" dirty="0"/>
              <a:t> and generates a list of tokens eliminating spaces, tabs and new lines</a:t>
            </a:r>
          </a:p>
          <a:p>
            <a:r>
              <a:rPr lang="en-IN" dirty="0"/>
              <a:t>Tokens are stored in a file and given to a parser</a:t>
            </a:r>
          </a:p>
          <a:p>
            <a:r>
              <a:rPr lang="en-IN" dirty="0"/>
              <a:t>The parser converts this into a syntactic form according to the defined grammar rules and  then generates the syntax tree </a:t>
            </a:r>
          </a:p>
          <a:p>
            <a:r>
              <a:rPr lang="en-IN" dirty="0"/>
              <a:t>Parsed in a top down fashion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5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7C41-7C13-4B24-A563-ED85C5B7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TREE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DBEEC4EB-6B85-4D05-AC07-84EB35D1F3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738598"/>
            <a:ext cx="8676456" cy="1626505"/>
          </a:xfrm>
        </p:spPr>
      </p:pic>
    </p:spTree>
    <p:extLst>
      <p:ext uri="{BB962C8B-B14F-4D97-AF65-F5344CB8AC3E}">
        <p14:creationId xmlns:p14="http://schemas.microsoft.com/office/powerpoint/2010/main" val="35301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13AEB2-A1E0-4EB3-9787-756F35F188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6"/>
          <a:stretch/>
        </p:blipFill>
        <p:spPr>
          <a:xfrm>
            <a:off x="3070076" y="1628800"/>
            <a:ext cx="6624736" cy="5068392"/>
          </a:xfrm>
        </p:spPr>
      </p:pic>
    </p:spTree>
    <p:extLst>
      <p:ext uri="{BB962C8B-B14F-4D97-AF65-F5344CB8AC3E}">
        <p14:creationId xmlns:p14="http://schemas.microsoft.com/office/powerpoint/2010/main" val="23623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E72B-104E-4F3C-A83E-F1FA1453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8539C-37CD-449D-9698-B91384493325}"/>
              </a:ext>
            </a:extLst>
          </p:cNvPr>
          <p:cNvSpPr txBox="1"/>
          <p:nvPr/>
        </p:nvSpPr>
        <p:spPr>
          <a:xfrm>
            <a:off x="1629916" y="2204864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Semantics is defined for the generated syntax tree using </a:t>
            </a:r>
            <a:r>
              <a:rPr lang="en-IN" sz="2400" dirty="0" err="1"/>
              <a:t>Prolog</a:t>
            </a:r>
            <a:endParaRPr lang="en-I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 4 main predicates defined are – lookup, update, </a:t>
            </a:r>
            <a:r>
              <a:rPr lang="en-IN" sz="2400" dirty="0" err="1"/>
              <a:t>addEnv</a:t>
            </a:r>
            <a:r>
              <a:rPr lang="en-IN" sz="2400" dirty="0"/>
              <a:t> and eval.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There are multiple eval predicates which are mapped with each predicate of the </a:t>
            </a:r>
            <a:r>
              <a:rPr lang="en-IN" sz="2400" dirty="0" err="1"/>
              <a:t>parsetree</a:t>
            </a:r>
            <a:r>
              <a:rPr lang="en-IN" sz="2400" dirty="0"/>
              <a:t> individually.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 final environment generated from the semantics hold the variable value pairs</a:t>
            </a:r>
          </a:p>
        </p:txBody>
      </p:sp>
    </p:spTree>
    <p:extLst>
      <p:ext uri="{BB962C8B-B14F-4D97-AF65-F5344CB8AC3E}">
        <p14:creationId xmlns:p14="http://schemas.microsoft.com/office/powerpoint/2010/main" val="37088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800</TotalTime>
  <Words>249</Words>
  <Application>Microsoft Office PowerPoint</Application>
  <PresentationFormat>Custom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Corbel</vt:lpstr>
      <vt:lpstr>Chalkboard 16x9</vt:lpstr>
      <vt:lpstr>!XOBILE LANGUAGE SER 502 – FINAL PROJECT TEAM 12</vt:lpstr>
      <vt:lpstr>OVERVIEW</vt:lpstr>
      <vt:lpstr>LANGUAGE DESIGN FLOW</vt:lpstr>
      <vt:lpstr>KEY FEATURES OF THE LANGUAGE</vt:lpstr>
      <vt:lpstr>GRAMMAR</vt:lpstr>
      <vt:lpstr>LEXICAL ANALYZER AND PARSER</vt:lpstr>
      <vt:lpstr>SYNTAX TREE</vt:lpstr>
      <vt:lpstr>PowerPoint Presentation</vt:lpstr>
      <vt:lpstr>SEMANTICS </vt:lpstr>
      <vt:lpstr>RUNTIME EXECUTION</vt:lpstr>
      <vt:lpstr>OUTPUT SCREENSHOTS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!XOBILE LANGUAGE SER 502 – FINAL PROJECT TEAM 12</dc:title>
  <dc:creator>Janani Anand</dc:creator>
  <cp:lastModifiedBy>Janani Anand</cp:lastModifiedBy>
  <cp:revision>46</cp:revision>
  <dcterms:created xsi:type="dcterms:W3CDTF">2019-04-27T02:21:38Z</dcterms:created>
  <dcterms:modified xsi:type="dcterms:W3CDTF">2019-05-01T10:07:55Z</dcterms:modified>
</cp:coreProperties>
</file>