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5"/>
  </p:sldMasterIdLst>
  <p:notesMasterIdLst>
    <p:notesMasterId r:id="rId19"/>
  </p:notesMasterIdLst>
  <p:sldIdLst>
    <p:sldId id="266" r:id="rId6"/>
    <p:sldId id="267" r:id="rId7"/>
    <p:sldId id="268" r:id="rId8"/>
    <p:sldId id="269" r:id="rId9"/>
    <p:sldId id="256" r:id="rId10"/>
    <p:sldId id="257" r:id="rId11"/>
    <p:sldId id="259" r:id="rId12"/>
    <p:sldId id="261" r:id="rId13"/>
    <p:sldId id="260" r:id="rId14"/>
    <p:sldId id="263" r:id="rId15"/>
    <p:sldId id="258" r:id="rId16"/>
    <p:sldId id="264" r:id="rId17"/>
    <p:sldId id="26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B86"/>
    <a:srgbClr val="E2F062"/>
    <a:srgbClr val="DFEC66"/>
    <a:srgbClr val="DFF55D"/>
    <a:srgbClr val="E7FA88"/>
    <a:srgbClr val="02579E"/>
    <a:srgbClr val="005C9A"/>
    <a:srgbClr val="006EBC"/>
    <a:srgbClr val="D9E39F"/>
    <a:srgbClr val="BFD0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100" d="100"/>
          <a:sy n="100" d="100"/>
        </p:scale>
        <p:origin x="118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4BEAF-34C5-4923-A9B8-601BF92B563F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E0C9B-1FCA-4F8E-98FC-948F91FD2D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42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頁板式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60217" y="1134536"/>
            <a:ext cx="8280000" cy="26916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de-DE" altLang="zh-TW" sz="4600" b="1" i="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70000"/>
                    </a:schemeClr>
                  </a:glow>
                </a:effectLst>
                <a:latin typeface="+mj-lt"/>
                <a:ea typeface="+mj-ea"/>
                <a:cs typeface="Tahoma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3360217" y="3899123"/>
            <a:ext cx="8280000" cy="839811"/>
          </a:xfrm>
        </p:spPr>
        <p:txBody>
          <a:bodyPr lIns="0" tIns="45720" rIns="0" bIns="45720"/>
          <a:lstStyle>
            <a:lvl1pPr marL="0" indent="0" algn="r">
              <a:buFont typeface="Wingdings" pitchFamily="2" charset="2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de-DE" dirty="0" smtClean="0"/>
              <a:t>Date</a:t>
            </a:r>
            <a:endParaRPr lang="de-DE" dirty="0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6808206" y="6558620"/>
            <a:ext cx="5383793" cy="253916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Normal     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Internal Use     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■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Confidential     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Restricted Confidential</a:t>
            </a:r>
            <a:endParaRPr lang="zh-TW" altLang="en-US" sz="1050" b="1" dirty="0">
              <a:solidFill>
                <a:schemeClr val="bg1"/>
              </a:solidFill>
              <a:effectLst>
                <a:outerShdw blurRad="101600" dist="25400" dir="2700000" algn="tl" rotWithShape="0">
                  <a:prstClr val="black">
                    <a:alpha val="65000"/>
                  </a:prst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9382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段落頁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55794"/>
          </a:xfrm>
          <a:prstGeom prst="rect">
            <a:avLst/>
          </a:prstGeom>
        </p:spPr>
      </p:pic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00" y="3069119"/>
            <a:ext cx="10080000" cy="3240000"/>
          </a:xfrm>
        </p:spPr>
        <p:txBody>
          <a:bodyPr numCol="1" spcCol="0"/>
          <a:lstStyle>
            <a:lvl1pPr marL="271463" marR="0" indent="-271463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■"/>
              <a:tabLst/>
              <a:defRPr/>
            </a:lvl1pPr>
            <a:lvl2pPr marL="541338" indent="-269875"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 marL="960438" marR="0" indent="-24130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altLang="zh-TW" dirty="0" smtClean="0"/>
              <a:t>Click to edit master word style</a:t>
            </a:r>
          </a:p>
          <a:p>
            <a:pPr lvl="1"/>
            <a:r>
              <a:rPr lang="en-US" altLang="zh-TW" dirty="0" smtClean="0"/>
              <a:t>The second layer</a:t>
            </a:r>
            <a:endParaRPr lang="zh-TW" altLang="en-US" dirty="0" smtClean="0"/>
          </a:p>
          <a:p>
            <a:pPr marL="960943" marR="0" lvl="2" indent="-366175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TW" dirty="0" smtClean="0"/>
              <a:t>The third layer</a:t>
            </a:r>
            <a:endParaRPr lang="zh-TW" altLang="en-US" dirty="0" smtClean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06000" y="2191698"/>
            <a:ext cx="10980000" cy="649499"/>
          </a:xfrm>
        </p:spPr>
        <p:txBody>
          <a:bodyPr anchor="t" anchorCtr="0"/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9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內文版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06000" y="868201"/>
            <a:ext cx="10980000" cy="5472000"/>
          </a:xfrm>
        </p:spPr>
        <p:txBody>
          <a:bodyPr/>
          <a:lstStyle>
            <a:lvl1pPr marL="273050" indent="-273050">
              <a:spcAft>
                <a:spcPts val="600"/>
              </a:spcAft>
              <a:buSzPct val="100000"/>
              <a:buFont typeface="Wingdings" pitchFamily="2" charset="2"/>
              <a:buChar char="n"/>
              <a:defRPr/>
            </a:lvl1pPr>
            <a:lvl2pPr marL="536575" indent="-263525">
              <a:defRPr/>
            </a:lvl2pPr>
            <a:lvl3pPr marL="809625" indent="-185738">
              <a:tabLst/>
              <a:defRPr/>
            </a:lvl3pPr>
            <a:lvl4pPr marL="1073150" indent="-176213">
              <a:defRPr/>
            </a:lvl4pPr>
            <a:lvl5pPr marL="1433513" indent="-176213">
              <a:defRPr/>
            </a:lvl5pPr>
          </a:lstStyle>
          <a:p>
            <a:pPr lvl="0"/>
            <a:r>
              <a:rPr lang="en-US" altLang="zh-TW" dirty="0" smtClean="0"/>
              <a:t>Click to edit master word style</a:t>
            </a:r>
            <a:endParaRPr lang="de-DE" dirty="0" smtClean="0"/>
          </a:p>
          <a:p>
            <a:pPr lvl="1"/>
            <a:r>
              <a:rPr lang="en-US" altLang="zh-TW" dirty="0" smtClean="0"/>
              <a:t>The second layer</a:t>
            </a:r>
            <a:endParaRPr lang="de-DE" dirty="0" smtClean="0"/>
          </a:p>
          <a:p>
            <a:pPr lvl="2"/>
            <a:r>
              <a:rPr lang="en-US" altLang="zh-TW" dirty="0" smtClean="0"/>
              <a:t>The third layer</a:t>
            </a:r>
            <a:endParaRPr lang="de-DE" dirty="0" smtClean="0"/>
          </a:p>
          <a:p>
            <a:pPr lvl="3"/>
            <a:r>
              <a:rPr lang="en-US" altLang="zh-TW" dirty="0" smtClean="0"/>
              <a:t>The fourth layer</a:t>
            </a:r>
            <a:endParaRPr lang="de-DE" dirty="0" smtClean="0"/>
          </a:p>
          <a:p>
            <a:pPr lvl="4"/>
            <a:r>
              <a:rPr lang="en-US" altLang="zh-TW" dirty="0" smtClean="0"/>
              <a:t>The fifth 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320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6000" y="179985"/>
            <a:ext cx="10980000" cy="43362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605999" y="868200"/>
            <a:ext cx="5256000" cy="5472000"/>
          </a:xfrm>
        </p:spPr>
        <p:txBody>
          <a:bodyPr/>
          <a:lstStyle>
            <a:lvl1pPr marL="273050" indent="-273050">
              <a:spcAft>
                <a:spcPts val="600"/>
              </a:spcAft>
              <a:buSzPct val="100000"/>
              <a:buFont typeface="Wingdings" panose="05000000000000000000" pitchFamily="2" charset="2"/>
              <a:buChar char="n"/>
              <a:defRPr/>
            </a:lvl1pPr>
            <a:lvl2pPr marL="536575" indent="-263525">
              <a:spcAft>
                <a:spcPts val="600"/>
              </a:spcAft>
              <a:defRPr/>
            </a:lvl2pPr>
            <a:lvl3pPr marL="809625" indent="-185738">
              <a:spcAft>
                <a:spcPts val="600"/>
              </a:spcAft>
              <a:defRPr/>
            </a:lvl3pPr>
            <a:lvl4pPr marL="1073150" indent="-176213">
              <a:spcAft>
                <a:spcPts val="600"/>
              </a:spcAft>
              <a:defRPr/>
            </a:lvl4pPr>
            <a:lvl5pPr marL="1433513" indent="-176213"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1"/>
          </p:nvPr>
        </p:nvSpPr>
        <p:spPr>
          <a:xfrm>
            <a:off x="6330000" y="868200"/>
            <a:ext cx="5256000" cy="5472112"/>
          </a:xfrm>
        </p:spPr>
        <p:txBody>
          <a:bodyPr/>
          <a:lstStyle>
            <a:lvl1pPr marL="273050" indent="-273050">
              <a:spcAft>
                <a:spcPts val="600"/>
              </a:spcAft>
              <a:buSzPct val="100000"/>
              <a:defRPr/>
            </a:lvl1pPr>
            <a:lvl2pPr marL="536575" indent="-263525">
              <a:spcAft>
                <a:spcPts val="600"/>
              </a:spcAft>
              <a:defRPr/>
            </a:lvl2pPr>
            <a:lvl3pPr marL="809625" indent="-185738">
              <a:spcAft>
                <a:spcPts val="600"/>
              </a:spcAft>
              <a:defRPr/>
            </a:lvl3pPr>
            <a:lvl4pPr marL="1073150" indent="-176213">
              <a:spcAft>
                <a:spcPts val="600"/>
              </a:spcAft>
              <a:defRPr/>
            </a:lvl4pPr>
            <a:lvl5pPr marL="1433513" indent="-176213"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29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內文版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254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1" y="-25400"/>
            <a:ext cx="3420000" cy="1800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5798" y="190600"/>
            <a:ext cx="2880000" cy="136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3846000" y="636532"/>
            <a:ext cx="7740000" cy="5652000"/>
          </a:xfrm>
        </p:spPr>
        <p:txBody>
          <a:bodyPr/>
          <a:lstStyle>
            <a:lvl1pPr marL="271463" indent="-271463">
              <a:spcAft>
                <a:spcPts val="600"/>
              </a:spcAft>
              <a:buSzPct val="100000"/>
              <a:defRPr/>
            </a:lvl1pPr>
            <a:lvl2pPr marL="541338" indent="-269875">
              <a:spcAft>
                <a:spcPts val="600"/>
              </a:spcAft>
              <a:defRPr/>
            </a:lvl2pPr>
            <a:lvl3pPr marL="809625" indent="-182563">
              <a:spcAft>
                <a:spcPts val="600"/>
              </a:spcAft>
              <a:defRPr/>
            </a:lvl3pPr>
            <a:lvl4pPr marL="1074738" indent="-177800">
              <a:spcAft>
                <a:spcPts val="600"/>
              </a:spcAft>
              <a:defRPr/>
            </a:lvl4pPr>
            <a:lvl5pPr marL="1439863" indent="-187325"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-1" y="1896532"/>
            <a:ext cx="3420000" cy="4392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276225" y="2058532"/>
            <a:ext cx="2879725" cy="4068000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2000" b="0">
                <a:solidFill>
                  <a:schemeClr val="bg2"/>
                </a:solidFill>
              </a:defRPr>
            </a:lvl1pPr>
            <a:lvl2pPr marL="271463" indent="-271463">
              <a:spcAft>
                <a:spcPts val="300"/>
              </a:spcAft>
              <a:buFont typeface="Wingdings" panose="05000000000000000000" pitchFamily="2" charset="2"/>
              <a:buChar char="n"/>
              <a:defRPr sz="1400">
                <a:solidFill>
                  <a:schemeClr val="bg2"/>
                </a:solidFill>
              </a:defRPr>
            </a:lvl2pPr>
            <a:lvl3pPr marL="449263" indent="-177800">
              <a:spcAft>
                <a:spcPts val="300"/>
              </a:spcAft>
              <a:defRPr sz="1200">
                <a:solidFill>
                  <a:schemeClr val="bg2"/>
                </a:solidFill>
              </a:defRPr>
            </a:lvl3pPr>
            <a:lvl4pPr marL="627063" indent="-177800">
              <a:spcAft>
                <a:spcPts val="300"/>
              </a:spcAft>
              <a:buFont typeface="Arial" panose="020B0604020202020204" pitchFamily="34" charset="0"/>
              <a:buChar char="‒"/>
              <a:defRPr sz="12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20276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項目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 bwMode="auto">
          <a:xfrm>
            <a:off x="8703733" y="5113867"/>
            <a:ext cx="3488267" cy="17441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/>
          <p:cNvSpPr/>
          <p:nvPr userDrawn="1"/>
        </p:nvSpPr>
        <p:spPr>
          <a:xfrm rot="10800000" flipV="1">
            <a:off x="10320000" y="0"/>
            <a:ext cx="187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6862" y="477700"/>
            <a:ext cx="2700000" cy="590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3278777" y="477700"/>
            <a:ext cx="2700000" cy="288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278777" y="3500300"/>
            <a:ext cx="2700000" cy="288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6131554" y="477700"/>
            <a:ext cx="2700000" cy="288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6131554" y="3500300"/>
            <a:ext cx="2700000" cy="288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8984331" y="477700"/>
            <a:ext cx="2700000" cy="288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8984331" y="3500300"/>
            <a:ext cx="2700000" cy="288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7664" y="6527665"/>
            <a:ext cx="798123" cy="288000"/>
          </a:xfrm>
          <a:prstGeom prst="rect">
            <a:avLst/>
          </a:prstGeom>
        </p:spPr>
      </p:pic>
      <p:sp>
        <p:nvSpPr>
          <p:cNvPr id="21" name="內容版面配置區 20"/>
          <p:cNvSpPr>
            <a:spLocks noGrp="1"/>
          </p:cNvSpPr>
          <p:nvPr>
            <p:ph sz="quarter" idx="10"/>
          </p:nvPr>
        </p:nvSpPr>
        <p:spPr>
          <a:xfrm>
            <a:off x="3278777" y="477700"/>
            <a:ext cx="2700337" cy="2879725"/>
          </a:xfrm>
        </p:spPr>
        <p:txBody>
          <a:bodyPr/>
          <a:lstStyle>
            <a:lvl1pPr marL="0" indent="0">
              <a:spcAft>
                <a:spcPts val="600"/>
              </a:spcAft>
              <a:buSzPct val="100000"/>
              <a:buNone/>
              <a:defRPr b="1">
                <a:solidFill>
                  <a:schemeClr val="bg2"/>
                </a:solidFill>
              </a:defRPr>
            </a:lvl1pPr>
            <a:lvl2pPr marL="271463" indent="-174625">
              <a:spcAft>
                <a:spcPts val="300"/>
              </a:spcAft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2pPr>
            <a:lvl3pPr marL="541338" indent="-269875">
              <a:spcAft>
                <a:spcPts val="300"/>
              </a:spcAft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</a:defRPr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23" name="內容版面配置區 22"/>
          <p:cNvSpPr>
            <a:spLocks noGrp="1"/>
          </p:cNvSpPr>
          <p:nvPr>
            <p:ph sz="quarter" idx="11"/>
          </p:nvPr>
        </p:nvSpPr>
        <p:spPr>
          <a:xfrm>
            <a:off x="6130925" y="477838"/>
            <a:ext cx="2700338" cy="2879725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="1">
                <a:solidFill>
                  <a:schemeClr val="bg2"/>
                </a:solidFill>
              </a:defRPr>
            </a:lvl1pPr>
            <a:lvl2pPr marL="273050" indent="-173038">
              <a:spcAft>
                <a:spcPts val="300"/>
              </a:spcAft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2pPr>
            <a:lvl3pPr marL="536575" indent="-263525"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25" name="內容版面配置區 24"/>
          <p:cNvSpPr>
            <a:spLocks noGrp="1"/>
          </p:cNvSpPr>
          <p:nvPr>
            <p:ph sz="quarter" idx="12"/>
          </p:nvPr>
        </p:nvSpPr>
        <p:spPr>
          <a:xfrm>
            <a:off x="8983663" y="477838"/>
            <a:ext cx="2700337" cy="2879725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="1">
                <a:solidFill>
                  <a:schemeClr val="bg2"/>
                </a:solidFill>
              </a:defRPr>
            </a:lvl1pPr>
            <a:lvl2pPr marL="273050" indent="-173038">
              <a:spcAft>
                <a:spcPts val="300"/>
              </a:spcAft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2pPr>
            <a:lvl3pPr marL="536575" indent="-263525">
              <a:spcAft>
                <a:spcPts val="300"/>
              </a:spcAft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zh-TW" altLang="en-US" dirty="0"/>
          </a:p>
        </p:txBody>
      </p:sp>
      <p:sp>
        <p:nvSpPr>
          <p:cNvPr id="27" name="內容版面配置區 26"/>
          <p:cNvSpPr>
            <a:spLocks noGrp="1"/>
          </p:cNvSpPr>
          <p:nvPr>
            <p:ph sz="quarter" idx="13"/>
          </p:nvPr>
        </p:nvSpPr>
        <p:spPr>
          <a:xfrm>
            <a:off x="3278188" y="3500438"/>
            <a:ext cx="2700337" cy="2879725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="1">
                <a:solidFill>
                  <a:schemeClr val="bg2"/>
                </a:solidFill>
              </a:defRPr>
            </a:lvl1pPr>
            <a:lvl2pPr marL="273050" indent="-185738">
              <a:spcAft>
                <a:spcPts val="300"/>
              </a:spcAft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2pPr>
            <a:lvl3pPr marL="536575" indent="-263525">
              <a:spcAft>
                <a:spcPts val="300"/>
              </a:spcAft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zh-TW" altLang="en-US" dirty="0"/>
          </a:p>
        </p:txBody>
      </p:sp>
      <p:sp>
        <p:nvSpPr>
          <p:cNvPr id="29" name="內容版面配置區 28"/>
          <p:cNvSpPr>
            <a:spLocks noGrp="1"/>
          </p:cNvSpPr>
          <p:nvPr>
            <p:ph sz="quarter" idx="14"/>
          </p:nvPr>
        </p:nvSpPr>
        <p:spPr>
          <a:xfrm>
            <a:off x="6130925" y="3500438"/>
            <a:ext cx="2700338" cy="2879725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="1">
                <a:solidFill>
                  <a:schemeClr val="bg2"/>
                </a:solidFill>
              </a:defRPr>
            </a:lvl1pPr>
            <a:lvl2pPr marL="273050" indent="-185738">
              <a:spcAft>
                <a:spcPts val="300"/>
              </a:spcAft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2pPr>
            <a:lvl3pPr marL="536575" indent="-263525">
              <a:spcAft>
                <a:spcPts val="300"/>
              </a:spcAft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zh-TW" altLang="en-US" dirty="0"/>
          </a:p>
        </p:txBody>
      </p:sp>
      <p:sp>
        <p:nvSpPr>
          <p:cNvPr id="31" name="內容版面配置區 30"/>
          <p:cNvSpPr>
            <a:spLocks noGrp="1"/>
          </p:cNvSpPr>
          <p:nvPr>
            <p:ph sz="quarter" idx="15"/>
          </p:nvPr>
        </p:nvSpPr>
        <p:spPr>
          <a:xfrm>
            <a:off x="8983663" y="3500438"/>
            <a:ext cx="2700337" cy="2879725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="1">
                <a:solidFill>
                  <a:schemeClr val="bg2"/>
                </a:solidFill>
              </a:defRPr>
            </a:lvl1pPr>
            <a:lvl2pPr marL="273050" indent="-185738">
              <a:spcAft>
                <a:spcPts val="300"/>
              </a:spcAft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2pPr>
            <a:lvl3pPr marL="536575" indent="-263525">
              <a:spcAft>
                <a:spcPts val="300"/>
              </a:spcAft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043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感謝頁板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36000" y="3259668"/>
            <a:ext cx="9720000" cy="1286933"/>
          </a:xfrm>
        </p:spPr>
        <p:txBody>
          <a:bodyPr anchor="t" anchorCtr="0"/>
          <a:lstStyle>
            <a:lvl1pPr algn="ctr">
              <a:lnSpc>
                <a:spcPct val="110000"/>
              </a:lnSpc>
              <a:defRPr sz="2200">
                <a:solidFill>
                  <a:schemeClr val="tx2"/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127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6000" y="868201"/>
            <a:ext cx="10980000" cy="54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41294" marR="0" lvl="0" indent="-241294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zh-TW" dirty="0" smtClean="0"/>
              <a:t>Click to edit master word style</a:t>
            </a:r>
            <a:endParaRPr lang="de-DE" dirty="0" smtClean="0"/>
          </a:p>
          <a:p>
            <a:pPr marL="592652" marR="0" lvl="1" indent="-349242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  <a:tabLst/>
              <a:defRPr/>
            </a:pPr>
            <a:r>
              <a:rPr lang="en-US" altLang="zh-TW" dirty="0" smtClean="0"/>
              <a:t>The second layer</a:t>
            </a:r>
            <a:endParaRPr lang="de-DE" dirty="0" smtClean="0"/>
          </a:p>
          <a:p>
            <a:pPr lvl="2"/>
            <a:r>
              <a:rPr lang="en-US" altLang="zh-TW" dirty="0" smtClean="0"/>
              <a:t>The third layer</a:t>
            </a:r>
            <a:endParaRPr lang="de-DE" dirty="0" smtClean="0"/>
          </a:p>
          <a:p>
            <a:pPr lvl="3"/>
            <a:r>
              <a:rPr lang="en-US" altLang="zh-TW" dirty="0" smtClean="0"/>
              <a:t>The fourth layer</a:t>
            </a:r>
            <a:endParaRPr lang="de-DE" dirty="0" smtClean="0"/>
          </a:p>
          <a:p>
            <a:pPr lvl="4"/>
            <a:r>
              <a:rPr lang="en-US" altLang="zh-TW" dirty="0" smtClean="0"/>
              <a:t>The fifth layer</a:t>
            </a:r>
            <a:endParaRPr lang="de-DE" dirty="0" smtClean="0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606000" y="179985"/>
            <a:ext cx="10980000" cy="43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de-DE" dirty="0" smtClean="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5556000" y="6572182"/>
            <a:ext cx="1080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ctr"/>
            <a:fld id="{2EAC9835-B16D-4A96-9073-4D78F1DB1D36}" type="slidenum">
              <a:rPr lang="de-DE" sz="1100" smtClean="0">
                <a:solidFill>
                  <a:schemeClr val="tx1"/>
                </a:solidFill>
              </a:rPr>
              <a:pPr algn="ctr"/>
              <a:t>‹#›</a:t>
            </a:fld>
            <a:r>
              <a:rPr lang="de-DE" sz="1100" dirty="0" smtClean="0">
                <a:solidFill>
                  <a:schemeClr val="tx1"/>
                </a:solidFill>
              </a:rPr>
              <a:t> 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61544" y="6546781"/>
            <a:ext cx="4838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Normal     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Internal Use     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■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Confidential     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Restricted Confidential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flipV="1">
            <a:off x="-1" y="-1"/>
            <a:ext cx="1296000" cy="468000"/>
          </a:xfrm>
          <a:prstGeom prst="rtTriangl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flipV="1">
            <a:off x="0" y="-1"/>
            <a:ext cx="576000" cy="792000"/>
          </a:xfrm>
          <a:prstGeom prst="rtTriangle">
            <a:avLst/>
          </a:prstGeom>
          <a:solidFill>
            <a:srgbClr val="006EB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6" name="直角三角形 15"/>
          <p:cNvSpPr/>
          <p:nvPr userDrawn="1"/>
        </p:nvSpPr>
        <p:spPr>
          <a:xfrm rot="10800000" flipV="1">
            <a:off x="9313066" y="6341534"/>
            <a:ext cx="2878934" cy="524932"/>
          </a:xfrm>
          <a:prstGeom prst="rtTriangle">
            <a:avLst/>
          </a:prstGeom>
          <a:solidFill>
            <a:srgbClr val="02579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7" name="直角三角形 16"/>
          <p:cNvSpPr/>
          <p:nvPr userDrawn="1"/>
        </p:nvSpPr>
        <p:spPr>
          <a:xfrm rot="10800000" flipV="1">
            <a:off x="11616000" y="6066000"/>
            <a:ext cx="576000" cy="792000"/>
          </a:xfrm>
          <a:prstGeom prst="rtTriangle">
            <a:avLst/>
          </a:prstGeom>
          <a:solidFill>
            <a:srgbClr val="006EB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664" y="6527665"/>
            <a:ext cx="798123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4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5" r:id="rId4"/>
    <p:sldLayoutId id="2147483660" r:id="rId5"/>
    <p:sldLayoutId id="2147483666" r:id="rId6"/>
    <p:sldLayoutId id="2147483664" r:id="rId7"/>
    <p:sldLayoutId id="2147483663" r:id="rId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baseline="0">
          <a:solidFill>
            <a:schemeClr val="tx1">
              <a:lumMod val="75000"/>
              <a:lumOff val="25000"/>
            </a:schemeClr>
          </a:solidFill>
          <a:latin typeface="+mj-lt"/>
          <a:ea typeface="微軟正黑體" pitchFamily="34" charset="-120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5pPr>
      <a:lvl6pPr marL="60958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6pPr>
      <a:lvl7pPr marL="121917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7pPr>
      <a:lvl8pPr marL="18287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8pPr>
      <a:lvl9pPr marL="24383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61942" marR="0" indent="-361942" algn="l" defTabSz="1219170" rtl="0" eaLnBrk="1" fontAlgn="base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Pct val="70000"/>
        <a:buFont typeface="Wingdings" panose="05000000000000000000" pitchFamily="2" charset="2"/>
        <a:buChar char="n"/>
        <a:tabLst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92138" marR="0" indent="-414338" algn="l" defTabSz="1219170" rtl="0" eaLnBrk="1" fontAlgn="base" latinLnBrk="0" hangingPunct="1">
        <a:lnSpc>
          <a:spcPct val="100000"/>
        </a:lnSpc>
        <a:spcBef>
          <a:spcPct val="0"/>
        </a:spcBef>
        <a:spcAft>
          <a:spcPts val="600"/>
        </a:spcAft>
        <a:buClrTx/>
        <a:buSzTx/>
        <a:buFontTx/>
        <a:buChar char="–"/>
        <a:tabLst/>
        <a:defRPr sz="1800">
          <a:solidFill>
            <a:schemeClr val="tx1"/>
          </a:solidFill>
          <a:latin typeface="+mn-lt"/>
          <a:cs typeface="+mn-cs"/>
        </a:defRPr>
      </a:lvl2pPr>
      <a:lvl3pPr marL="809625" indent="-214313" algn="l" rtl="0" eaLnBrk="1" fontAlgn="base" hangingPunct="1">
        <a:spcBef>
          <a:spcPct val="0"/>
        </a:spcBef>
        <a:spcAft>
          <a:spcPts val="600"/>
        </a:spcAft>
        <a:buChar char="•"/>
        <a:defRPr sz="1800">
          <a:solidFill>
            <a:schemeClr val="tx1"/>
          </a:solidFill>
          <a:latin typeface="+mn-lt"/>
          <a:cs typeface="+mn-cs"/>
        </a:defRPr>
      </a:lvl3pPr>
      <a:lvl4pPr marL="1162050" indent="-198438" algn="l" rtl="0" eaLnBrk="1" fontAlgn="base" hangingPunct="1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+mn-cs"/>
        </a:defRPr>
      </a:lvl4pPr>
      <a:lvl5pPr marL="1524000" indent="-204788" algn="l" rtl="0" eaLnBrk="1" fontAlgn="base" hangingPunct="1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+mn-cs"/>
        </a:defRPr>
      </a:lvl5pPr>
      <a:lvl6pPr marL="2281710" indent="-353475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891294" indent="-353475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500879" indent="-353475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4110464" indent="-353475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37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結束後請按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即可結束程式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314" r="249" b="-1"/>
          <a:stretch/>
        </p:blipFill>
        <p:spPr>
          <a:xfrm>
            <a:off x="1440353" y="1173421"/>
            <a:ext cx="9311294" cy="4861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 bwMode="auto">
          <a:xfrm>
            <a:off x="1440354" y="2219497"/>
            <a:ext cx="1547322" cy="166255"/>
          </a:xfrm>
          <a:prstGeom prst="rect">
            <a:avLst/>
          </a:prstGeom>
          <a:noFill/>
          <a:ln w="9525" cap="flat" cmpd="sng" algn="ctr">
            <a:solidFill>
              <a:srgbClr val="F6FB8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18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Pdf2png</a:t>
            </a:r>
            <a:r>
              <a:rPr lang="zh-TW" altLang="en-US" dirty="0"/>
              <a:t>使用說明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503" y="3121623"/>
            <a:ext cx="5895975" cy="174307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428999" y="2161374"/>
            <a:ext cx="3915295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轉出之檔案會在此資料夾</a:t>
            </a:r>
          </a:p>
        </p:txBody>
      </p:sp>
      <p:cxnSp>
        <p:nvCxnSpPr>
          <p:cNvPr id="11" name="肘形接點 10"/>
          <p:cNvCxnSpPr>
            <a:stCxn id="15" idx="3"/>
            <a:endCxn id="9" idx="2"/>
          </p:cNvCxnSpPr>
          <p:nvPr/>
        </p:nvCxnSpPr>
        <p:spPr bwMode="auto">
          <a:xfrm flipV="1">
            <a:off x="4580311" y="2530706"/>
            <a:ext cx="806336" cy="1332601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矩形 14"/>
          <p:cNvSpPr/>
          <p:nvPr/>
        </p:nvSpPr>
        <p:spPr bwMode="auto">
          <a:xfrm>
            <a:off x="3582784" y="3763554"/>
            <a:ext cx="997527" cy="19950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3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64" y="2194980"/>
            <a:ext cx="10036548" cy="80243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檔案輸出的格式如下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753984" y="2295006"/>
            <a:ext cx="2229843" cy="22160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484554" y="2018007"/>
            <a:ext cx="106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</a:rPr>
              <a:t>Pdf</a:t>
            </a:r>
            <a:r>
              <a:rPr lang="zh-TW" altLang="en-US" sz="1200" dirty="0" smtClean="0">
                <a:solidFill>
                  <a:srgbClr val="C00000"/>
                </a:solidFill>
              </a:rPr>
              <a:t>檔名</a:t>
            </a:r>
            <a:endParaRPr lang="zh-TW" altLang="en-US" sz="1200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983828" y="2295006"/>
            <a:ext cx="1393037" cy="221603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86558" y="2018006"/>
            <a:ext cx="1571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</a:rPr>
              <a:t>轉檔的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</a:rPr>
              <a:t>日期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</a:rPr>
              <a:t>時間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606000" y="868201"/>
            <a:ext cx="10980000" cy="5472000"/>
          </a:xfrm>
        </p:spPr>
        <p:txBody>
          <a:bodyPr/>
          <a:lstStyle/>
          <a:p>
            <a:r>
              <a:rPr lang="zh-TW" altLang="en-US" dirty="0" smtClean="0"/>
              <a:t>資料夾帶日期時間，便於避免同檔名檔案被覆蓋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25" y="4046215"/>
            <a:ext cx="5086350" cy="1628775"/>
          </a:xfrm>
          <a:prstGeom prst="rect">
            <a:avLst/>
          </a:prstGeom>
        </p:spPr>
      </p:pic>
      <p:cxnSp>
        <p:nvCxnSpPr>
          <p:cNvPr id="19" name="肘形接點 18"/>
          <p:cNvCxnSpPr>
            <a:stCxn id="5" idx="2"/>
            <a:endCxn id="14" idx="1"/>
          </p:cNvCxnSpPr>
          <p:nvPr/>
        </p:nvCxnSpPr>
        <p:spPr bwMode="auto">
          <a:xfrm rot="16200000" flipH="1">
            <a:off x="2038868" y="3346646"/>
            <a:ext cx="2343994" cy="683919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038654" y="5453597"/>
            <a:ext cx="811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輸出的</a:t>
            </a:r>
            <a:r>
              <a:rPr lang="en-US" altLang="zh-TW" dirty="0" smtClean="0"/>
              <a:t>pdf</a:t>
            </a:r>
            <a:r>
              <a:rPr lang="zh-TW" altLang="en-US" dirty="0" smtClean="0"/>
              <a:t>檔案，會有頁面標號，若超過一頁以上，即可辨識頁面順序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988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轉好檔之</a:t>
            </a:r>
            <a:r>
              <a:rPr lang="en-US" altLang="zh-TW" dirty="0" smtClean="0"/>
              <a:t>pdf</a:t>
            </a:r>
            <a:r>
              <a:rPr lang="zh-TW" altLang="en-US" dirty="0" smtClean="0"/>
              <a:t>會移動到</a:t>
            </a:r>
            <a:r>
              <a:rPr lang="en-US" altLang="zh-TW" dirty="0" smtClean="0"/>
              <a:t>completed</a:t>
            </a:r>
            <a:r>
              <a:rPr lang="zh-TW" altLang="en-US" dirty="0" smtClean="0"/>
              <a:t>資料夾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移到</a:t>
            </a:r>
            <a:r>
              <a:rPr lang="en-US" altLang="zh-TW" dirty="0" smtClean="0"/>
              <a:t>completed</a:t>
            </a:r>
            <a:r>
              <a:rPr lang="zh-TW" altLang="en-US" dirty="0" smtClean="0"/>
              <a:t>資料夾的用意是避免重複轉檔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6" y="4728789"/>
            <a:ext cx="6372225" cy="11239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565" y="2647798"/>
            <a:ext cx="5895975" cy="174307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012061" y="1687549"/>
            <a:ext cx="3915295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轉好的原始檔案</a:t>
            </a:r>
            <a:r>
              <a:rPr lang="zh-TW" altLang="en-US" dirty="0"/>
              <a:t>會在此資料夾</a:t>
            </a:r>
          </a:p>
        </p:txBody>
      </p:sp>
      <p:cxnSp>
        <p:nvCxnSpPr>
          <p:cNvPr id="11" name="肘形接點 10"/>
          <p:cNvCxnSpPr>
            <a:stCxn id="12" idx="3"/>
            <a:endCxn id="10" idx="2"/>
          </p:cNvCxnSpPr>
          <p:nvPr/>
        </p:nvCxnSpPr>
        <p:spPr bwMode="auto">
          <a:xfrm flipV="1">
            <a:off x="4163373" y="2056881"/>
            <a:ext cx="806336" cy="927414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3165846" y="2884542"/>
            <a:ext cx="997527" cy="19950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69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Pdf2png</a:t>
            </a:r>
            <a:r>
              <a:rPr lang="zh-TW" altLang="en-US" dirty="0"/>
              <a:t>使用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-</a:t>
            </a:r>
            <a:r>
              <a:rPr lang="zh-TW" altLang="en-US" dirty="0" smtClean="0"/>
              <a:t>第一次使用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697" y="810174"/>
            <a:ext cx="2712401" cy="54721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504604" y="2078182"/>
            <a:ext cx="1695796" cy="3990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207" y="1712423"/>
            <a:ext cx="3583987" cy="404717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6386946" y="5007034"/>
            <a:ext cx="1102822" cy="15517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741" y="1815596"/>
            <a:ext cx="4056383" cy="384082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8151019" y="2745580"/>
            <a:ext cx="2405855" cy="13811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495618" y="3131128"/>
            <a:ext cx="565957" cy="15517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10556874" y="2493167"/>
            <a:ext cx="252413" cy="25241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latin typeface="Arial" charset="0"/>
              </a:rPr>
              <a:t>1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9970932" y="3317629"/>
            <a:ext cx="252413" cy="25241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>
                <a:latin typeface="Arial" charset="0"/>
              </a:rPr>
              <a:t>2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5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Pdf2png</a:t>
            </a:r>
            <a:r>
              <a:rPr lang="zh-TW" altLang="en-US" dirty="0"/>
              <a:t>使用說明</a:t>
            </a:r>
            <a:r>
              <a:rPr lang="en-US" altLang="zh-TW" dirty="0"/>
              <a:t>-</a:t>
            </a:r>
            <a:r>
              <a:rPr lang="zh-TW" altLang="en-US" dirty="0"/>
              <a:t>第一次使用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043921" y="1625659"/>
            <a:ext cx="813954" cy="21266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-1" r="261"/>
          <a:stretch/>
        </p:blipFill>
        <p:spPr>
          <a:xfrm>
            <a:off x="6442501" y="1123156"/>
            <a:ext cx="5025600" cy="4800600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38" y="1123156"/>
            <a:ext cx="5048250" cy="48101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46126" y="3373368"/>
            <a:ext cx="3704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D:\JIR020\tools</a:t>
            </a:r>
            <a:r>
              <a:rPr lang="zh-TW" altLang="en-US" sz="1200" dirty="0"/>
              <a:t>\pdf2png\poppler-24.02.0\Library\bin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D:\JIR020</a:t>
            </a:r>
            <a:r>
              <a:rPr lang="zh-TW" altLang="en-US" sz="1200" dirty="0" smtClean="0">
                <a:solidFill>
                  <a:srgbClr val="FF0000"/>
                </a:solidFill>
              </a:rPr>
              <a:t>\tools</a:t>
            </a:r>
            <a:r>
              <a:rPr lang="en-US" altLang="zh-TW" sz="1200" dirty="0" smtClean="0">
                <a:solidFill>
                  <a:srgbClr val="FF0000"/>
                </a:solidFill>
              </a:rPr>
              <a:t>-&gt;</a:t>
            </a:r>
            <a:r>
              <a:rPr lang="zh-TW" altLang="en-US" sz="1200" dirty="0" smtClean="0">
                <a:solidFill>
                  <a:srgbClr val="FF0000"/>
                </a:solidFill>
              </a:rPr>
              <a:t>請填入放置檔案的路徑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9601200" y="5524501"/>
            <a:ext cx="800100" cy="213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183229" y="1625659"/>
            <a:ext cx="800100" cy="213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92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Pdf2png</a:t>
            </a:r>
            <a:r>
              <a:rPr lang="zh-TW" altLang="en-US" dirty="0"/>
              <a:t>使用說明</a:t>
            </a:r>
            <a:r>
              <a:rPr lang="en-US" altLang="zh-TW" dirty="0"/>
              <a:t>-</a:t>
            </a:r>
            <a:r>
              <a:rPr lang="zh-TW" altLang="en-US" dirty="0"/>
              <a:t>第一次使用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43762" y="5735782"/>
            <a:ext cx="5975775" cy="612731"/>
          </a:xfrm>
          <a:noFill/>
        </p:spPr>
        <p:txBody>
          <a:bodyPr/>
          <a:lstStyle/>
          <a:p>
            <a:r>
              <a:rPr lang="zh-TW" altLang="en-US" u="sng" dirty="0">
                <a:solidFill>
                  <a:srgbClr val="FF0000"/>
                </a:solidFill>
              </a:rPr>
              <a:t>設定完畢後請進行重新開機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91" y="1683788"/>
            <a:ext cx="4056383" cy="384082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2814859" y="4646998"/>
            <a:ext cx="565957" cy="15517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762" y="1619191"/>
            <a:ext cx="3518208" cy="39700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7954896" y="5319566"/>
            <a:ext cx="615526" cy="18350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503" y="3121623"/>
            <a:ext cx="5895975" cy="17430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Pdf2png</a:t>
            </a:r>
            <a:r>
              <a:rPr lang="zh-TW" altLang="en-US" dirty="0" smtClean="0"/>
              <a:t>使用說明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21724" y="939338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檔案打開的資料夾結構如下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3582784" y="3557328"/>
            <a:ext cx="997527" cy="19950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肘形接點 11"/>
          <p:cNvCxnSpPr>
            <a:stCxn id="5" idx="3"/>
          </p:cNvCxnSpPr>
          <p:nvPr/>
        </p:nvCxnSpPr>
        <p:spPr bwMode="auto">
          <a:xfrm flipV="1">
            <a:off x="4580311" y="2530706"/>
            <a:ext cx="806336" cy="112637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字方塊 12"/>
          <p:cNvSpPr txBox="1"/>
          <p:nvPr/>
        </p:nvSpPr>
        <p:spPr>
          <a:xfrm>
            <a:off x="3428999" y="2161374"/>
            <a:ext cx="3915295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需進行轉檔之檔案請放入此資料夾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925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Pdf2png</a:t>
            </a:r>
            <a:r>
              <a:rPr lang="zh-TW" altLang="en-US" dirty="0"/>
              <a:t>使用說明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503" y="3121623"/>
            <a:ext cx="5895975" cy="174307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428999" y="2161374"/>
            <a:ext cx="3915295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雙擊此</a:t>
            </a:r>
            <a:r>
              <a:rPr lang="en-US" altLang="zh-TW" dirty="0"/>
              <a:t>exe</a:t>
            </a:r>
            <a:r>
              <a:rPr lang="zh-TW" altLang="en-US" dirty="0"/>
              <a:t>檔，即開始執行轉檔動作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3582784" y="4147726"/>
            <a:ext cx="997527" cy="19950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肘形接點 15"/>
          <p:cNvCxnSpPr>
            <a:stCxn id="15" idx="3"/>
            <a:endCxn id="11" idx="2"/>
          </p:cNvCxnSpPr>
          <p:nvPr/>
        </p:nvCxnSpPr>
        <p:spPr bwMode="auto">
          <a:xfrm flipV="1">
            <a:off x="4580311" y="2530706"/>
            <a:ext cx="806336" cy="171677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0782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開始執行會有正在轉檔的訊息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4" r="337"/>
          <a:stretch/>
        </p:blipFill>
        <p:spPr>
          <a:xfrm>
            <a:off x="1444509" y="1155470"/>
            <a:ext cx="9302981" cy="48683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305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轉檔一份文件完成會跳出該份文件完成的訊息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793" r="376" b="455"/>
          <a:stretch/>
        </p:blipFill>
        <p:spPr>
          <a:xfrm>
            <a:off x="1451047" y="1172728"/>
            <a:ext cx="9289906" cy="48629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 bwMode="auto">
          <a:xfrm>
            <a:off x="1451047" y="1604355"/>
            <a:ext cx="4284735" cy="166255"/>
          </a:xfrm>
          <a:prstGeom prst="rect">
            <a:avLst/>
          </a:prstGeom>
          <a:noFill/>
          <a:ln w="9525" cap="flat" cmpd="sng" algn="ctr">
            <a:solidFill>
              <a:srgbClr val="F6FB8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86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所有檔案轉檔完成</a:t>
            </a:r>
            <a:r>
              <a:rPr lang="zh-TW" altLang="en-US" dirty="0" smtClean="0"/>
              <a:t>後會顯示所有檔案完成轉檔之訊息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314" r="249" b="-1"/>
          <a:stretch/>
        </p:blipFill>
        <p:spPr>
          <a:xfrm>
            <a:off x="1440353" y="1173421"/>
            <a:ext cx="9311294" cy="4861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 bwMode="auto">
          <a:xfrm>
            <a:off x="1440353" y="2053242"/>
            <a:ext cx="4284735" cy="166255"/>
          </a:xfrm>
          <a:prstGeom prst="rect">
            <a:avLst/>
          </a:prstGeom>
          <a:noFill/>
          <a:ln w="9525" cap="flat" cmpd="sng" algn="ctr">
            <a:solidFill>
              <a:srgbClr val="F6FB8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11015"/>
      </p:ext>
    </p:extLst>
  </p:cSld>
  <p:clrMapOvr>
    <a:masterClrMapping/>
  </p:clrMapOvr>
</p:sld>
</file>

<file path=ppt/theme/theme1.xml><?xml version="1.0" encoding="utf-8"?>
<a:theme xmlns:a="http://schemas.openxmlformats.org/drawingml/2006/main" name="WNC 2022">
  <a:themeElements>
    <a:clrScheme name="WNC_20220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7F9F"/>
      </a:accent1>
      <a:accent2>
        <a:srgbClr val="BFD05F"/>
      </a:accent2>
      <a:accent3>
        <a:srgbClr val="019C7C"/>
      </a:accent3>
      <a:accent4>
        <a:srgbClr val="B0D3BF"/>
      </a:accent4>
      <a:accent5>
        <a:srgbClr val="5EC7E8"/>
      </a:accent5>
      <a:accent6>
        <a:srgbClr val="DFA90D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144D456123924A8E85DB52980449BC" ma:contentTypeVersion="3" ma:contentTypeDescription="Create a new document." ma:contentTypeScope="" ma:versionID="064f7e676bab533904af4b546c3bca94">
  <xsd:schema xmlns:xsd="http://www.w3.org/2001/XMLSchema" xmlns:xs="http://www.w3.org/2001/XMLSchema" xmlns:p="http://schemas.microsoft.com/office/2006/metadata/properties" xmlns:ns2="b7928887-a13f-4a0c-ba6b-edf00864e2e5" xmlns:ns3="88607630-b62c-47f3-8d44-be6f65e9905b" targetNamespace="http://schemas.microsoft.com/office/2006/metadata/properties" ma:root="true" ma:fieldsID="d7d7c06e50afd1fca0c8cac0c2879362" ns2:_="" ns3:_="">
    <xsd:import namespace="b7928887-a13f-4a0c-ba6b-edf00864e2e5"/>
    <xsd:import namespace="88607630-b62c-47f3-8d44-be6f65e9905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ategory" minOccurs="0"/>
                <xsd:element ref="ns2:SharedWithUsers" minOccurs="0"/>
                <xsd:element ref="ns3:si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28887-a13f-4a0c-ba6b-edf00864e2e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07630-b62c-47f3-8d44-be6f65e9905b" elementFormDefault="qualified">
    <xsd:import namespace="http://schemas.microsoft.com/office/2006/documentManagement/types"/>
    <xsd:import namespace="http://schemas.microsoft.com/office/infopath/2007/PartnerControls"/>
    <xsd:element name="category" ma:index="11" nillable="true" ma:displayName="category" ma:default="Word 中文" ma:format="Dropdown" ma:internalName="category">
      <xsd:simpleType>
        <xsd:restriction base="dms:Choice">
          <xsd:enumeration value="Word 中文"/>
          <xsd:enumeration value="Word English"/>
          <xsd:enumeration value="Excel 中文"/>
          <xsd:enumeration value="Excel English"/>
          <xsd:enumeration value="Power Point"/>
          <xsd:enumeration value="ISO"/>
        </xsd:restriction>
      </xsd:simpleType>
    </xsd:element>
    <xsd:element name="site" ma:index="13" nillable="true" ma:displayName="site" ma:format="Dropdown" ma:internalName="site">
      <xsd:simpleType>
        <xsd:restriction base="dms:Choice">
          <xsd:enumeration value="HQ"/>
          <xsd:enumeration value="啓佳通訊NQJ"/>
          <xsd:enumeration value="啓新通訊NQX"/>
          <xsd:enumeration value="啓基永昌NYC"/>
          <xsd:enumeration value="啓承技術NQC"/>
          <xsd:enumeration value="易碁控股WNCH"/>
          <xsd:enumeration value="永威控股NEWH"/>
          <xsd:enumeration value="佳碁控股ANCH"/>
          <xsd:enumeration value="WNC Japan Inc."/>
          <xsd:enumeration value="WNC VIETNAM CO., LTD."/>
          <xsd:enumeration value="WNC UK Limited"/>
          <xsd:enumeration value="W-NeWeb Corporation"/>
          <xsd:enumeration value="NeWeb GmbH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88607630-b62c-47f3-8d44-be6f65e9905b">Power Point</category>
    <site xmlns="88607630-b62c-47f3-8d44-be6f65e9905b">HQ</site>
    <_dlc_DocId xmlns="b7928887-a13f-4a0c-ba6b-edf00864e2e5">SPMK-400393825-136</_dlc_DocId>
    <_dlc_DocIdUrl xmlns="b7928887-a13f-4a0c-ba6b-edf00864e2e5">
      <Url>https://mk.wnc.com.tw/_layouts/15/DocIdRedir.aspx?ID=SPMK-400393825-136</Url>
      <Description>SPMK-400393825-136</Description>
    </_dlc_DocIdUrl>
    <SharedWithUsers xmlns="b7928887-a13f-4a0c-ba6b-edf00864e2e5">
      <UserInfo>
        <DisplayName>Paul Liu(劉玉龍)</DisplayName>
        <AccountId>2772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22886D0-F762-427B-8759-6C75453EB4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928887-a13f-4a0c-ba6b-edf00864e2e5"/>
    <ds:schemaRef ds:uri="88607630-b62c-47f3-8d44-be6f65e990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5FCACB-91B6-478A-93AA-288680FBFB4F}">
  <ds:schemaRefs>
    <ds:schemaRef ds:uri="88607630-b62c-47f3-8d44-be6f65e9905b"/>
    <ds:schemaRef ds:uri="b7928887-a13f-4a0c-ba6b-edf00864e2e5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7253046-3095-461A-A3A4-5F437B611C6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E75595F-0D84-4549-919F-D0DB7AFF256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235</Words>
  <Application>Microsoft Office PowerPoint</Application>
  <PresentationFormat>寬螢幕</PresentationFormat>
  <Paragraphs>27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Tahoma</vt:lpstr>
      <vt:lpstr>Wingdings</vt:lpstr>
      <vt:lpstr>WNC 2022</vt:lpstr>
      <vt:lpstr>PowerPoint 簡報</vt:lpstr>
      <vt:lpstr>Pdf2png使用說明-第一次使用</vt:lpstr>
      <vt:lpstr>Pdf2png使用說明-第一次使用</vt:lpstr>
      <vt:lpstr>Pdf2png使用說明-第一次使用</vt:lpstr>
      <vt:lpstr>Pdf2png使用說明 </vt:lpstr>
      <vt:lpstr>Pdf2png使用說明 </vt:lpstr>
      <vt:lpstr>開始執行會有正在轉檔的訊息</vt:lpstr>
      <vt:lpstr>轉檔一份文件完成會跳出該份文件完成的訊息</vt:lpstr>
      <vt:lpstr>所有檔案轉檔完成後會顯示所有檔案完成轉檔之訊息</vt:lpstr>
      <vt:lpstr>結束後請按enter即可結束程式</vt:lpstr>
      <vt:lpstr>Pdf2png使用說明 </vt:lpstr>
      <vt:lpstr>檔案輸出的格式如下</vt:lpstr>
      <vt:lpstr>轉好檔之pdf會移動到completed資料夾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wnc</dc:creator>
  <cp:lastModifiedBy>Jenny Wang(汪芊蓉)</cp:lastModifiedBy>
  <cp:revision>147</cp:revision>
  <dcterms:created xsi:type="dcterms:W3CDTF">2021-12-10T05:46:53Z</dcterms:created>
  <dcterms:modified xsi:type="dcterms:W3CDTF">2024-03-04T09:18:34Z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fedb0b28-67b2-454b-9715-a2039cf46a36</vt:lpwstr>
  </property>
  <property fmtid="{D5CDD505-2E9C-101B-9397-08002B2CF9AE}" pid="3" name="ContentTypeId">
    <vt:lpwstr>0x0101008C144D456123924A8E85DB52980449BC</vt:lpwstr>
  </property>
</Properties>
</file>