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3" r:id="rId4"/>
    <p:sldId id="272" r:id="rId5"/>
    <p:sldId id="276" r:id="rId6"/>
    <p:sldId id="279" r:id="rId7"/>
    <p:sldId id="280" r:id="rId8"/>
    <p:sldId id="274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F83"/>
    <a:srgbClr val="45CCB2"/>
    <a:srgbClr val="A9F1CC"/>
    <a:srgbClr val="4472C4"/>
    <a:srgbClr val="46A988"/>
    <a:srgbClr val="8FE9BA"/>
    <a:srgbClr val="48CDBA"/>
    <a:srgbClr val="43A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410D-1196-4B98-AD00-28A52C08A509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69C69-BA53-44A3-8ACF-57F18CD16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B4F97-C113-12E5-2AB5-BEDFAFA58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5E2FB-AEB0-1F7D-B402-97BCA49B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DDECC-C897-A463-4B2F-1621BF77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CB457-99EA-6D5E-7105-3711769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62F3C-8593-BCBD-8519-6303CB37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08944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56309-32B7-2FDA-684E-8A05C74E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B9CBF-3B6E-0B64-82FE-10B3A37B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59919-19AC-2EA4-44C2-7F31E91C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D5D6D-1487-8524-7BCD-4FF1746F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EF3DA-2250-2A77-8E6A-73E1D3FE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65760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FF096-E14C-DE0B-6F51-C2C748D23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2F72B7-0D18-B647-6291-9F6A4574F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F3A59-4E85-8934-DFC5-E9834E8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AA105-CC33-229E-74A9-0176A652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1CAEC-035D-BA70-C1E8-E434ABD9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43064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F0A3-BF6C-A406-DD94-CA2678E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78066-FE09-C236-FCB8-D1030D7E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B178F-5821-18C2-60E7-0500F6D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3E161-FB27-2C99-6BA9-A002A088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166E4-133B-53B4-49A0-6CE3B8F7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79960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CEBD7-1195-C7EB-454D-D6A28005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ACAB4-5722-36C2-B402-A9D3994A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43749-3744-49D4-CAD2-68CCF9C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C0AC5-937A-D971-6CE4-F49D2AD9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764D7-32E9-E29C-08FB-058F0A61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47737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DC265-A495-E98D-9037-AB5F68B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44035-A941-5405-12EE-721DB37E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46974-FD21-F218-AA57-1107EB83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531D9-B873-2C3F-ECAA-4AA40CD4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DA192-B529-0F19-FD92-AE1B6CD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333C6-81CF-05DB-5C0F-97F437D9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59654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893A-FEBE-ACD5-8A71-B776C1B1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3A4F6-EF9B-96D4-50E9-4D6E0003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2F57B-5521-BB05-DBCF-EC028EC9E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0F46A-36E8-3083-61E5-4B24E2F84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1A8E3E-E0EE-2311-F9F5-2223AA6C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6F5077-679A-496B-27F3-04520F3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2CD658-F53F-49A1-8B83-C5534760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AE6F29-08A6-292F-341A-BBEA4CF9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8102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1D32-CC01-9081-E733-17919726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391FBA-49DC-57BF-3D0F-6AFCC708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0E518-41D5-77CD-A081-1B3265DF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BD7A7-42C6-43F8-2568-8915B293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15187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C4B6BA-FF69-0E79-5996-40E2288B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FBB01-7192-89E9-32B5-7497A4A5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70250-3CE9-5267-3497-96EDD953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45475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D2555-8FAF-186A-44FD-2756752A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E932C-9156-D21E-D415-715A0BBC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3A952-09D4-AC23-D8DE-453044B0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7C38-257D-39ED-3477-D5C38296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EA80-1084-636F-2E00-6FBFEF0B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3A78F-52EB-B6C1-2116-82D3F3CE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56317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6E2DA-1413-42D0-F7CF-11255B20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0DCB6-6215-F800-ADA8-7682BDD59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513F9-147F-48AF-17BF-0CEB5075E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DFF85-E29F-1D4F-CE39-E4EDA368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B3694-011E-CA4E-A6BE-64276E04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B095B-CD3A-D3C4-0868-6AEA1BD7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906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437E7-8A3D-E51A-1D9D-860C5C2D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4280F-0B83-3651-57BD-BDDA99FCF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3F088-8627-9C6D-F77C-87751F39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0E16-5EEB-4D7C-BA77-941FFFF63E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B7FCF-37BA-7911-1A0F-1B31C5C50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39DC2-7D08-3CC5-2C18-139CF96B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21CB-E72C-4798-9DA2-464A5D485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jp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74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r>
              <a:rPr lang="en-US" altLang="zh-CN" sz="12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1200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6869104" y="3619239"/>
            <a:ext cx="407909" cy="852208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97188" y="1385641"/>
            <a:ext cx="374215" cy="781815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2651015" y="5137661"/>
            <a:ext cx="2335195" cy="816673"/>
            <a:chOff x="-1083" y="-57150"/>
            <a:chExt cx="569258" cy="245830"/>
          </a:xfrm>
        </p:grpSpPr>
        <p:sp>
          <p:nvSpPr>
            <p:cNvPr id="15" name="Freeform 15"/>
            <p:cNvSpPr/>
            <p:nvPr/>
          </p:nvSpPr>
          <p:spPr>
            <a:xfrm>
              <a:off x="-1083" y="-26520"/>
              <a:ext cx="568175" cy="188680"/>
            </a:xfrm>
            <a:custGeom>
              <a:avLst/>
              <a:gdLst/>
              <a:ahLst/>
              <a:cxnLst/>
              <a:rect l="l" t="t" r="r" b="b"/>
              <a:pathLst>
                <a:path w="568175" h="188680">
                  <a:moveTo>
                    <a:pt x="35887" y="0"/>
                  </a:moveTo>
                  <a:lnTo>
                    <a:pt x="532288" y="0"/>
                  </a:lnTo>
                  <a:cubicBezTo>
                    <a:pt x="541805" y="0"/>
                    <a:pt x="550934" y="3781"/>
                    <a:pt x="557664" y="10511"/>
                  </a:cubicBezTo>
                  <a:cubicBezTo>
                    <a:pt x="564394" y="17241"/>
                    <a:pt x="568175" y="26369"/>
                    <a:pt x="568175" y="35887"/>
                  </a:cubicBezTo>
                  <a:lnTo>
                    <a:pt x="568175" y="152793"/>
                  </a:lnTo>
                  <a:cubicBezTo>
                    <a:pt x="568175" y="162311"/>
                    <a:pt x="564394" y="171439"/>
                    <a:pt x="557664" y="178169"/>
                  </a:cubicBezTo>
                  <a:cubicBezTo>
                    <a:pt x="550934" y="184900"/>
                    <a:pt x="541805" y="188680"/>
                    <a:pt x="532288" y="188680"/>
                  </a:cubicBezTo>
                  <a:lnTo>
                    <a:pt x="35887" y="188680"/>
                  </a:lnTo>
                  <a:cubicBezTo>
                    <a:pt x="26369" y="188680"/>
                    <a:pt x="17241" y="184900"/>
                    <a:pt x="10511" y="178169"/>
                  </a:cubicBezTo>
                  <a:cubicBezTo>
                    <a:pt x="3781" y="171439"/>
                    <a:pt x="0" y="162311"/>
                    <a:pt x="0" y="152793"/>
                  </a:cubicBezTo>
                  <a:lnTo>
                    <a:pt x="0" y="35887"/>
                  </a:lnTo>
                  <a:cubicBezTo>
                    <a:pt x="0" y="26369"/>
                    <a:pt x="3781" y="17241"/>
                    <a:pt x="10511" y="10511"/>
                  </a:cubicBezTo>
                  <a:cubicBezTo>
                    <a:pt x="17241" y="3781"/>
                    <a:pt x="26369" y="0"/>
                    <a:pt x="358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50000">
                  <a:srgbClr val="70E1A6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68175" cy="24583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0" name="Group 20"/>
          <p:cNvGrpSpPr/>
          <p:nvPr/>
        </p:nvGrpSpPr>
        <p:grpSpPr>
          <a:xfrm rot="8281243">
            <a:off x="7497139" y="5783754"/>
            <a:ext cx="2057400" cy="20574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7738816" y="1637067"/>
            <a:ext cx="4254918" cy="8417024"/>
            <a:chOff x="0" y="0"/>
            <a:chExt cx="2620010" cy="5182870"/>
          </a:xfrm>
        </p:grpSpPr>
        <p:sp>
          <p:nvSpPr>
            <p:cNvPr id="24" name="Freeform 2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39" name="Freeform 39"/>
          <p:cNvSpPr/>
          <p:nvPr/>
        </p:nvSpPr>
        <p:spPr>
          <a:xfrm>
            <a:off x="5150504" y="5409793"/>
            <a:ext cx="232046" cy="232046"/>
          </a:xfrm>
          <a:custGeom>
            <a:avLst/>
            <a:gdLst/>
            <a:ahLst/>
            <a:cxnLst/>
            <a:rect l="l" t="t" r="r" b="b"/>
            <a:pathLst>
              <a:path w="348069" h="348069">
                <a:moveTo>
                  <a:pt x="0" y="0"/>
                </a:moveTo>
                <a:lnTo>
                  <a:pt x="348068" y="0"/>
                </a:lnTo>
                <a:lnTo>
                  <a:pt x="348068" y="348069"/>
                </a:lnTo>
                <a:lnTo>
                  <a:pt x="0" y="348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41" name="TextBox 41"/>
          <p:cNvSpPr txBox="1"/>
          <p:nvPr/>
        </p:nvSpPr>
        <p:spPr>
          <a:xfrm>
            <a:off x="4713304" y="2772428"/>
            <a:ext cx="2460173" cy="206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200" b="1" dirty="0">
                <a:solidFill>
                  <a:srgbClr val="504F4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——</a:t>
            </a:r>
            <a:r>
              <a:rPr lang="en-US" sz="1200" b="1" dirty="0">
                <a:solidFill>
                  <a:srgbClr val="504F4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Internet Platform Industry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05873" y="3116323"/>
            <a:ext cx="6450668" cy="24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5"/>
              </a:lnSpc>
            </a:pPr>
            <a:r>
              <a:rPr lang="en-US" sz="1600" b="1" dirty="0">
                <a:solidFill>
                  <a:srgbClr val="37373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Transforming the Way You Manage MONEY</a:t>
            </a:r>
            <a:r>
              <a:rPr lang="zh-CN" altLang="en-US" sz="1600" b="1" dirty="0">
                <a:solidFill>
                  <a:srgbClr val="37373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💴 </a:t>
            </a:r>
            <a:r>
              <a:rPr lang="en-US" altLang="zh-CN" sz="1600" b="1" dirty="0">
                <a:solidFill>
                  <a:srgbClr val="37373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of Second-hand Goods</a:t>
            </a:r>
            <a:endParaRPr lang="en-US" sz="1600" b="1" dirty="0">
              <a:solidFill>
                <a:srgbClr val="373737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761487" y="2168770"/>
            <a:ext cx="3932788" cy="79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8"/>
              </a:lnSpc>
            </a:pPr>
            <a:r>
              <a:rPr lang="en-US" sz="7200" b="1" dirty="0">
                <a:solidFill>
                  <a:srgbClr val="259D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FZZ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32845" y="1461220"/>
            <a:ext cx="6571536" cy="425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72"/>
              </a:lnSpc>
              <a:spcBef>
                <a:spcPct val="0"/>
              </a:spcBef>
            </a:pPr>
            <a:r>
              <a:rPr lang="en-US" altLang="zh-CN" sz="2480" b="1" spc="74" dirty="0">
                <a:solidFill>
                  <a:srgbClr val="37373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RULE</a:t>
            </a:r>
            <a:r>
              <a:rPr lang="en-US" sz="2480" b="1" spc="74" dirty="0">
                <a:solidFill>
                  <a:srgbClr val="37373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YOUR USELESS GOODS WITH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886723" y="3666654"/>
            <a:ext cx="6288134" cy="147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8"/>
              </a:lnSpc>
            </a:pPr>
            <a:r>
              <a:rPr lang="en-US" sz="6053" b="1" dirty="0">
                <a:solidFill>
                  <a:srgbClr val="7070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Demand Analysis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A30DC3F-A64E-6FB7-C5A3-75F93C0DAA38}"/>
              </a:ext>
            </a:extLst>
          </p:cNvPr>
          <p:cNvGrpSpPr/>
          <p:nvPr/>
        </p:nvGrpSpPr>
        <p:grpSpPr>
          <a:xfrm>
            <a:off x="6613703" y="548626"/>
            <a:ext cx="5028686" cy="359419"/>
            <a:chOff x="6613703" y="548626"/>
            <a:chExt cx="5028686" cy="359419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7E2CE1B-DD10-8F42-DF0C-89E5EDED0DED}"/>
                </a:ext>
              </a:extLst>
            </p:cNvPr>
            <p:cNvGrpSpPr/>
            <p:nvPr/>
          </p:nvGrpSpPr>
          <p:grpSpPr>
            <a:xfrm>
              <a:off x="6613703" y="548626"/>
              <a:ext cx="5028686" cy="359419"/>
              <a:chOff x="6618001" y="547427"/>
              <a:chExt cx="4586809" cy="359419"/>
            </a:xfrm>
          </p:grpSpPr>
          <p:grpSp>
            <p:nvGrpSpPr>
              <p:cNvPr id="17" name="Group 17"/>
              <p:cNvGrpSpPr/>
              <p:nvPr/>
            </p:nvGrpSpPr>
            <p:grpSpPr>
              <a:xfrm>
                <a:off x="6618001" y="547427"/>
                <a:ext cx="991070" cy="359419"/>
                <a:chOff x="-25046" y="-57150"/>
                <a:chExt cx="556303" cy="201748"/>
              </a:xfrm>
            </p:grpSpPr>
            <p:sp>
              <p:nvSpPr>
                <p:cNvPr id="18" name="Freeform 18"/>
                <p:cNvSpPr/>
                <p:nvPr/>
              </p:nvSpPr>
              <p:spPr>
                <a:xfrm>
                  <a:off x="-25046" y="-19863"/>
                  <a:ext cx="531257" cy="144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TextBox 19"/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42" name="TextBox 42"/>
              <p:cNvSpPr txBox="1"/>
              <p:nvPr/>
            </p:nvSpPr>
            <p:spPr>
              <a:xfrm>
                <a:off x="7908145" y="650408"/>
                <a:ext cx="882383" cy="22095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Content</a:t>
                </a:r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43F50B9-F7F7-D8ED-0C1A-4408FC735791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9687403D-370E-35A8-4ED0-FBACF6264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97E6106-E2B3-A0E5-2C17-AA3CC81DDA77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56" name="Picture 7">
                <a:extLst>
                  <a:ext uri="{FF2B5EF4-FFF2-40B4-BE49-F238E27FC236}">
                    <a16:creationId xmlns:a16="http://schemas.microsoft.com/office/drawing/2014/main" id="{789E8EFA-8EC4-D55A-C597-F20382FB0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189B162E-6D20-B287-0DC8-5CAA184C3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0F86AB6E-FAF9-2D98-105D-39A13097D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72" y="2900557"/>
            <a:ext cx="2475755" cy="1919662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73518718-435D-3979-252D-2C54BACA60AC}"/>
              </a:ext>
            </a:extLst>
          </p:cNvPr>
          <p:cNvSpPr/>
          <p:nvPr/>
        </p:nvSpPr>
        <p:spPr>
          <a:xfrm>
            <a:off x="8189658" y="5545998"/>
            <a:ext cx="34531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gradFill flip="none" rotWithShape="1">
                  <a:gsLst>
                    <a:gs pos="0">
                      <a:srgbClr val="43AD8A">
                        <a:shade val="30000"/>
                        <a:satMod val="115000"/>
                      </a:srgbClr>
                    </a:gs>
                    <a:gs pos="50000">
                      <a:srgbClr val="43AD8A">
                        <a:shade val="67500"/>
                        <a:satMod val="115000"/>
                      </a:srgbClr>
                    </a:gs>
                    <a:gs pos="100000">
                      <a:srgbClr val="43AD8A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Berlin Sans FB Demi" panose="020E0802020502020306" pitchFamily="34" charset="0"/>
                <a:ea typeface="Cambria Math" panose="02040503050406030204" pitchFamily="18" charset="0"/>
              </a:rPr>
              <a:t>Reuse, Revive, Reconnect </a:t>
            </a:r>
          </a:p>
          <a:p>
            <a:pPr algn="ctr"/>
            <a:r>
              <a:rPr lang="en-US" altLang="zh-CN" sz="2000" b="0" cap="none" spc="0" dirty="0">
                <a:ln w="0"/>
                <a:gradFill flip="none" rotWithShape="1">
                  <a:gsLst>
                    <a:gs pos="0">
                      <a:srgbClr val="43AD8A">
                        <a:shade val="30000"/>
                        <a:satMod val="115000"/>
                      </a:srgbClr>
                    </a:gs>
                    <a:gs pos="50000">
                      <a:srgbClr val="43AD8A">
                        <a:shade val="67500"/>
                        <a:satMod val="115000"/>
                      </a:srgbClr>
                    </a:gs>
                    <a:gs pos="100000">
                      <a:srgbClr val="43AD8A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Berlin Sans FB Demi" panose="020E0802020502020306" pitchFamily="34" charset="0"/>
                <a:ea typeface="Cambria Math" panose="02040503050406030204" pitchFamily="18" charset="0"/>
              </a:rPr>
              <a:t>– Your Campus Marketplace</a:t>
            </a:r>
            <a:endParaRPr lang="zh-CN" altLang="en-US" sz="2000" b="0" cap="none" spc="0" dirty="0">
              <a:ln w="0"/>
              <a:gradFill flip="none" rotWithShape="1">
                <a:gsLst>
                  <a:gs pos="0">
                    <a:srgbClr val="43AD8A">
                      <a:shade val="30000"/>
                      <a:satMod val="115000"/>
                    </a:srgbClr>
                  </a:gs>
                  <a:gs pos="50000">
                    <a:srgbClr val="43AD8A">
                      <a:shade val="67500"/>
                      <a:satMod val="115000"/>
                    </a:srgbClr>
                  </a:gs>
                  <a:gs pos="100000">
                    <a:srgbClr val="43AD8A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8FFBB54-7113-72A0-6FFC-3CE1DE954BB7}"/>
              </a:ext>
            </a:extLst>
          </p:cNvPr>
          <p:cNvSpPr/>
          <p:nvPr/>
        </p:nvSpPr>
        <p:spPr>
          <a:xfrm>
            <a:off x="8971191" y="4834383"/>
            <a:ext cx="17901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gradFill flip="none" rotWithShape="1">
                  <a:gsLst>
                    <a:gs pos="0">
                      <a:srgbClr val="43AD8A">
                        <a:shade val="30000"/>
                        <a:satMod val="115000"/>
                      </a:srgbClr>
                    </a:gs>
                    <a:gs pos="50000">
                      <a:srgbClr val="43AD8A">
                        <a:shade val="67500"/>
                        <a:satMod val="115000"/>
                      </a:srgbClr>
                    </a:gs>
                    <a:gs pos="100000">
                      <a:srgbClr val="43AD8A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Elephant" panose="02020904090505020303" pitchFamily="18" charset="0"/>
                <a:ea typeface="Cambria Math" panose="02040503050406030204" pitchFamily="18" charset="0"/>
              </a:rPr>
              <a:t>FZZ</a:t>
            </a:r>
            <a:endParaRPr lang="zh-CN" altLang="en-US" sz="3600" b="0" cap="none" spc="0" dirty="0">
              <a:ln w="0"/>
              <a:gradFill flip="none" rotWithShape="1">
                <a:gsLst>
                  <a:gs pos="0">
                    <a:srgbClr val="43AD8A">
                      <a:shade val="30000"/>
                      <a:satMod val="115000"/>
                    </a:srgbClr>
                  </a:gs>
                  <a:gs pos="50000">
                    <a:srgbClr val="43AD8A">
                      <a:shade val="67500"/>
                      <a:satMod val="115000"/>
                    </a:srgbClr>
                  </a:gs>
                  <a:gs pos="100000">
                    <a:srgbClr val="43AD8A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/>
              <a:latin typeface="Elephant" panose="02020904090505020303" pitchFamily="18" charset="0"/>
            </a:endParaRPr>
          </a:p>
        </p:txBody>
      </p:sp>
      <p:sp>
        <p:nvSpPr>
          <p:cNvPr id="7" name="TextBox 41">
            <a:extLst>
              <a:ext uri="{FF2B5EF4-FFF2-40B4-BE49-F238E27FC236}">
                <a16:creationId xmlns:a16="http://schemas.microsoft.com/office/drawing/2014/main" id="{A04EE373-36BA-CD5F-B66D-D01076BA6F9A}"/>
              </a:ext>
            </a:extLst>
          </p:cNvPr>
          <p:cNvSpPr txBox="1"/>
          <p:nvPr/>
        </p:nvSpPr>
        <p:spPr>
          <a:xfrm>
            <a:off x="2832900" y="5478389"/>
            <a:ext cx="2460173" cy="23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2000" b="1" dirty="0">
                <a:solidFill>
                  <a:srgbClr val="504F4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TEAM: FUZHUAN</a:t>
            </a:r>
            <a:endParaRPr lang="en-US" sz="2000" b="1" dirty="0">
              <a:solidFill>
                <a:srgbClr val="504F4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596362" y="1126720"/>
            <a:ext cx="5723644" cy="657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44"/>
              </a:lnSpc>
            </a:pPr>
            <a:r>
              <a:rPr lang="en-US" sz="6000" dirty="0">
                <a:ln w="0"/>
                <a:solidFill>
                  <a:srgbClr val="46A988"/>
                </a:solidFill>
                <a:effectLst>
                  <a:reflection blurRad="6350" stA="53000" endA="300" endPos="35500" dir="5400000" sy="-90000" algn="bl" rotWithShape="0"/>
                </a:effectLst>
                <a:latin typeface="Poppins Bold"/>
                <a:ea typeface="Poppins Bold"/>
                <a:cs typeface="Poppins Bold"/>
                <a:sym typeface="Poppins Bold"/>
              </a:rPr>
              <a:t>CONTENTS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12632" y="2036528"/>
            <a:ext cx="1030547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spc="102" dirty="0">
                <a:solidFill>
                  <a:srgbClr val="37373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spc="102" dirty="0">
                <a:solidFill>
                  <a:srgbClr val="37373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Overall Description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spc="102" dirty="0">
                <a:solidFill>
                  <a:srgbClr val="37373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Function Refinement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spc="102" dirty="0">
                <a:solidFill>
                  <a:srgbClr val="37373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Interface Prototype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spc="102" dirty="0">
                <a:solidFill>
                  <a:srgbClr val="37373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Function Description and Acceptance Verification Standards</a:t>
            </a:r>
          </a:p>
        </p:txBody>
      </p:sp>
      <p:grpSp>
        <p:nvGrpSpPr>
          <p:cNvPr id="30" name="Group 30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33" name="Group 33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37" name="Freeform 37"/>
          <p:cNvSpPr/>
          <p:nvPr/>
        </p:nvSpPr>
        <p:spPr>
          <a:xfrm>
            <a:off x="-97188" y="1385641"/>
            <a:ext cx="374215" cy="781815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558A3E8-89F2-9B1C-33B3-A924CFFF954E}"/>
              </a:ext>
            </a:extLst>
          </p:cNvPr>
          <p:cNvGrpSpPr/>
          <p:nvPr/>
        </p:nvGrpSpPr>
        <p:grpSpPr>
          <a:xfrm>
            <a:off x="6613703" y="548626"/>
            <a:ext cx="5028686" cy="538998"/>
            <a:chOff x="6613703" y="548626"/>
            <a:chExt cx="5028686" cy="53899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EDEC5FE-9D69-02B3-067F-B2EF19E81B37}"/>
                </a:ext>
              </a:extLst>
            </p:cNvPr>
            <p:cNvGrpSpPr/>
            <p:nvPr/>
          </p:nvGrpSpPr>
          <p:grpSpPr>
            <a:xfrm>
              <a:off x="6613703" y="548626"/>
              <a:ext cx="5028686" cy="538998"/>
              <a:chOff x="6618001" y="547427"/>
              <a:chExt cx="4586809" cy="538998"/>
            </a:xfrm>
          </p:grpSpPr>
          <p:grpSp>
            <p:nvGrpSpPr>
              <p:cNvPr id="41" name="Group 17">
                <a:extLst>
                  <a:ext uri="{FF2B5EF4-FFF2-40B4-BE49-F238E27FC236}">
                    <a16:creationId xmlns:a16="http://schemas.microsoft.com/office/drawing/2014/main" id="{6C37E46C-C528-071F-967D-79DB86B94972}"/>
                  </a:ext>
                </a:extLst>
              </p:cNvPr>
              <p:cNvGrpSpPr/>
              <p:nvPr/>
            </p:nvGrpSpPr>
            <p:grpSpPr>
              <a:xfrm>
                <a:off x="6618001" y="547427"/>
                <a:ext cx="991070" cy="359419"/>
                <a:chOff x="-25046" y="-57150"/>
                <a:chExt cx="556303" cy="201748"/>
              </a:xfrm>
            </p:grpSpPr>
            <p:sp>
              <p:nvSpPr>
                <p:cNvPr id="45" name="Freeform 18">
                  <a:extLst>
                    <a:ext uri="{FF2B5EF4-FFF2-40B4-BE49-F238E27FC236}">
                      <a16:creationId xmlns:a16="http://schemas.microsoft.com/office/drawing/2014/main" id="{B187EC05-5A42-32A0-AFD1-AC1E278C4F2D}"/>
                    </a:ext>
                  </a:extLst>
                </p:cNvPr>
                <p:cNvSpPr/>
                <p:nvPr/>
              </p:nvSpPr>
              <p:spPr>
                <a:xfrm>
                  <a:off x="-25046" y="-19863"/>
                  <a:ext cx="531257" cy="144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TextBox 19">
                  <a:extLst>
                    <a:ext uri="{FF2B5EF4-FFF2-40B4-BE49-F238E27FC236}">
                      <a16:creationId xmlns:a16="http://schemas.microsoft.com/office/drawing/2014/main" id="{43C63CCE-F4BC-0A30-CE6D-4B7E2049511B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42" name="TextBox 42">
                <a:extLst>
                  <a:ext uri="{FF2B5EF4-FFF2-40B4-BE49-F238E27FC236}">
                    <a16:creationId xmlns:a16="http://schemas.microsoft.com/office/drawing/2014/main" id="{7145D5FB-DAE3-4140-FE87-3C8D5556139A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0DB99C33-A6DC-3D19-8BCA-A53579AC7046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44" name="TextBox 44">
                <a:extLst>
                  <a:ext uri="{FF2B5EF4-FFF2-40B4-BE49-F238E27FC236}">
                    <a16:creationId xmlns:a16="http://schemas.microsoft.com/office/drawing/2014/main" id="{7DD5134F-3209-E1C0-CA30-43F3DA9B105E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5AF93328-85E5-4238-7518-A76F9F728736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C550F92-24E6-E191-F639-DB7762EB4F3D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DA837757-5DEE-6EB2-CFB0-C8C5F6F09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4E1ACAC-0D4A-696D-AE5C-61377D3FEE02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50" name="Picture 7">
                <a:extLst>
                  <a:ext uri="{FF2B5EF4-FFF2-40B4-BE49-F238E27FC236}">
                    <a16:creationId xmlns:a16="http://schemas.microsoft.com/office/drawing/2014/main" id="{103F3E7C-0F64-3FFA-5773-53BC2E397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8126EB9E-E92F-D943-3032-0B83ED9DE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8661908" y="1773541"/>
            <a:ext cx="2685124" cy="2579576"/>
            <a:chOff x="0" y="0"/>
            <a:chExt cx="6350000" cy="63500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0" name="TextBox 20"/>
          <p:cNvSpPr txBox="1"/>
          <p:nvPr/>
        </p:nvSpPr>
        <p:spPr>
          <a:xfrm>
            <a:off x="1055440" y="1717358"/>
            <a:ext cx="6387077" cy="636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44"/>
              </a:lnSpc>
            </a:pPr>
            <a:r>
              <a:rPr lang="en-US" sz="5400" b="1" dirty="0">
                <a:solidFill>
                  <a:srgbClr val="259D84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DCECB55-EF8A-4BDD-29D9-489A66711EE4}"/>
              </a:ext>
            </a:extLst>
          </p:cNvPr>
          <p:cNvGrpSpPr/>
          <p:nvPr/>
        </p:nvGrpSpPr>
        <p:grpSpPr>
          <a:xfrm>
            <a:off x="8025036" y="3679550"/>
            <a:ext cx="2219273" cy="1909355"/>
            <a:chOff x="7788651" y="3290528"/>
            <a:chExt cx="2219273" cy="1909355"/>
          </a:xfrm>
        </p:grpSpPr>
        <p:grpSp>
          <p:nvGrpSpPr>
            <p:cNvPr id="15" name="Group 15"/>
            <p:cNvGrpSpPr/>
            <p:nvPr/>
          </p:nvGrpSpPr>
          <p:grpSpPr>
            <a:xfrm rot="5400000">
              <a:off x="7943610" y="3135569"/>
              <a:ext cx="1909355" cy="2219273"/>
              <a:chOff x="0" y="0"/>
              <a:chExt cx="1007054" cy="117051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007054" cy="1170514"/>
              </a:xfrm>
              <a:custGeom>
                <a:avLst/>
                <a:gdLst/>
                <a:ahLst/>
                <a:cxnLst/>
                <a:rect l="l" t="t" r="r" b="b"/>
                <a:pathLst>
                  <a:path w="1007054" h="1170514">
                    <a:moveTo>
                      <a:pt x="129751" y="0"/>
                    </a:moveTo>
                    <a:lnTo>
                      <a:pt x="877302" y="0"/>
                    </a:lnTo>
                    <a:cubicBezTo>
                      <a:pt x="948962" y="0"/>
                      <a:pt x="1007054" y="58092"/>
                      <a:pt x="1007054" y="129751"/>
                    </a:cubicBezTo>
                    <a:lnTo>
                      <a:pt x="1007054" y="1040763"/>
                    </a:lnTo>
                    <a:cubicBezTo>
                      <a:pt x="1007054" y="1112423"/>
                      <a:pt x="948962" y="1170514"/>
                      <a:pt x="877302" y="1170514"/>
                    </a:cubicBezTo>
                    <a:lnTo>
                      <a:pt x="129751" y="1170514"/>
                    </a:lnTo>
                    <a:cubicBezTo>
                      <a:pt x="58092" y="1170514"/>
                      <a:pt x="0" y="1112423"/>
                      <a:pt x="0" y="1040763"/>
                    </a:cubicBezTo>
                    <a:lnTo>
                      <a:pt x="0" y="129751"/>
                    </a:lnTo>
                    <a:cubicBezTo>
                      <a:pt x="0" y="58092"/>
                      <a:pt x="58092" y="0"/>
                      <a:pt x="12975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0C2B7">
                      <a:alpha val="100000"/>
                    </a:srgbClr>
                  </a:gs>
                  <a:gs pos="50000">
                    <a:srgbClr val="70E1BF">
                      <a:alpha val="100000"/>
                    </a:srgbClr>
                  </a:gs>
                  <a:gs pos="100000">
                    <a:srgbClr val="96EFC1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1007054" cy="12276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680"/>
                  </a:lnSpc>
                </a:pPr>
                <a:endParaRPr sz="1200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8001173" y="3600552"/>
              <a:ext cx="1669724" cy="189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17"/>
                </a:lnSpc>
              </a:pPr>
              <a:r>
                <a:rPr lang="en-US" sz="1540" b="1" dirty="0">
                  <a:solidFill>
                    <a:srgbClr val="37373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FZZ Applet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952755" y="4046846"/>
              <a:ext cx="1891066" cy="8653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747"/>
                </a:lnSpc>
              </a:pPr>
              <a:r>
                <a:rPr lang="en-US" sz="1333" dirty="0">
                  <a:solidFill>
                    <a:srgbClr val="373737"/>
                  </a:solidFill>
                  <a:latin typeface="Poppins"/>
                  <a:ea typeface="Poppins"/>
                  <a:cs typeface="Poppins"/>
                  <a:sym typeface="Poppins"/>
                </a:rPr>
                <a:t>A good companion for your life, from now on selling used items becomes simple!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500610" y="3898777"/>
              <a:ext cx="653323" cy="0"/>
            </a:xfrm>
            <a:prstGeom prst="line">
              <a:avLst/>
            </a:prstGeom>
            <a:ln w="38100" cap="flat">
              <a:solidFill>
                <a:srgbClr val="504F4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0" name="Group 30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33" name="Group 33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36" name="Freeform 36"/>
          <p:cNvSpPr/>
          <p:nvPr/>
        </p:nvSpPr>
        <p:spPr>
          <a:xfrm>
            <a:off x="7015755" y="2436654"/>
            <a:ext cx="274775" cy="574062"/>
          </a:xfrm>
          <a:custGeom>
            <a:avLst/>
            <a:gdLst/>
            <a:ahLst/>
            <a:cxnLst/>
            <a:rect l="l" t="t" r="r" b="b"/>
            <a:pathLst>
              <a:path w="412162" h="861093">
                <a:moveTo>
                  <a:pt x="0" y="0"/>
                </a:moveTo>
                <a:lnTo>
                  <a:pt x="412161" y="0"/>
                </a:lnTo>
                <a:lnTo>
                  <a:pt x="412161" y="861093"/>
                </a:lnTo>
                <a:lnTo>
                  <a:pt x="0" y="8610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97188" y="1385641"/>
            <a:ext cx="374215" cy="781815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3"/>
                </a:lnTo>
                <a:lnTo>
                  <a:pt x="0" y="1172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CB24B7-1744-695B-BB2D-1CFA83DDC934}"/>
              </a:ext>
            </a:extLst>
          </p:cNvPr>
          <p:cNvGrpSpPr/>
          <p:nvPr/>
        </p:nvGrpSpPr>
        <p:grpSpPr>
          <a:xfrm>
            <a:off x="6662621" y="548626"/>
            <a:ext cx="4979767" cy="538998"/>
            <a:chOff x="6662621" y="548626"/>
            <a:chExt cx="4979767" cy="53899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60FEC0F-BE10-CBBA-0927-B99EA543C894}"/>
                </a:ext>
              </a:extLst>
            </p:cNvPr>
            <p:cNvGrpSpPr/>
            <p:nvPr/>
          </p:nvGrpSpPr>
          <p:grpSpPr>
            <a:xfrm>
              <a:off x="6662621" y="548626"/>
              <a:ext cx="4979767" cy="538998"/>
              <a:chOff x="6662621" y="547427"/>
              <a:chExt cx="4542189" cy="538998"/>
            </a:xfrm>
          </p:grpSpPr>
          <p:grpSp>
            <p:nvGrpSpPr>
              <p:cNvPr id="39" name="Group 17">
                <a:extLst>
                  <a:ext uri="{FF2B5EF4-FFF2-40B4-BE49-F238E27FC236}">
                    <a16:creationId xmlns:a16="http://schemas.microsoft.com/office/drawing/2014/main" id="{1323BB45-64A3-06AD-54DC-1E60F66A7A73}"/>
                  </a:ext>
                </a:extLst>
              </p:cNvPr>
              <p:cNvGrpSpPr/>
              <p:nvPr/>
            </p:nvGrpSpPr>
            <p:grpSpPr>
              <a:xfrm>
                <a:off x="6662621" y="547427"/>
                <a:ext cx="3435020" cy="359419"/>
                <a:chOff x="0" y="-57150"/>
                <a:chExt cx="1928130" cy="201748"/>
              </a:xfrm>
            </p:grpSpPr>
            <p:sp>
              <p:nvSpPr>
                <p:cNvPr id="43" name="Freeform 18">
                  <a:extLst>
                    <a:ext uri="{FF2B5EF4-FFF2-40B4-BE49-F238E27FC236}">
                      <a16:creationId xmlns:a16="http://schemas.microsoft.com/office/drawing/2014/main" id="{821914DE-1A42-B7E7-F461-80B9792724C8}"/>
                    </a:ext>
                  </a:extLst>
                </p:cNvPr>
                <p:cNvSpPr/>
                <p:nvPr/>
              </p:nvSpPr>
              <p:spPr>
                <a:xfrm>
                  <a:off x="1396873" y="-19863"/>
                  <a:ext cx="531257" cy="144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19">
                  <a:extLst>
                    <a:ext uri="{FF2B5EF4-FFF2-40B4-BE49-F238E27FC236}">
                      <a16:creationId xmlns:a16="http://schemas.microsoft.com/office/drawing/2014/main" id="{37D05A33-0F45-00E1-8DD8-40A7201047FA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40" name="TextBox 42">
                <a:extLst>
                  <a:ext uri="{FF2B5EF4-FFF2-40B4-BE49-F238E27FC236}">
                    <a16:creationId xmlns:a16="http://schemas.microsoft.com/office/drawing/2014/main" id="{3B480F26-154C-D0C5-3445-8ECC50CF529C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41" name="TextBox 43">
                <a:extLst>
                  <a:ext uri="{FF2B5EF4-FFF2-40B4-BE49-F238E27FC236}">
                    <a16:creationId xmlns:a16="http://schemas.microsoft.com/office/drawing/2014/main" id="{00D785BE-76DE-DC8C-F0BD-779743E95E91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42" name="TextBox 44">
                <a:extLst>
                  <a:ext uri="{FF2B5EF4-FFF2-40B4-BE49-F238E27FC236}">
                    <a16:creationId xmlns:a16="http://schemas.microsoft.com/office/drawing/2014/main" id="{4CDDB7C2-BC76-1B6D-B91C-1EC0BC9D74FA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38" name="TextBox 40">
              <a:extLst>
                <a:ext uri="{FF2B5EF4-FFF2-40B4-BE49-F238E27FC236}">
                  <a16:creationId xmlns:a16="http://schemas.microsoft.com/office/drawing/2014/main" id="{1BD4E6E5-C7A2-2BCF-270D-2D8F398E5463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62D0166-4C94-7EC6-28C6-4183168C346A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DEA9442A-A1E2-F6D4-E676-54EBB16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693E1B6-3CC1-D752-3811-F883C68FD062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49" name="Picture 7">
                <a:extLst>
                  <a:ext uri="{FF2B5EF4-FFF2-40B4-BE49-F238E27FC236}">
                    <a16:creationId xmlns:a16="http://schemas.microsoft.com/office/drawing/2014/main" id="{27D0D11F-B9D1-B86C-6DD9-D9ED578D3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9BE25C62-27D6-6B9F-6EF1-C6E1642BC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8AC4FDA-5B13-89E9-9FF7-11DA6A6CA828}"/>
              </a:ext>
            </a:extLst>
          </p:cNvPr>
          <p:cNvSpPr txBox="1"/>
          <p:nvPr/>
        </p:nvSpPr>
        <p:spPr>
          <a:xfrm>
            <a:off x="745039" y="2899826"/>
            <a:ext cx="7894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32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User-Centered Design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32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Secure Trading Environment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32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Recourse Recycling Initiative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32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Market Analysis Insights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32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Efficient Implementation Plan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3888707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444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923207" y="1744799"/>
            <a:ext cx="7133405" cy="688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55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753609" y="2601967"/>
            <a:ext cx="9890847" cy="688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5500" b="1" dirty="0">
                <a:solidFill>
                  <a:srgbClr val="259D84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 Description</a:t>
            </a:r>
          </a:p>
        </p:txBody>
      </p:sp>
      <p:grpSp>
        <p:nvGrpSpPr>
          <p:cNvPr id="21" name="Group 21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57" name="Freeform 57"/>
          <p:cNvSpPr/>
          <p:nvPr/>
        </p:nvSpPr>
        <p:spPr>
          <a:xfrm>
            <a:off x="11302246" y="2088804"/>
            <a:ext cx="407909" cy="852208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3"/>
                </a:lnTo>
                <a:lnTo>
                  <a:pt x="0" y="127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764360" y="4366761"/>
            <a:ext cx="297871" cy="622317"/>
          </a:xfrm>
          <a:custGeom>
            <a:avLst/>
            <a:gdLst/>
            <a:ahLst/>
            <a:cxnLst/>
            <a:rect l="l" t="t" r="r" b="b"/>
            <a:pathLst>
              <a:path w="446807" h="933475">
                <a:moveTo>
                  <a:pt x="0" y="0"/>
                </a:moveTo>
                <a:lnTo>
                  <a:pt x="446807" y="0"/>
                </a:lnTo>
                <a:lnTo>
                  <a:pt x="446807" y="933475"/>
                </a:lnTo>
                <a:lnTo>
                  <a:pt x="0" y="93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528616-C078-7E7C-FF36-B3163412F676}"/>
              </a:ext>
            </a:extLst>
          </p:cNvPr>
          <p:cNvSpPr txBox="1"/>
          <p:nvPr/>
        </p:nvSpPr>
        <p:spPr>
          <a:xfrm>
            <a:off x="1697241" y="3282615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93CC37-42F2-EE71-E51E-DFD860D9C47B}"/>
              </a:ext>
            </a:extLst>
          </p:cNvPr>
          <p:cNvSpPr txBox="1"/>
          <p:nvPr/>
        </p:nvSpPr>
        <p:spPr>
          <a:xfrm>
            <a:off x="913295" y="3642115"/>
            <a:ext cx="5801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Development Intention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Application Goals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Scope of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Product Prospects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A22E17-7369-9282-269D-7CC478EA1D1B}"/>
              </a:ext>
            </a:extLst>
          </p:cNvPr>
          <p:cNvGrpSpPr/>
          <p:nvPr/>
        </p:nvGrpSpPr>
        <p:grpSpPr>
          <a:xfrm>
            <a:off x="6662622" y="548626"/>
            <a:ext cx="5044241" cy="538998"/>
            <a:chOff x="6662622" y="548626"/>
            <a:chExt cx="5044241" cy="53899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F3D690-DE11-6518-6D98-D698B1603487}"/>
                </a:ext>
              </a:extLst>
            </p:cNvPr>
            <p:cNvGrpSpPr/>
            <p:nvPr/>
          </p:nvGrpSpPr>
          <p:grpSpPr>
            <a:xfrm>
              <a:off x="6662622" y="548626"/>
              <a:ext cx="5044241" cy="538998"/>
              <a:chOff x="6662621" y="547427"/>
              <a:chExt cx="4600997" cy="538998"/>
            </a:xfrm>
          </p:grpSpPr>
          <p:grpSp>
            <p:nvGrpSpPr>
              <p:cNvPr id="29" name="Group 17">
                <a:extLst>
                  <a:ext uri="{FF2B5EF4-FFF2-40B4-BE49-F238E27FC236}">
                    <a16:creationId xmlns:a16="http://schemas.microsoft.com/office/drawing/2014/main" id="{0C92BC24-0ABC-8AE4-AEA8-D5FAD8490B42}"/>
                  </a:ext>
                </a:extLst>
              </p:cNvPr>
              <p:cNvGrpSpPr/>
              <p:nvPr/>
            </p:nvGrpSpPr>
            <p:grpSpPr>
              <a:xfrm>
                <a:off x="6662621" y="547427"/>
                <a:ext cx="4600997" cy="359419"/>
                <a:chOff x="0" y="-57150"/>
                <a:chExt cx="2582611" cy="201748"/>
              </a:xfrm>
            </p:grpSpPr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id="{105CC5C0-BFB8-2A13-C5EC-BBF2E3E0AFC3}"/>
                    </a:ext>
                  </a:extLst>
                </p:cNvPr>
                <p:cNvSpPr/>
                <p:nvPr/>
              </p:nvSpPr>
              <p:spPr>
                <a:xfrm>
                  <a:off x="2087315" y="-14335"/>
                  <a:ext cx="495296" cy="130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TextBox 19">
                  <a:extLst>
                    <a:ext uri="{FF2B5EF4-FFF2-40B4-BE49-F238E27FC236}">
                      <a16:creationId xmlns:a16="http://schemas.microsoft.com/office/drawing/2014/main" id="{6F629548-34E0-5095-C5B6-CC92C69D2028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30" name="TextBox 42">
                <a:extLst>
                  <a:ext uri="{FF2B5EF4-FFF2-40B4-BE49-F238E27FC236}">
                    <a16:creationId xmlns:a16="http://schemas.microsoft.com/office/drawing/2014/main" id="{14B23D2E-A03D-9661-1740-7CEE1E3F4E0F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id="{DA8DB1B1-95D8-1776-344E-92CFEDB8117B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32" name="TextBox 44">
                <a:extLst>
                  <a:ext uri="{FF2B5EF4-FFF2-40B4-BE49-F238E27FC236}">
                    <a16:creationId xmlns:a16="http://schemas.microsoft.com/office/drawing/2014/main" id="{6075405B-63B8-1D56-1EEA-6A180AD2A66A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AEED988A-CC36-0DAB-3ACC-E1BCF3DE008C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B91A87-02B5-D765-EA6A-D76F01B8C497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1BF2530-5EE6-80FA-EFFF-9A44A80D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81BE5BA-4437-1ED5-71C9-8C92F034DA69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41" name="Picture 7">
                <a:extLst>
                  <a:ext uri="{FF2B5EF4-FFF2-40B4-BE49-F238E27FC236}">
                    <a16:creationId xmlns:a16="http://schemas.microsoft.com/office/drawing/2014/main" id="{AF43A6B7-6CC1-1242-6B63-BDA88659C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8DD8E36-DE04-6FCE-87FA-56DE691D0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53E083-8E51-2E69-02AC-E685165A0A73}"/>
              </a:ext>
            </a:extLst>
          </p:cNvPr>
          <p:cNvSpPr/>
          <p:nvPr/>
        </p:nvSpPr>
        <p:spPr>
          <a:xfrm>
            <a:off x="6183426" y="3425565"/>
            <a:ext cx="3860800" cy="2535819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11309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118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21" name="Group 21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57" name="Freeform 57"/>
          <p:cNvSpPr/>
          <p:nvPr/>
        </p:nvSpPr>
        <p:spPr>
          <a:xfrm>
            <a:off x="11302246" y="2088804"/>
            <a:ext cx="407909" cy="852208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3"/>
                </a:lnTo>
                <a:lnTo>
                  <a:pt x="0" y="127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880634" y="4013726"/>
            <a:ext cx="297871" cy="622317"/>
          </a:xfrm>
          <a:custGeom>
            <a:avLst/>
            <a:gdLst/>
            <a:ahLst/>
            <a:cxnLst/>
            <a:rect l="l" t="t" r="r" b="b"/>
            <a:pathLst>
              <a:path w="446807" h="933475">
                <a:moveTo>
                  <a:pt x="0" y="0"/>
                </a:moveTo>
                <a:lnTo>
                  <a:pt x="446807" y="0"/>
                </a:lnTo>
                <a:lnTo>
                  <a:pt x="446807" y="933475"/>
                </a:lnTo>
                <a:lnTo>
                  <a:pt x="0" y="93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2B561B-EEEE-8020-F3CA-F49F2E524DCB}"/>
              </a:ext>
            </a:extLst>
          </p:cNvPr>
          <p:cNvGrpSpPr/>
          <p:nvPr/>
        </p:nvGrpSpPr>
        <p:grpSpPr>
          <a:xfrm>
            <a:off x="6662622" y="548626"/>
            <a:ext cx="5044241" cy="538998"/>
            <a:chOff x="6662622" y="548626"/>
            <a:chExt cx="5044241" cy="53899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8C63BE6-2FEE-C0DF-E77A-011D74DD5C39}"/>
                </a:ext>
              </a:extLst>
            </p:cNvPr>
            <p:cNvGrpSpPr/>
            <p:nvPr/>
          </p:nvGrpSpPr>
          <p:grpSpPr>
            <a:xfrm>
              <a:off x="6662622" y="548626"/>
              <a:ext cx="5044241" cy="538998"/>
              <a:chOff x="6662621" y="547427"/>
              <a:chExt cx="4600997" cy="538998"/>
            </a:xfrm>
          </p:grpSpPr>
          <p:grpSp>
            <p:nvGrpSpPr>
              <p:cNvPr id="32" name="Group 17">
                <a:extLst>
                  <a:ext uri="{FF2B5EF4-FFF2-40B4-BE49-F238E27FC236}">
                    <a16:creationId xmlns:a16="http://schemas.microsoft.com/office/drawing/2014/main" id="{8CD1F6E2-F5FE-3C86-6884-DB7AFC1CBBE3}"/>
                  </a:ext>
                </a:extLst>
              </p:cNvPr>
              <p:cNvGrpSpPr/>
              <p:nvPr/>
            </p:nvGrpSpPr>
            <p:grpSpPr>
              <a:xfrm>
                <a:off x="6662621" y="547427"/>
                <a:ext cx="4600997" cy="359419"/>
                <a:chOff x="0" y="-57150"/>
                <a:chExt cx="2582611" cy="201748"/>
              </a:xfrm>
            </p:grpSpPr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id="{E99B6E44-F783-1094-F665-74F4D6CD309A}"/>
                    </a:ext>
                  </a:extLst>
                </p:cNvPr>
                <p:cNvSpPr/>
                <p:nvPr/>
              </p:nvSpPr>
              <p:spPr>
                <a:xfrm>
                  <a:off x="2087315" y="-14335"/>
                  <a:ext cx="495296" cy="130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TextBox 19">
                  <a:extLst>
                    <a:ext uri="{FF2B5EF4-FFF2-40B4-BE49-F238E27FC236}">
                      <a16:creationId xmlns:a16="http://schemas.microsoft.com/office/drawing/2014/main" id="{1C73EAF2-AAC7-7A05-0C0C-9CC03338C9A2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33" name="TextBox 42">
                <a:extLst>
                  <a:ext uri="{FF2B5EF4-FFF2-40B4-BE49-F238E27FC236}">
                    <a16:creationId xmlns:a16="http://schemas.microsoft.com/office/drawing/2014/main" id="{FB71AB8A-B016-3112-72F8-58CF3B38CD2A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34" name="TextBox 43">
                <a:extLst>
                  <a:ext uri="{FF2B5EF4-FFF2-40B4-BE49-F238E27FC236}">
                    <a16:creationId xmlns:a16="http://schemas.microsoft.com/office/drawing/2014/main" id="{7374BAE0-8F61-DCE5-49D1-A914FCDA39EE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35" name="TextBox 44">
                <a:extLst>
                  <a:ext uri="{FF2B5EF4-FFF2-40B4-BE49-F238E27FC236}">
                    <a16:creationId xmlns:a16="http://schemas.microsoft.com/office/drawing/2014/main" id="{419EC03B-7384-FAB0-71F7-4D5102BD543C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4158D1A8-117D-383E-3B7F-03FFF6E0BC09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C5BF7D1-D0F3-140A-1856-55419D9720C8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DE43E0C-8891-EB3D-1147-006A6F15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1480D26-1D15-54B5-7072-F6073C7952E4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41" name="Picture 7">
                <a:extLst>
                  <a:ext uri="{FF2B5EF4-FFF2-40B4-BE49-F238E27FC236}">
                    <a16:creationId xmlns:a16="http://schemas.microsoft.com/office/drawing/2014/main" id="{5F175530-82EF-1159-719B-DD56ABFFC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F808380A-4C8F-CD67-6985-07CBDE47F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DADE95E-6F80-B514-A97A-2169ABDBE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210" y="306382"/>
            <a:ext cx="4178303" cy="63070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36034043-D6C2-E83E-0FE9-8C028214C46C}"/>
              </a:ext>
            </a:extLst>
          </p:cNvPr>
          <p:cNvSpPr/>
          <p:nvPr/>
        </p:nvSpPr>
        <p:spPr>
          <a:xfrm rot="19519898">
            <a:off x="4338275" y="1559033"/>
            <a:ext cx="1448895" cy="678996"/>
          </a:xfrm>
          <a:prstGeom prst="rightArrow">
            <a:avLst/>
          </a:prstGeom>
          <a:solidFill>
            <a:srgbClr val="4E9F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807EA59-A166-A7CF-C646-B0E12BF0B2A0}"/>
              </a:ext>
            </a:extLst>
          </p:cNvPr>
          <p:cNvSpPr/>
          <p:nvPr/>
        </p:nvSpPr>
        <p:spPr>
          <a:xfrm>
            <a:off x="4647105" y="3201214"/>
            <a:ext cx="1448895" cy="678996"/>
          </a:xfrm>
          <a:prstGeom prst="rightArrow">
            <a:avLst/>
          </a:prstGeom>
          <a:solidFill>
            <a:srgbClr val="4E9F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12763CA-A98D-EE6A-F6CF-422E22B3F83C}"/>
              </a:ext>
            </a:extLst>
          </p:cNvPr>
          <p:cNvSpPr/>
          <p:nvPr/>
        </p:nvSpPr>
        <p:spPr>
          <a:xfrm rot="1778238">
            <a:off x="4490674" y="5158878"/>
            <a:ext cx="1448895" cy="678996"/>
          </a:xfrm>
          <a:prstGeom prst="rightArrow">
            <a:avLst/>
          </a:prstGeom>
          <a:solidFill>
            <a:srgbClr val="4E9F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8AC273F-646A-04B5-4A26-A0F3F0DA3FB3}"/>
              </a:ext>
            </a:extLst>
          </p:cNvPr>
          <p:cNvSpPr txBox="1"/>
          <p:nvPr/>
        </p:nvSpPr>
        <p:spPr>
          <a:xfrm>
            <a:off x="-742153" y="2091220"/>
            <a:ext cx="713340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4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User Class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4246B65-7916-4926-7DCC-B073E2EF9609}"/>
              </a:ext>
            </a:extLst>
          </p:cNvPr>
          <p:cNvSpPr txBox="1"/>
          <p:nvPr/>
        </p:nvSpPr>
        <p:spPr>
          <a:xfrm>
            <a:off x="-595195" y="3207233"/>
            <a:ext cx="713340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4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Item Class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371A6D86-69A3-D3C0-6A00-F4B6F5F0C020}"/>
              </a:ext>
            </a:extLst>
          </p:cNvPr>
          <p:cNvSpPr txBox="1"/>
          <p:nvPr/>
        </p:nvSpPr>
        <p:spPr>
          <a:xfrm>
            <a:off x="-330477" y="4361303"/>
            <a:ext cx="7133405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4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Transaction </a:t>
            </a:r>
          </a:p>
          <a:p>
            <a:pPr algn="ctr">
              <a:lnSpc>
                <a:spcPts val="5060"/>
              </a:lnSpc>
            </a:pPr>
            <a:r>
              <a:rPr lang="en-US" sz="44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Class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95C11CB-4249-1C4F-E3AD-562A7805D22C}"/>
              </a:ext>
            </a:extLst>
          </p:cNvPr>
          <p:cNvSpPr txBox="1"/>
          <p:nvPr/>
        </p:nvSpPr>
        <p:spPr>
          <a:xfrm>
            <a:off x="-2310913" y="1161338"/>
            <a:ext cx="9890847" cy="688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800" b="1" dirty="0">
                <a:solidFill>
                  <a:srgbClr val="259D84"/>
                </a:solidFill>
                <a:latin typeface="Poppins Bold"/>
                <a:ea typeface="Poppins Bold"/>
                <a:cs typeface="Poppins Bold"/>
                <a:sym typeface="Poppins Bold"/>
              </a:rPr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195836402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0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1215080" y="1430430"/>
            <a:ext cx="1006044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4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 Refinement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2184792" y="2279172"/>
            <a:ext cx="9890847" cy="688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5500" b="1" dirty="0">
                <a:solidFill>
                  <a:srgbClr val="259D84"/>
                </a:solidFill>
                <a:latin typeface="Poppins Bold"/>
                <a:ea typeface="Poppins Bold"/>
                <a:cs typeface="Poppins Bold"/>
                <a:sym typeface="Poppins Bold"/>
              </a:rPr>
              <a:t>Properties</a:t>
            </a:r>
          </a:p>
        </p:txBody>
      </p:sp>
      <p:grpSp>
        <p:nvGrpSpPr>
          <p:cNvPr id="21" name="Group 21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57" name="Freeform 57"/>
          <p:cNvSpPr/>
          <p:nvPr/>
        </p:nvSpPr>
        <p:spPr>
          <a:xfrm>
            <a:off x="11302246" y="2088804"/>
            <a:ext cx="407909" cy="852208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3"/>
                </a:lnTo>
                <a:lnTo>
                  <a:pt x="0" y="127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764360" y="4366761"/>
            <a:ext cx="297871" cy="622317"/>
          </a:xfrm>
          <a:custGeom>
            <a:avLst/>
            <a:gdLst/>
            <a:ahLst/>
            <a:cxnLst/>
            <a:rect l="l" t="t" r="r" b="b"/>
            <a:pathLst>
              <a:path w="446807" h="933475">
                <a:moveTo>
                  <a:pt x="0" y="0"/>
                </a:moveTo>
                <a:lnTo>
                  <a:pt x="446807" y="0"/>
                </a:lnTo>
                <a:lnTo>
                  <a:pt x="446807" y="933475"/>
                </a:lnTo>
                <a:lnTo>
                  <a:pt x="0" y="93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528616-C078-7E7C-FF36-B3163412F676}"/>
              </a:ext>
            </a:extLst>
          </p:cNvPr>
          <p:cNvSpPr txBox="1"/>
          <p:nvPr/>
        </p:nvSpPr>
        <p:spPr>
          <a:xfrm>
            <a:off x="1697241" y="3282615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93CC37-42F2-EE71-E51E-DFD860D9C47B}"/>
              </a:ext>
            </a:extLst>
          </p:cNvPr>
          <p:cNvSpPr txBox="1"/>
          <p:nvPr/>
        </p:nvSpPr>
        <p:spPr>
          <a:xfrm>
            <a:off x="710581" y="3331882"/>
            <a:ext cx="580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Availability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Security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A22E17-7369-9282-269D-7CC478EA1D1B}"/>
              </a:ext>
            </a:extLst>
          </p:cNvPr>
          <p:cNvGrpSpPr/>
          <p:nvPr/>
        </p:nvGrpSpPr>
        <p:grpSpPr>
          <a:xfrm>
            <a:off x="6662622" y="548626"/>
            <a:ext cx="5044241" cy="538998"/>
            <a:chOff x="6662622" y="548626"/>
            <a:chExt cx="5044241" cy="53899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F3D690-DE11-6518-6D98-D698B1603487}"/>
                </a:ext>
              </a:extLst>
            </p:cNvPr>
            <p:cNvGrpSpPr/>
            <p:nvPr/>
          </p:nvGrpSpPr>
          <p:grpSpPr>
            <a:xfrm>
              <a:off x="6662622" y="548626"/>
              <a:ext cx="5044241" cy="538998"/>
              <a:chOff x="6662621" y="547427"/>
              <a:chExt cx="4600997" cy="538998"/>
            </a:xfrm>
          </p:grpSpPr>
          <p:grpSp>
            <p:nvGrpSpPr>
              <p:cNvPr id="29" name="Group 17">
                <a:extLst>
                  <a:ext uri="{FF2B5EF4-FFF2-40B4-BE49-F238E27FC236}">
                    <a16:creationId xmlns:a16="http://schemas.microsoft.com/office/drawing/2014/main" id="{0C92BC24-0ABC-8AE4-AEA8-D5FAD8490B42}"/>
                  </a:ext>
                </a:extLst>
              </p:cNvPr>
              <p:cNvGrpSpPr/>
              <p:nvPr/>
            </p:nvGrpSpPr>
            <p:grpSpPr>
              <a:xfrm>
                <a:off x="6662621" y="547427"/>
                <a:ext cx="4600997" cy="359419"/>
                <a:chOff x="0" y="-57150"/>
                <a:chExt cx="2582611" cy="201748"/>
              </a:xfrm>
            </p:grpSpPr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id="{105CC5C0-BFB8-2A13-C5EC-BBF2E3E0AFC3}"/>
                    </a:ext>
                  </a:extLst>
                </p:cNvPr>
                <p:cNvSpPr/>
                <p:nvPr/>
              </p:nvSpPr>
              <p:spPr>
                <a:xfrm>
                  <a:off x="2087315" y="-14335"/>
                  <a:ext cx="495296" cy="130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TextBox 19">
                  <a:extLst>
                    <a:ext uri="{FF2B5EF4-FFF2-40B4-BE49-F238E27FC236}">
                      <a16:creationId xmlns:a16="http://schemas.microsoft.com/office/drawing/2014/main" id="{6F629548-34E0-5095-C5B6-CC92C69D2028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30" name="TextBox 42">
                <a:extLst>
                  <a:ext uri="{FF2B5EF4-FFF2-40B4-BE49-F238E27FC236}">
                    <a16:creationId xmlns:a16="http://schemas.microsoft.com/office/drawing/2014/main" id="{14B23D2E-A03D-9661-1740-7CEE1E3F4E0F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id="{DA8DB1B1-95D8-1776-344E-92CFEDB8117B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32" name="TextBox 44">
                <a:extLst>
                  <a:ext uri="{FF2B5EF4-FFF2-40B4-BE49-F238E27FC236}">
                    <a16:creationId xmlns:a16="http://schemas.microsoft.com/office/drawing/2014/main" id="{6075405B-63B8-1D56-1EEA-6A180AD2A66A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AEED988A-CC36-0DAB-3ACC-E1BCF3DE008C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B91A87-02B5-D765-EA6A-D76F01B8C497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1BF2530-5EE6-80FA-EFFF-9A44A80D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81BE5BA-4437-1ED5-71C9-8C92F034DA69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41" name="Picture 7">
                <a:extLst>
                  <a:ext uri="{FF2B5EF4-FFF2-40B4-BE49-F238E27FC236}">
                    <a16:creationId xmlns:a16="http://schemas.microsoft.com/office/drawing/2014/main" id="{AF43A6B7-6CC1-1242-6B63-BDA88659C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8DD8E36-DE04-6FCE-87FA-56DE691D0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53E083-8E51-2E69-02AC-E685165A0A73}"/>
              </a:ext>
            </a:extLst>
          </p:cNvPr>
          <p:cNvSpPr/>
          <p:nvPr/>
        </p:nvSpPr>
        <p:spPr>
          <a:xfrm>
            <a:off x="5505596" y="3157497"/>
            <a:ext cx="2187520" cy="2131006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EB523-2A92-7263-58A9-B8FEDE6E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Avaulability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A8E5D3-6B0F-2074-1C5A-E0ABB52385BF}"/>
              </a:ext>
            </a:extLst>
          </p:cNvPr>
          <p:cNvSpPr/>
          <p:nvPr/>
        </p:nvSpPr>
        <p:spPr>
          <a:xfrm>
            <a:off x="8449162" y="3157497"/>
            <a:ext cx="3119448" cy="2131006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950047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0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1418997" y="1431159"/>
            <a:ext cx="1006044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4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Interface Prototype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1334199" y="2170903"/>
            <a:ext cx="9890847" cy="688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5500" b="1" dirty="0">
                <a:solidFill>
                  <a:srgbClr val="259D84"/>
                </a:solidFill>
                <a:latin typeface="Poppins Bold"/>
                <a:ea typeface="Poppins Bold"/>
                <a:cs typeface="Poppins Bold"/>
                <a:sym typeface="Poppins Bold"/>
              </a:rPr>
              <a:t>User Experience</a:t>
            </a:r>
          </a:p>
        </p:txBody>
      </p:sp>
      <p:grpSp>
        <p:nvGrpSpPr>
          <p:cNvPr id="21" name="Group 21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57" name="Freeform 57"/>
          <p:cNvSpPr/>
          <p:nvPr/>
        </p:nvSpPr>
        <p:spPr>
          <a:xfrm>
            <a:off x="11302246" y="2088804"/>
            <a:ext cx="407909" cy="852208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3"/>
                </a:lnTo>
                <a:lnTo>
                  <a:pt x="0" y="127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764360" y="4366761"/>
            <a:ext cx="297871" cy="622317"/>
          </a:xfrm>
          <a:custGeom>
            <a:avLst/>
            <a:gdLst/>
            <a:ahLst/>
            <a:cxnLst/>
            <a:rect l="l" t="t" r="r" b="b"/>
            <a:pathLst>
              <a:path w="446807" h="933475">
                <a:moveTo>
                  <a:pt x="0" y="0"/>
                </a:moveTo>
                <a:lnTo>
                  <a:pt x="446807" y="0"/>
                </a:lnTo>
                <a:lnTo>
                  <a:pt x="446807" y="933475"/>
                </a:lnTo>
                <a:lnTo>
                  <a:pt x="0" y="93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528616-C078-7E7C-FF36-B3163412F676}"/>
              </a:ext>
            </a:extLst>
          </p:cNvPr>
          <p:cNvSpPr txBox="1"/>
          <p:nvPr/>
        </p:nvSpPr>
        <p:spPr>
          <a:xfrm>
            <a:off x="1697241" y="3282615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93CC37-42F2-EE71-E51E-DFD860D9C47B}"/>
              </a:ext>
            </a:extLst>
          </p:cNvPr>
          <p:cNvSpPr txBox="1"/>
          <p:nvPr/>
        </p:nvSpPr>
        <p:spPr>
          <a:xfrm>
            <a:off x="745039" y="3123476"/>
            <a:ext cx="5801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Item Browsing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Item Detail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Transaction Record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A22E17-7369-9282-269D-7CC478EA1D1B}"/>
              </a:ext>
            </a:extLst>
          </p:cNvPr>
          <p:cNvGrpSpPr/>
          <p:nvPr/>
        </p:nvGrpSpPr>
        <p:grpSpPr>
          <a:xfrm>
            <a:off x="6662622" y="548626"/>
            <a:ext cx="5044241" cy="538998"/>
            <a:chOff x="6662622" y="548626"/>
            <a:chExt cx="5044241" cy="53899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F3D690-DE11-6518-6D98-D698B1603487}"/>
                </a:ext>
              </a:extLst>
            </p:cNvPr>
            <p:cNvGrpSpPr/>
            <p:nvPr/>
          </p:nvGrpSpPr>
          <p:grpSpPr>
            <a:xfrm>
              <a:off x="6662622" y="548626"/>
              <a:ext cx="5044241" cy="538998"/>
              <a:chOff x="6662621" y="547427"/>
              <a:chExt cx="4600997" cy="538998"/>
            </a:xfrm>
          </p:grpSpPr>
          <p:grpSp>
            <p:nvGrpSpPr>
              <p:cNvPr id="29" name="Group 17">
                <a:extLst>
                  <a:ext uri="{FF2B5EF4-FFF2-40B4-BE49-F238E27FC236}">
                    <a16:creationId xmlns:a16="http://schemas.microsoft.com/office/drawing/2014/main" id="{0C92BC24-0ABC-8AE4-AEA8-D5FAD8490B42}"/>
                  </a:ext>
                </a:extLst>
              </p:cNvPr>
              <p:cNvGrpSpPr/>
              <p:nvPr/>
            </p:nvGrpSpPr>
            <p:grpSpPr>
              <a:xfrm>
                <a:off x="6662621" y="547427"/>
                <a:ext cx="4600997" cy="359419"/>
                <a:chOff x="0" y="-57150"/>
                <a:chExt cx="2582611" cy="201748"/>
              </a:xfrm>
            </p:grpSpPr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id="{105CC5C0-BFB8-2A13-C5EC-BBF2E3E0AFC3}"/>
                    </a:ext>
                  </a:extLst>
                </p:cNvPr>
                <p:cNvSpPr/>
                <p:nvPr/>
              </p:nvSpPr>
              <p:spPr>
                <a:xfrm>
                  <a:off x="2087315" y="-14335"/>
                  <a:ext cx="495296" cy="130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TextBox 19">
                  <a:extLst>
                    <a:ext uri="{FF2B5EF4-FFF2-40B4-BE49-F238E27FC236}">
                      <a16:creationId xmlns:a16="http://schemas.microsoft.com/office/drawing/2014/main" id="{6F629548-34E0-5095-C5B6-CC92C69D2028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30" name="TextBox 42">
                <a:extLst>
                  <a:ext uri="{FF2B5EF4-FFF2-40B4-BE49-F238E27FC236}">
                    <a16:creationId xmlns:a16="http://schemas.microsoft.com/office/drawing/2014/main" id="{14B23D2E-A03D-9661-1740-7CEE1E3F4E0F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id="{DA8DB1B1-95D8-1776-344E-92CFEDB8117B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32" name="TextBox 44">
                <a:extLst>
                  <a:ext uri="{FF2B5EF4-FFF2-40B4-BE49-F238E27FC236}">
                    <a16:creationId xmlns:a16="http://schemas.microsoft.com/office/drawing/2014/main" id="{6075405B-63B8-1D56-1EEA-6A180AD2A66A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AEED988A-CC36-0DAB-3ACC-E1BCF3DE008C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B91A87-02B5-D765-EA6A-D76F01B8C497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1BF2530-5EE6-80FA-EFFF-9A44A80D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81BE5BA-4437-1ED5-71C9-8C92F034DA69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41" name="Picture 7">
                <a:extLst>
                  <a:ext uri="{FF2B5EF4-FFF2-40B4-BE49-F238E27FC236}">
                    <a16:creationId xmlns:a16="http://schemas.microsoft.com/office/drawing/2014/main" id="{AF43A6B7-6CC1-1242-6B63-BDA88659C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8DD8E36-DE04-6FCE-87FA-56DE691D0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FAEB523-2A92-7263-58A9-B8FEDE6E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Avaulability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A8E5D3-6B0F-2074-1C5A-E0ABB52385BF}"/>
              </a:ext>
            </a:extLst>
          </p:cNvPr>
          <p:cNvSpPr/>
          <p:nvPr/>
        </p:nvSpPr>
        <p:spPr>
          <a:xfrm>
            <a:off x="6266337" y="3195702"/>
            <a:ext cx="2290311" cy="2131006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1D7AE7-325B-C4E8-A9F3-581BB4723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4586" y="2654686"/>
            <a:ext cx="1617441" cy="32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53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9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500376" y="1474476"/>
            <a:ext cx="9860944" cy="688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5500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 Description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2305045"/>
            <a:ext cx="12392525" cy="684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800" b="1" dirty="0">
                <a:solidFill>
                  <a:srgbClr val="259D84"/>
                </a:solidFill>
                <a:latin typeface="Poppins Bold"/>
                <a:ea typeface="Poppins Bold"/>
                <a:cs typeface="Poppins Bold"/>
                <a:sym typeface="Poppins Bold"/>
              </a:rPr>
              <a:t>Acceptance Verification Standards</a:t>
            </a:r>
          </a:p>
        </p:txBody>
      </p:sp>
      <p:grpSp>
        <p:nvGrpSpPr>
          <p:cNvPr id="21" name="Group 21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57" name="Freeform 57"/>
          <p:cNvSpPr/>
          <p:nvPr/>
        </p:nvSpPr>
        <p:spPr>
          <a:xfrm>
            <a:off x="11302246" y="2088804"/>
            <a:ext cx="407909" cy="852208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3"/>
                </a:lnTo>
                <a:lnTo>
                  <a:pt x="0" y="127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834169" y="3714540"/>
            <a:ext cx="297871" cy="622317"/>
          </a:xfrm>
          <a:custGeom>
            <a:avLst/>
            <a:gdLst/>
            <a:ahLst/>
            <a:cxnLst/>
            <a:rect l="l" t="t" r="r" b="b"/>
            <a:pathLst>
              <a:path w="446807" h="933475">
                <a:moveTo>
                  <a:pt x="0" y="0"/>
                </a:moveTo>
                <a:lnTo>
                  <a:pt x="446807" y="0"/>
                </a:lnTo>
                <a:lnTo>
                  <a:pt x="446807" y="933475"/>
                </a:lnTo>
                <a:lnTo>
                  <a:pt x="0" y="933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7AA4AD-19D0-5A68-A923-B6FCB5250351}"/>
              </a:ext>
            </a:extLst>
          </p:cNvPr>
          <p:cNvSpPr txBox="1"/>
          <p:nvPr/>
        </p:nvSpPr>
        <p:spPr>
          <a:xfrm>
            <a:off x="974155" y="3376439"/>
            <a:ext cx="10287662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933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Detailed Function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933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Input and Output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933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Interface Acceptance Criteria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933" dirty="0">
                <a:solidFill>
                  <a:srgbClr val="24292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Functional Acceptance Criteria</a:t>
            </a:r>
          </a:p>
          <a:p>
            <a:endParaRPr lang="zh-CN" altLang="en-US" sz="2933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4486A68-303D-5F1D-71CD-80D89FF21BD1}"/>
              </a:ext>
            </a:extLst>
          </p:cNvPr>
          <p:cNvGrpSpPr/>
          <p:nvPr/>
        </p:nvGrpSpPr>
        <p:grpSpPr>
          <a:xfrm>
            <a:off x="6662622" y="548626"/>
            <a:ext cx="5044241" cy="538998"/>
            <a:chOff x="6662622" y="548626"/>
            <a:chExt cx="5044241" cy="53899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478272C-10DF-DAFF-386F-3C4B37CB0E16}"/>
                </a:ext>
              </a:extLst>
            </p:cNvPr>
            <p:cNvGrpSpPr/>
            <p:nvPr/>
          </p:nvGrpSpPr>
          <p:grpSpPr>
            <a:xfrm>
              <a:off x="6662622" y="548626"/>
              <a:ext cx="5044241" cy="538998"/>
              <a:chOff x="6662621" y="547427"/>
              <a:chExt cx="4600997" cy="538998"/>
            </a:xfrm>
          </p:grpSpPr>
          <p:grpSp>
            <p:nvGrpSpPr>
              <p:cNvPr id="31" name="Group 17">
                <a:extLst>
                  <a:ext uri="{FF2B5EF4-FFF2-40B4-BE49-F238E27FC236}">
                    <a16:creationId xmlns:a16="http://schemas.microsoft.com/office/drawing/2014/main" id="{040F23D0-70C6-E479-369D-B7041365BFB9}"/>
                  </a:ext>
                </a:extLst>
              </p:cNvPr>
              <p:cNvGrpSpPr/>
              <p:nvPr/>
            </p:nvGrpSpPr>
            <p:grpSpPr>
              <a:xfrm>
                <a:off x="6662621" y="547427"/>
                <a:ext cx="4600997" cy="359419"/>
                <a:chOff x="0" y="-57150"/>
                <a:chExt cx="2582611" cy="201748"/>
              </a:xfrm>
            </p:grpSpPr>
            <p:sp>
              <p:nvSpPr>
                <p:cNvPr id="35" name="Freeform 18">
                  <a:extLst>
                    <a:ext uri="{FF2B5EF4-FFF2-40B4-BE49-F238E27FC236}">
                      <a16:creationId xmlns:a16="http://schemas.microsoft.com/office/drawing/2014/main" id="{828A5571-7C54-6FFB-C4DF-B0302AB82E45}"/>
                    </a:ext>
                  </a:extLst>
                </p:cNvPr>
                <p:cNvSpPr/>
                <p:nvPr/>
              </p:nvSpPr>
              <p:spPr>
                <a:xfrm>
                  <a:off x="2087315" y="-14335"/>
                  <a:ext cx="495296" cy="130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TextBox 19">
                  <a:extLst>
                    <a:ext uri="{FF2B5EF4-FFF2-40B4-BE49-F238E27FC236}">
                      <a16:creationId xmlns:a16="http://schemas.microsoft.com/office/drawing/2014/main" id="{3AA7D36A-0435-7747-A20D-1EAC16F33078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32" name="TextBox 42">
                <a:extLst>
                  <a:ext uri="{FF2B5EF4-FFF2-40B4-BE49-F238E27FC236}">
                    <a16:creationId xmlns:a16="http://schemas.microsoft.com/office/drawing/2014/main" id="{AFC8BACD-A684-1074-36B5-002D5A7E58C2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33" name="TextBox 43">
                <a:extLst>
                  <a:ext uri="{FF2B5EF4-FFF2-40B4-BE49-F238E27FC236}">
                    <a16:creationId xmlns:a16="http://schemas.microsoft.com/office/drawing/2014/main" id="{C01AFC4D-C9AB-A2F1-06CD-07692E01B2F7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34" name="TextBox 44">
                <a:extLst>
                  <a:ext uri="{FF2B5EF4-FFF2-40B4-BE49-F238E27FC236}">
                    <a16:creationId xmlns:a16="http://schemas.microsoft.com/office/drawing/2014/main" id="{5CE93537-06C6-7698-E992-4DED0EFFE200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30" name="TextBox 40">
              <a:extLst>
                <a:ext uri="{FF2B5EF4-FFF2-40B4-BE49-F238E27FC236}">
                  <a16:creationId xmlns:a16="http://schemas.microsoft.com/office/drawing/2014/main" id="{22C0324F-713A-E248-2A1C-1E0AFB5C53B5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D1D7552-4E8F-64A1-EC29-5A947E50137E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8F981993-A21E-3EF4-9CD8-52805FCF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1419629-CEAF-7927-2A9D-F4C11672C28B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40" name="Picture 7">
                <a:extLst>
                  <a:ext uri="{FF2B5EF4-FFF2-40B4-BE49-F238E27FC236}">
                    <a16:creationId xmlns:a16="http://schemas.microsoft.com/office/drawing/2014/main" id="{DB235107-C9AF-E757-DACD-045528526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86D6C21-48A1-4964-FA49-AC78D839F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762E60E8-EB98-0A57-AAA5-4E7E4E85C10F}"/>
              </a:ext>
            </a:extLst>
          </p:cNvPr>
          <p:cNvGrpSpPr/>
          <p:nvPr/>
        </p:nvGrpSpPr>
        <p:grpSpPr>
          <a:xfrm rot="5400000">
            <a:off x="8525624" y="3165428"/>
            <a:ext cx="2331198" cy="4707692"/>
            <a:chOff x="0" y="0"/>
            <a:chExt cx="1229547" cy="2482984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1DA8AE58-7D10-3F7C-9837-FB6FC7833BFF}"/>
                </a:ext>
              </a:extLst>
            </p:cNvPr>
            <p:cNvSpPr/>
            <p:nvPr/>
          </p:nvSpPr>
          <p:spPr>
            <a:xfrm>
              <a:off x="0" y="0"/>
              <a:ext cx="1229547" cy="2482984"/>
            </a:xfrm>
            <a:custGeom>
              <a:avLst/>
              <a:gdLst/>
              <a:ahLst/>
              <a:cxnLst/>
              <a:rect l="l" t="t" r="r" b="b"/>
              <a:pathLst>
                <a:path w="1229547" h="2482984">
                  <a:moveTo>
                    <a:pt x="106272" y="0"/>
                  </a:moveTo>
                  <a:lnTo>
                    <a:pt x="1123275" y="0"/>
                  </a:lnTo>
                  <a:cubicBezTo>
                    <a:pt x="1181967" y="0"/>
                    <a:pt x="1229547" y="47580"/>
                    <a:pt x="1229547" y="106272"/>
                  </a:cubicBezTo>
                  <a:lnTo>
                    <a:pt x="1229547" y="2376712"/>
                  </a:lnTo>
                  <a:cubicBezTo>
                    <a:pt x="1229547" y="2435404"/>
                    <a:pt x="1181967" y="2482984"/>
                    <a:pt x="1123275" y="2482984"/>
                  </a:cubicBezTo>
                  <a:lnTo>
                    <a:pt x="106272" y="2482984"/>
                  </a:lnTo>
                  <a:cubicBezTo>
                    <a:pt x="47580" y="2482984"/>
                    <a:pt x="0" y="2435404"/>
                    <a:pt x="0" y="2376712"/>
                  </a:cubicBezTo>
                  <a:lnTo>
                    <a:pt x="0" y="106272"/>
                  </a:lnTo>
                  <a:cubicBezTo>
                    <a:pt x="0" y="47580"/>
                    <a:pt x="47580" y="0"/>
                    <a:pt x="10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50000">
                  <a:srgbClr val="70E1BF">
                    <a:alpha val="100000"/>
                  </a:srgbClr>
                </a:gs>
                <a:gs pos="100000">
                  <a:srgbClr val="96EFC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6" name="TextBox 15">
              <a:extLst>
                <a:ext uri="{FF2B5EF4-FFF2-40B4-BE49-F238E27FC236}">
                  <a16:creationId xmlns:a16="http://schemas.microsoft.com/office/drawing/2014/main" id="{F74D5498-344A-31F6-1C9A-6085D88E60CC}"/>
                </a:ext>
              </a:extLst>
            </p:cNvPr>
            <p:cNvSpPr txBox="1"/>
            <p:nvPr/>
          </p:nvSpPr>
          <p:spPr>
            <a:xfrm>
              <a:off x="0" y="-57150"/>
              <a:ext cx="1229547" cy="254013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7" name="TextBox 35">
            <a:extLst>
              <a:ext uri="{FF2B5EF4-FFF2-40B4-BE49-F238E27FC236}">
                <a16:creationId xmlns:a16="http://schemas.microsoft.com/office/drawing/2014/main" id="{9EF9216C-4C8A-A996-A372-9F633544D2FF}"/>
              </a:ext>
            </a:extLst>
          </p:cNvPr>
          <p:cNvSpPr txBox="1"/>
          <p:nvPr/>
        </p:nvSpPr>
        <p:spPr>
          <a:xfrm>
            <a:off x="8323402" y="6071651"/>
            <a:ext cx="2905561" cy="429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47"/>
              </a:lnSpc>
            </a:pPr>
            <a:r>
              <a:rPr lang="en-US" sz="1333" dirty="0">
                <a:solidFill>
                  <a:srgbClr val="373737"/>
                </a:solidFill>
                <a:latin typeface="Poppins"/>
                <a:ea typeface="Poppins"/>
                <a:cs typeface="Poppins"/>
                <a:sym typeface="Poppins"/>
              </a:rPr>
              <a:t>Making sure the user experience is good is a top priority.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4987BD-0DD7-A851-E61A-52F187CCD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951" y="3068279"/>
            <a:ext cx="4363433" cy="2919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0201635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43" r="-11643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524750"/>
            <a:ext cx="178910" cy="373781"/>
          </a:xfrm>
          <a:custGeom>
            <a:avLst/>
            <a:gdLst/>
            <a:ahLst/>
            <a:cxnLst/>
            <a:rect l="l" t="t" r="r" b="b"/>
            <a:pathLst>
              <a:path w="268365" h="560671">
                <a:moveTo>
                  <a:pt x="0" y="0"/>
                </a:moveTo>
                <a:lnTo>
                  <a:pt x="268365" y="0"/>
                </a:lnTo>
                <a:lnTo>
                  <a:pt x="268365" y="560671"/>
                </a:lnTo>
                <a:lnTo>
                  <a:pt x="0" y="56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95568" y="2127071"/>
            <a:ext cx="6700943" cy="166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25"/>
              </a:lnSpc>
            </a:pPr>
            <a:r>
              <a:rPr lang="en-US" sz="13396" b="1" dirty="0">
                <a:solidFill>
                  <a:srgbClr val="707070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5876" y="2131013"/>
            <a:ext cx="4743808" cy="166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25"/>
              </a:lnSpc>
            </a:pPr>
            <a:r>
              <a:rPr lang="en-US" sz="13396" b="1" dirty="0">
                <a:solidFill>
                  <a:srgbClr val="259D84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  <p:grpSp>
        <p:nvGrpSpPr>
          <p:cNvPr id="20" name="Group 20"/>
          <p:cNvGrpSpPr/>
          <p:nvPr/>
        </p:nvGrpSpPr>
        <p:grpSpPr>
          <a:xfrm rot="8281243">
            <a:off x="10929910" y="5765993"/>
            <a:ext cx="2057400" cy="20574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0" cap="sq">
              <a:gradFill>
                <a:gsLst>
                  <a:gs pos="0">
                    <a:srgbClr val="30C2B7">
                      <a:alpha val="100000"/>
                    </a:srgbClr>
                  </a:gs>
                  <a:gs pos="33333">
                    <a:srgbClr val="70E1A6">
                      <a:alpha val="100000"/>
                    </a:srgbClr>
                  </a:gs>
                  <a:gs pos="66667">
                    <a:srgbClr val="96EFC1">
                      <a:alpha val="100000"/>
                    </a:srgbClr>
                  </a:gs>
                  <a:gs pos="100000">
                    <a:srgbClr val="96EFC1">
                      <a:alpha val="95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-434468" y="5671099"/>
            <a:ext cx="1299014" cy="1647975"/>
            <a:chOff x="0" y="0"/>
            <a:chExt cx="513191" cy="6510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13191" cy="651052"/>
            </a:xfrm>
            <a:custGeom>
              <a:avLst/>
              <a:gdLst/>
              <a:ahLst/>
              <a:cxnLst/>
              <a:rect l="l" t="t" r="r" b="b"/>
              <a:pathLst>
                <a:path w="513191" h="651052">
                  <a:moveTo>
                    <a:pt x="246340" y="0"/>
                  </a:moveTo>
                  <a:lnTo>
                    <a:pt x="266850" y="0"/>
                  </a:lnTo>
                  <a:cubicBezTo>
                    <a:pt x="332184" y="0"/>
                    <a:pt x="394841" y="25954"/>
                    <a:pt x="441039" y="72151"/>
                  </a:cubicBezTo>
                  <a:cubicBezTo>
                    <a:pt x="487237" y="118349"/>
                    <a:pt x="513191" y="181007"/>
                    <a:pt x="513191" y="246340"/>
                  </a:cubicBezTo>
                  <a:lnTo>
                    <a:pt x="513191" y="404712"/>
                  </a:lnTo>
                  <a:cubicBezTo>
                    <a:pt x="513191" y="470045"/>
                    <a:pt x="487237" y="532703"/>
                    <a:pt x="441039" y="578900"/>
                  </a:cubicBezTo>
                  <a:cubicBezTo>
                    <a:pt x="394841" y="625098"/>
                    <a:pt x="332184" y="651052"/>
                    <a:pt x="266850" y="651052"/>
                  </a:cubicBezTo>
                  <a:lnTo>
                    <a:pt x="246340" y="651052"/>
                  </a:lnTo>
                  <a:cubicBezTo>
                    <a:pt x="181007" y="651052"/>
                    <a:pt x="118349" y="625098"/>
                    <a:pt x="72151" y="578900"/>
                  </a:cubicBezTo>
                  <a:cubicBezTo>
                    <a:pt x="25954" y="532703"/>
                    <a:pt x="0" y="470045"/>
                    <a:pt x="0" y="404712"/>
                  </a:cubicBezTo>
                  <a:lnTo>
                    <a:pt x="0" y="246340"/>
                  </a:lnTo>
                  <a:cubicBezTo>
                    <a:pt x="0" y="181007"/>
                    <a:pt x="25954" y="118349"/>
                    <a:pt x="72151" y="72151"/>
                  </a:cubicBezTo>
                  <a:cubicBezTo>
                    <a:pt x="118349" y="25954"/>
                    <a:pt x="181007" y="0"/>
                    <a:pt x="2463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0C2B7">
                    <a:alpha val="100000"/>
                  </a:srgbClr>
                </a:gs>
                <a:gs pos="33333">
                  <a:srgbClr val="70E1A6">
                    <a:alpha val="100000"/>
                  </a:srgbClr>
                </a:gs>
                <a:gs pos="66667">
                  <a:srgbClr val="96EFC1">
                    <a:alpha val="54000"/>
                  </a:srgbClr>
                </a:gs>
                <a:gs pos="100000">
                  <a:srgbClr val="96EFC1">
                    <a:alpha val="9500"/>
                  </a:srgbClr>
                </a:gs>
              </a:gsLst>
              <a:lin ang="270000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513191" cy="7082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204810" y="3705207"/>
            <a:ext cx="407909" cy="852208"/>
          </a:xfrm>
          <a:custGeom>
            <a:avLst/>
            <a:gdLst/>
            <a:ahLst/>
            <a:cxnLst/>
            <a:rect l="l" t="t" r="r" b="b"/>
            <a:pathLst>
              <a:path w="611864" h="1278312">
                <a:moveTo>
                  <a:pt x="0" y="0"/>
                </a:moveTo>
                <a:lnTo>
                  <a:pt x="611864" y="0"/>
                </a:lnTo>
                <a:lnTo>
                  <a:pt x="611864" y="1278312"/>
                </a:lnTo>
                <a:lnTo>
                  <a:pt x="0" y="127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215040" y="1320732"/>
            <a:ext cx="374215" cy="781815"/>
          </a:xfrm>
          <a:custGeom>
            <a:avLst/>
            <a:gdLst/>
            <a:ahLst/>
            <a:cxnLst/>
            <a:rect l="l" t="t" r="r" b="b"/>
            <a:pathLst>
              <a:path w="561323" h="1172722">
                <a:moveTo>
                  <a:pt x="0" y="0"/>
                </a:moveTo>
                <a:lnTo>
                  <a:pt x="561323" y="0"/>
                </a:lnTo>
                <a:lnTo>
                  <a:pt x="561323" y="1172722"/>
                </a:lnTo>
                <a:lnTo>
                  <a:pt x="0" y="11727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107354"/>
            </a:stretch>
          </a:blipFill>
        </p:spPr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EBB579-8AA3-1FFE-E910-DDFCE29B1C8F}"/>
              </a:ext>
            </a:extLst>
          </p:cNvPr>
          <p:cNvGrpSpPr/>
          <p:nvPr/>
        </p:nvGrpSpPr>
        <p:grpSpPr>
          <a:xfrm>
            <a:off x="6613703" y="548626"/>
            <a:ext cx="5028686" cy="538998"/>
            <a:chOff x="6613703" y="548626"/>
            <a:chExt cx="5028686" cy="53899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3248DB4-CC22-1FF3-8BED-E490888B6074}"/>
                </a:ext>
              </a:extLst>
            </p:cNvPr>
            <p:cNvGrpSpPr/>
            <p:nvPr/>
          </p:nvGrpSpPr>
          <p:grpSpPr>
            <a:xfrm>
              <a:off x="6613703" y="548626"/>
              <a:ext cx="5028686" cy="538998"/>
              <a:chOff x="6618001" y="547427"/>
              <a:chExt cx="4586809" cy="538998"/>
            </a:xfrm>
          </p:grpSpPr>
          <p:grpSp>
            <p:nvGrpSpPr>
              <p:cNvPr id="35" name="Group 17">
                <a:extLst>
                  <a:ext uri="{FF2B5EF4-FFF2-40B4-BE49-F238E27FC236}">
                    <a16:creationId xmlns:a16="http://schemas.microsoft.com/office/drawing/2014/main" id="{AA74FE65-5CF6-6FBB-1033-481981E5B2A7}"/>
                  </a:ext>
                </a:extLst>
              </p:cNvPr>
              <p:cNvGrpSpPr/>
              <p:nvPr/>
            </p:nvGrpSpPr>
            <p:grpSpPr>
              <a:xfrm>
                <a:off x="6618001" y="547427"/>
                <a:ext cx="991070" cy="359419"/>
                <a:chOff x="-25046" y="-57150"/>
                <a:chExt cx="556303" cy="201748"/>
              </a:xfrm>
            </p:grpSpPr>
            <p:sp>
              <p:nvSpPr>
                <p:cNvPr id="39" name="Freeform 18">
                  <a:extLst>
                    <a:ext uri="{FF2B5EF4-FFF2-40B4-BE49-F238E27FC236}">
                      <a16:creationId xmlns:a16="http://schemas.microsoft.com/office/drawing/2014/main" id="{B6E591AB-E723-C5C2-1660-EDA10E8C766D}"/>
                    </a:ext>
                  </a:extLst>
                </p:cNvPr>
                <p:cNvSpPr/>
                <p:nvPr/>
              </p:nvSpPr>
              <p:spPr>
                <a:xfrm>
                  <a:off x="-25046" y="-19863"/>
                  <a:ext cx="531257" cy="144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57" h="144598">
                      <a:moveTo>
                        <a:pt x="54533" y="0"/>
                      </a:moveTo>
                      <a:lnTo>
                        <a:pt x="476724" y="0"/>
                      </a:lnTo>
                      <a:cubicBezTo>
                        <a:pt x="506842" y="0"/>
                        <a:pt x="531257" y="24415"/>
                        <a:pt x="531257" y="54533"/>
                      </a:cubicBezTo>
                      <a:lnTo>
                        <a:pt x="531257" y="90065"/>
                      </a:lnTo>
                      <a:cubicBezTo>
                        <a:pt x="531257" y="120182"/>
                        <a:pt x="506842" y="144598"/>
                        <a:pt x="476724" y="144598"/>
                      </a:cubicBezTo>
                      <a:lnTo>
                        <a:pt x="54533" y="144598"/>
                      </a:lnTo>
                      <a:cubicBezTo>
                        <a:pt x="40070" y="144598"/>
                        <a:pt x="26199" y="138852"/>
                        <a:pt x="15972" y="128625"/>
                      </a:cubicBezTo>
                      <a:cubicBezTo>
                        <a:pt x="5745" y="118398"/>
                        <a:pt x="0" y="104528"/>
                        <a:pt x="0" y="90065"/>
                      </a:cubicBezTo>
                      <a:lnTo>
                        <a:pt x="0" y="54533"/>
                      </a:lnTo>
                      <a:cubicBezTo>
                        <a:pt x="0" y="24415"/>
                        <a:pt x="24415" y="0"/>
                        <a:pt x="54533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0C2B7">
                        <a:alpha val="100000"/>
                      </a:srgbClr>
                    </a:gs>
                    <a:gs pos="50000">
                      <a:srgbClr val="70E1A6">
                        <a:alpha val="100000"/>
                      </a:srgbClr>
                    </a:gs>
                    <a:gs pos="100000">
                      <a:srgbClr val="96EFC1">
                        <a:alpha val="100000"/>
                      </a:srgbClr>
                    </a:gs>
                  </a:gsLst>
                  <a:lin ang="2700000"/>
                </a:gradFill>
                <a:ln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TextBox 19">
                  <a:extLst>
                    <a:ext uri="{FF2B5EF4-FFF2-40B4-BE49-F238E27FC236}">
                      <a16:creationId xmlns:a16="http://schemas.microsoft.com/office/drawing/2014/main" id="{E31FCC9F-4F44-BF98-8D2A-AF357871AC1B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531257" cy="201748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680"/>
                    </a:lnSpc>
                    <a:spcBef>
                      <a:spcPct val="0"/>
                    </a:spcBef>
                  </a:pPr>
                  <a:endParaRPr sz="1600"/>
                </a:p>
              </p:txBody>
            </p:sp>
          </p:grpSp>
          <p:sp>
            <p:nvSpPr>
              <p:cNvPr id="36" name="TextBox 42">
                <a:extLst>
                  <a:ext uri="{FF2B5EF4-FFF2-40B4-BE49-F238E27FC236}">
                    <a16:creationId xmlns:a16="http://schemas.microsoft.com/office/drawing/2014/main" id="{E9A763AA-0A76-6784-E97A-8AB5EB194920}"/>
                  </a:ext>
                </a:extLst>
              </p:cNvPr>
              <p:cNvSpPr txBox="1"/>
              <p:nvPr/>
            </p:nvSpPr>
            <p:spPr>
              <a:xfrm>
                <a:off x="7908145" y="650408"/>
                <a:ext cx="882383" cy="43601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 dirty="0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About Us</a:t>
                </a:r>
              </a:p>
            </p:txBody>
          </p:sp>
          <p:sp>
            <p:nvSpPr>
              <p:cNvPr id="37" name="TextBox 43">
                <a:extLst>
                  <a:ext uri="{FF2B5EF4-FFF2-40B4-BE49-F238E27FC236}">
                    <a16:creationId xmlns:a16="http://schemas.microsoft.com/office/drawing/2014/main" id="{7ACC2350-A583-698F-0CFB-9C0FE79FF70C}"/>
                  </a:ext>
                </a:extLst>
              </p:cNvPr>
              <p:cNvSpPr txBox="1"/>
              <p:nvPr/>
            </p:nvSpPr>
            <p:spPr>
              <a:xfrm>
                <a:off x="9235028" y="650408"/>
                <a:ext cx="7435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Service</a:t>
                </a:r>
              </a:p>
            </p:txBody>
          </p:sp>
          <p:sp>
            <p:nvSpPr>
              <p:cNvPr id="38" name="TextBox 44">
                <a:extLst>
                  <a:ext uri="{FF2B5EF4-FFF2-40B4-BE49-F238E27FC236}">
                    <a16:creationId xmlns:a16="http://schemas.microsoft.com/office/drawing/2014/main" id="{38C07608-000B-430E-F52B-76421366B9AF}"/>
                  </a:ext>
                </a:extLst>
              </p:cNvPr>
              <p:cNvSpPr txBox="1"/>
              <p:nvPr/>
            </p:nvSpPr>
            <p:spPr>
              <a:xfrm>
                <a:off x="10423119" y="650408"/>
                <a:ext cx="781691" cy="21800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680"/>
                  </a:lnSpc>
                </a:pPr>
                <a:r>
                  <a:rPr lang="en-US" sz="1600" b="1">
                    <a:solidFill>
                      <a:srgbClr val="504F4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Contact</a:t>
                </a:r>
              </a:p>
            </p:txBody>
          </p:sp>
        </p:grpSp>
        <p:sp>
          <p:nvSpPr>
            <p:cNvPr id="34" name="TextBox 40">
              <a:extLst>
                <a:ext uri="{FF2B5EF4-FFF2-40B4-BE49-F238E27FC236}">
                  <a16:creationId xmlns:a16="http://schemas.microsoft.com/office/drawing/2014/main" id="{4A77B978-3379-EEE8-EB2B-C8C3533B2094}"/>
                </a:ext>
              </a:extLst>
            </p:cNvPr>
            <p:cNvSpPr txBox="1"/>
            <p:nvPr/>
          </p:nvSpPr>
          <p:spPr>
            <a:xfrm>
              <a:off x="6808048" y="650408"/>
              <a:ext cx="655598" cy="218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600" b="1" dirty="0">
                  <a:solidFill>
                    <a:srgbClr val="504F4F"/>
                  </a:solidFill>
                  <a:latin typeface="Poppins Medium"/>
                  <a:cs typeface="Poppins Medium"/>
                  <a:sym typeface="Poppins Medium"/>
                </a:rPr>
                <a:t>Home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D362BCE-5B57-9E66-E5CD-F86059D31C82}"/>
              </a:ext>
            </a:extLst>
          </p:cNvPr>
          <p:cNvGrpSpPr/>
          <p:nvPr/>
        </p:nvGrpSpPr>
        <p:grpSpPr>
          <a:xfrm>
            <a:off x="341621" y="230057"/>
            <a:ext cx="3059764" cy="894538"/>
            <a:chOff x="341621" y="230057"/>
            <a:chExt cx="3059764" cy="894538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77832B23-E066-78B3-0D12-CCF4F87B9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15" y="230057"/>
              <a:ext cx="1153670" cy="894538"/>
            </a:xfrm>
            <a:prstGeom prst="rect">
              <a:avLst/>
            </a:prstGeom>
          </p:spPr>
        </p:pic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BDD0088-A51B-0328-2309-2E265CD76BC2}"/>
                </a:ext>
              </a:extLst>
            </p:cNvPr>
            <p:cNvGrpSpPr/>
            <p:nvPr/>
          </p:nvGrpSpPr>
          <p:grpSpPr>
            <a:xfrm>
              <a:off x="341621" y="258256"/>
              <a:ext cx="1780331" cy="800692"/>
              <a:chOff x="341621" y="258256"/>
              <a:chExt cx="1780331" cy="800692"/>
            </a:xfrm>
          </p:grpSpPr>
          <p:pic>
            <p:nvPicPr>
              <p:cNvPr id="44" name="Picture 7">
                <a:extLst>
                  <a:ext uri="{FF2B5EF4-FFF2-40B4-BE49-F238E27FC236}">
                    <a16:creationId xmlns:a16="http://schemas.microsoft.com/office/drawing/2014/main" id="{69A9E299-86D6-0A60-E5AE-8416F5546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1621" y="258256"/>
                <a:ext cx="806837" cy="800692"/>
              </a:xfrm>
              <a:prstGeom prst="ellipse">
                <a:avLst/>
              </a:prstGeom>
              <a:noFill/>
              <a:ln w="9525">
                <a:noFill/>
              </a:ln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02629F18-21E7-1879-A9EB-53D7BB80B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7636" r="22275"/>
              <a:stretch/>
            </p:blipFill>
            <p:spPr>
              <a:xfrm>
                <a:off x="1276588" y="333023"/>
                <a:ext cx="845364" cy="678996"/>
              </a:xfrm>
              <a:prstGeom prst="rect">
                <a:avLst/>
              </a:prstGeom>
            </p:spPr>
          </p:pic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B7085C-FB61-C051-AE2F-66C4950F3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94" y="3940841"/>
            <a:ext cx="2146091" cy="16640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FB0E11-9C83-FE73-F541-F0625686A61F}"/>
              </a:ext>
            </a:extLst>
          </p:cNvPr>
          <p:cNvSpPr/>
          <p:nvPr/>
        </p:nvSpPr>
        <p:spPr>
          <a:xfrm>
            <a:off x="3505096" y="4232210"/>
            <a:ext cx="476444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gradFill flip="none" rotWithShape="1">
                  <a:gsLst>
                    <a:gs pos="0">
                      <a:srgbClr val="43AD8A">
                        <a:shade val="30000"/>
                        <a:satMod val="115000"/>
                      </a:srgbClr>
                    </a:gs>
                    <a:gs pos="50000">
                      <a:srgbClr val="43AD8A">
                        <a:shade val="67500"/>
                        <a:satMod val="115000"/>
                      </a:srgbClr>
                    </a:gs>
                    <a:gs pos="100000">
                      <a:srgbClr val="43AD8A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Berlin Sans FB Demi" panose="020E0802020502020306" pitchFamily="34" charset="0"/>
                <a:ea typeface="Cambria Math" panose="02040503050406030204" pitchFamily="18" charset="0"/>
              </a:rPr>
              <a:t>Reuse, Revive, Reconnect </a:t>
            </a:r>
          </a:p>
          <a:p>
            <a:pPr algn="ctr"/>
            <a:r>
              <a:rPr lang="en-US" altLang="zh-CN" sz="2800" b="0" cap="none" spc="0" dirty="0">
                <a:ln w="0"/>
                <a:gradFill flip="none" rotWithShape="1">
                  <a:gsLst>
                    <a:gs pos="0">
                      <a:srgbClr val="43AD8A">
                        <a:shade val="30000"/>
                        <a:satMod val="115000"/>
                      </a:srgbClr>
                    </a:gs>
                    <a:gs pos="50000">
                      <a:srgbClr val="43AD8A">
                        <a:shade val="67500"/>
                        <a:satMod val="115000"/>
                      </a:srgbClr>
                    </a:gs>
                    <a:gs pos="100000">
                      <a:srgbClr val="43AD8A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Berlin Sans FB Demi" panose="020E0802020502020306" pitchFamily="34" charset="0"/>
                <a:ea typeface="Cambria Math" panose="02040503050406030204" pitchFamily="18" charset="0"/>
              </a:rPr>
              <a:t>– Your Campus Marketplace</a:t>
            </a:r>
            <a:endParaRPr lang="zh-CN" altLang="en-US" sz="2800" b="0" cap="none" spc="0" dirty="0">
              <a:ln w="0"/>
              <a:gradFill flip="none" rotWithShape="1">
                <a:gsLst>
                  <a:gs pos="0">
                    <a:srgbClr val="43AD8A">
                      <a:shade val="30000"/>
                      <a:satMod val="115000"/>
                    </a:srgbClr>
                  </a:gs>
                  <a:gs pos="50000">
                    <a:srgbClr val="43AD8A">
                      <a:shade val="67500"/>
                      <a:satMod val="115000"/>
                    </a:srgbClr>
                  </a:gs>
                  <a:gs pos="100000">
                    <a:srgbClr val="43AD8A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/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10440</TotalTime>
  <Words>209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Arial</vt:lpstr>
      <vt:lpstr>Berlin Sans FB Demi</vt:lpstr>
      <vt:lpstr>Elephant</vt:lpstr>
      <vt:lpstr>Poppins</vt:lpstr>
      <vt:lpstr>Poppins Bold</vt:lpstr>
      <vt:lpstr>Poppins Medium</vt:lpstr>
      <vt:lpstr>Poppins Semi-Bold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wangyx202209@outlook.com</dc:creator>
  <cp:lastModifiedBy>wangyx202209@outlook.com</cp:lastModifiedBy>
  <cp:revision>17</cp:revision>
  <dcterms:created xsi:type="dcterms:W3CDTF">2024-10-17T07:17:10Z</dcterms:created>
  <dcterms:modified xsi:type="dcterms:W3CDTF">2024-10-24T13:26:04Z</dcterms:modified>
</cp:coreProperties>
</file>