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0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9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1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385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84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93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2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8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79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48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4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B0267-AD63-4782-8874-9C46731C3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Yellow Pages Game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418963-EC51-4AB6-8BBF-C0A4012FB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7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9D4D3-1CAD-41A7-8D44-715B4F5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team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A5845A-6E9B-4749-BD77-5B83D7CB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Marnix</a:t>
            </a:r>
            <a:endParaRPr lang="en-US" dirty="0"/>
          </a:p>
          <a:p>
            <a:r>
              <a:rPr lang="en-US" dirty="0" err="1"/>
              <a:t>Jenoah</a:t>
            </a:r>
            <a:endParaRPr lang="en-US" dirty="0"/>
          </a:p>
          <a:p>
            <a:r>
              <a:rPr lang="en-US" dirty="0"/>
              <a:t>Arjen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542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B47D-5071-47AA-99E3-6CD2D27E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proces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488D7-9684-4347-A246-BF22BF5B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 err="1"/>
              <a:t>Plannen</a:t>
            </a:r>
            <a:endParaRPr lang="en-US" dirty="0"/>
          </a:p>
          <a:p>
            <a:r>
              <a:rPr lang="en-US" dirty="0"/>
              <a:t>Prototype</a:t>
            </a:r>
          </a:p>
          <a:p>
            <a:r>
              <a:rPr lang="en-US" dirty="0"/>
              <a:t>Bugs </a:t>
            </a:r>
            <a:r>
              <a:rPr lang="en-US" dirty="0" err="1"/>
              <a:t>fixen</a:t>
            </a:r>
            <a:endParaRPr lang="en-US" dirty="0"/>
          </a:p>
          <a:p>
            <a:r>
              <a:rPr lang="en-US" dirty="0" err="1"/>
              <a:t>Afronden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302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9516E-ECF9-4B38-850B-620F926B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resultaat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4030C2-200A-4832-B5CD-0163B11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err="1"/>
              <a:t>woorden</a:t>
            </a:r>
            <a:r>
              <a:rPr lang="en-US" dirty="0"/>
              <a:t> die </a:t>
            </a:r>
            <a:r>
              <a:rPr lang="en-US" dirty="0" err="1"/>
              <a:t>vallen</a:t>
            </a:r>
            <a:endParaRPr lang="en-US" dirty="0"/>
          </a:p>
          <a:p>
            <a:r>
              <a:rPr lang="en-US" dirty="0" err="1"/>
              <a:t>Punten</a:t>
            </a:r>
            <a:endParaRPr lang="en-US" dirty="0"/>
          </a:p>
          <a:p>
            <a:r>
              <a:rPr lang="en-US" dirty="0"/>
              <a:t>Yellow page </a:t>
            </a:r>
            <a:r>
              <a:rPr lang="en-US" dirty="0" err="1"/>
              <a:t>boek</a:t>
            </a:r>
            <a:endParaRPr lang="en-US" dirty="0"/>
          </a:p>
          <a:p>
            <a:r>
              <a:rPr lang="en-US" dirty="0"/>
              <a:t>Search results</a:t>
            </a:r>
          </a:p>
        </p:txBody>
      </p:sp>
    </p:spTree>
    <p:extLst>
      <p:ext uri="{BB962C8B-B14F-4D97-AF65-F5344CB8AC3E}">
        <p14:creationId xmlns:p14="http://schemas.microsoft.com/office/powerpoint/2010/main" val="84038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E115C-AA5B-4ED5-AB67-23443133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272A8C-262A-41E6-963A-712A8BCF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0330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</TotalTime>
  <Words>31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Yellow Pages Game</vt:lpstr>
      <vt:lpstr>Het team</vt:lpstr>
      <vt:lpstr>Het proces</vt:lpstr>
      <vt:lpstr>Het resultaat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Pages Game</dc:title>
  <dc:creator>Arjen van Klaveren</dc:creator>
  <cp:lastModifiedBy>Arjen van Klaveren</cp:lastModifiedBy>
  <cp:revision>1</cp:revision>
  <dcterms:created xsi:type="dcterms:W3CDTF">2019-06-18T12:58:08Z</dcterms:created>
  <dcterms:modified xsi:type="dcterms:W3CDTF">2019-06-18T13:16:29Z</dcterms:modified>
</cp:coreProperties>
</file>