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07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0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897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19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385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84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93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29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82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079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948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pexels.com/photo/beach-coast-coconut-trees-holiday-221471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B9768E-9B81-4DF9-946B-15E10A311365}" type="datetimeFigureOut">
              <a:rPr lang="nl-NL" smtClean="0"/>
              <a:t>18-6-2019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27BE32-C041-4066-B500-A435511D95CB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4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B0267-AD63-4782-8874-9C46731C3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Yellow Pages Game</a:t>
            </a:r>
            <a:endParaRPr lang="nl-NL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1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9D4D3-1CAD-41A7-8D44-715B4F5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9B733"/>
                </a:solidFill>
                <a:latin typeface="Comic Sans MS" panose="030F0702030302020204" pitchFamily="66" charset="0"/>
              </a:rPr>
              <a:t>Het team</a:t>
            </a:r>
            <a:endParaRPr lang="nl-NL" dirty="0">
              <a:solidFill>
                <a:srgbClr val="F9B733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A5845A-6E9B-4749-BD77-5B83D7CB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Marnix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Jenoah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Arjen</a:t>
            </a:r>
          </a:p>
          <a:p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dirty="0" err="1">
                <a:latin typeface="Comic Sans MS" panose="030F0702030302020204" pitchFamily="66" charset="0"/>
              </a:rPr>
              <a:t>niet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bart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endParaRPr lang="nl-NL" dirty="0">
              <a:latin typeface="Comic Sans MS" panose="030F0702030302020204" pitchFamily="66" charset="0"/>
            </a:endParaRPr>
          </a:p>
        </p:txBody>
      </p:sp>
      <p:pic>
        <p:nvPicPr>
          <p:cNvPr id="5" name="Afbeelding 4" descr="Afbeelding met persoon, binnen, muur, vrouw&#10;&#10;Automatisch gegenereerde beschrijving">
            <a:extLst>
              <a:ext uri="{FF2B5EF4-FFF2-40B4-BE49-F238E27FC236}">
                <a16:creationId xmlns:a16="http://schemas.microsoft.com/office/drawing/2014/main" id="{07AA8428-E3C3-4A7B-877C-20C7F9DD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3781">
            <a:off x="4310742" y="1683656"/>
            <a:ext cx="5002591" cy="3751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7542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DB47D-5071-47AA-99E3-6CD2D27E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Het 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1488D7-9684-4347-A246-BF22BF5B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Teams </a:t>
            </a:r>
            <a:r>
              <a:rPr lang="en-US" dirty="0" err="1">
                <a:latin typeface="Comic Sans MS" panose="030F0702030302020204" pitchFamily="66" charset="0"/>
              </a:rPr>
              <a:t>maken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Plannen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Prototype</a:t>
            </a:r>
          </a:p>
          <a:p>
            <a:r>
              <a:rPr lang="en-US" dirty="0">
                <a:latin typeface="Comic Sans MS" panose="030F0702030302020204" pitchFamily="66" charset="0"/>
              </a:rPr>
              <a:t>Bugs </a:t>
            </a:r>
            <a:r>
              <a:rPr lang="en-US" dirty="0" err="1">
                <a:latin typeface="Comic Sans MS" panose="030F0702030302020204" pitchFamily="66" charset="0"/>
              </a:rPr>
              <a:t>fixen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Afronden</a:t>
            </a:r>
            <a:endParaRPr lang="nl-NL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Afbeeldingsresultaat voor Html5">
            <a:extLst>
              <a:ext uri="{FF2B5EF4-FFF2-40B4-BE49-F238E27FC236}">
                <a16:creationId xmlns:a16="http://schemas.microsoft.com/office/drawing/2014/main" id="{F4315D11-0BF9-4942-834A-DC590045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60" y="1779587"/>
            <a:ext cx="3298825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2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9516E-ECF9-4B38-850B-620F926B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Het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resultaat</a:t>
            </a:r>
            <a:endParaRPr lang="nl-NL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4030C2-200A-4832-B5CD-0163B114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Search </a:t>
            </a:r>
            <a:r>
              <a:rPr lang="en-US" dirty="0" err="1">
                <a:latin typeface="Comic Sans MS" panose="030F0702030302020204" pitchFamily="66" charset="0"/>
              </a:rPr>
              <a:t>woorden</a:t>
            </a:r>
            <a:r>
              <a:rPr lang="en-US" dirty="0">
                <a:latin typeface="Comic Sans MS" panose="030F0702030302020204" pitchFamily="66" charset="0"/>
              </a:rPr>
              <a:t> die </a:t>
            </a:r>
            <a:r>
              <a:rPr lang="en-US" dirty="0" err="1">
                <a:latin typeface="Comic Sans MS" panose="030F0702030302020204" pitchFamily="66" charset="0"/>
              </a:rPr>
              <a:t>vallen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</a:rPr>
              <a:t>Punten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Yellow page </a:t>
            </a:r>
            <a:r>
              <a:rPr lang="en-US" dirty="0" err="1">
                <a:latin typeface="Comic Sans MS" panose="030F0702030302020204" pitchFamily="66" charset="0"/>
              </a:rPr>
              <a:t>boek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Search results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07C368-17FC-4834-BE40-075B23C0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70" y="1518604"/>
            <a:ext cx="2363616" cy="450719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38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E115C-AA5B-4ED5-AB67-23443133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Vragen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?</a:t>
            </a:r>
            <a:endParaRPr lang="nl-NL" dirty="0">
              <a:solidFill>
                <a:schemeClr val="accent1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2050" name="Picture 2" descr="Afbeeldingsresultaat voor weird stock photo questions">
            <a:extLst>
              <a:ext uri="{FF2B5EF4-FFF2-40B4-BE49-F238E27FC236}">
                <a16:creationId xmlns:a16="http://schemas.microsoft.com/office/drawing/2014/main" id="{B6EE491F-5161-41C2-81A5-9E33FB53EA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2"/>
          <a:stretch/>
        </p:blipFill>
        <p:spPr bwMode="auto">
          <a:xfrm>
            <a:off x="3759200" y="1787393"/>
            <a:ext cx="4876800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CBE24CE-F52A-4A34-A914-C7F2FC95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03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71</TotalTime>
  <Words>35</Words>
  <Application>Microsoft Office PowerPoint</Application>
  <PresentationFormat>Breedbeeld</PresentationFormat>
  <Paragraphs>18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Comic Sans MS</vt:lpstr>
      <vt:lpstr>Gill Sans MT</vt:lpstr>
      <vt:lpstr>Impact</vt:lpstr>
      <vt:lpstr>Badge</vt:lpstr>
      <vt:lpstr>Yellow Pages Game</vt:lpstr>
      <vt:lpstr>Het team</vt:lpstr>
      <vt:lpstr>Het proces</vt:lpstr>
      <vt:lpstr>Het resultaat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Pages Game</dc:title>
  <dc:creator>Arjen van Klaveren</dc:creator>
  <cp:lastModifiedBy>Arjen van Klaveren</cp:lastModifiedBy>
  <cp:revision>7</cp:revision>
  <dcterms:created xsi:type="dcterms:W3CDTF">2019-06-18T12:58:08Z</dcterms:created>
  <dcterms:modified xsi:type="dcterms:W3CDTF">2019-06-18T14:10:19Z</dcterms:modified>
</cp:coreProperties>
</file>