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64836E-C6C1-4606-985A-79AF130C7B18}" v="2" dt="2024-09-10T14:16:12.79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a28e14b140da8fe4/Documents/122203884.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[122203884.xlsx]Sheet2!PivotTable1</c:name>
    <c:fmtId val="1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pivotFmt>
      <c:pivotFmt>
        <c:idx val="122"/>
        <c:spPr>
          <a:solidFill>
            <a:schemeClr val="accent1"/>
          </a:solidFill>
          <a:ln w="19050">
            <a:solidFill>
              <a:schemeClr val="lt1"/>
            </a:solidFill>
          </a:ln>
          <a:effectLst/>
        </c:spPr>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
        <c:idx val="132"/>
        <c:spPr>
          <a:solidFill>
            <a:schemeClr val="accent1"/>
          </a:solidFill>
          <a:ln w="19050">
            <a:solidFill>
              <a:schemeClr val="lt1"/>
            </a:solidFill>
          </a:ln>
          <a:effectLst/>
        </c:spPr>
      </c:pivotFmt>
      <c:pivotFmt>
        <c:idx val="133"/>
        <c:spPr>
          <a:solidFill>
            <a:schemeClr val="accent1"/>
          </a:solidFill>
          <a:ln w="19050">
            <a:solidFill>
              <a:schemeClr val="lt1"/>
            </a:solidFill>
          </a:ln>
          <a:effectLst/>
        </c:spPr>
      </c:pivotFmt>
      <c:pivotFmt>
        <c:idx val="134"/>
        <c:spPr>
          <a:solidFill>
            <a:schemeClr val="accent1"/>
          </a:solidFill>
          <a:ln w="19050">
            <a:solidFill>
              <a:schemeClr val="lt1"/>
            </a:solidFill>
          </a:ln>
          <a:effectLst/>
        </c:spPr>
      </c:pivotFmt>
      <c:pivotFmt>
        <c:idx val="135"/>
        <c:spPr>
          <a:solidFill>
            <a:schemeClr val="accent1"/>
          </a:solidFill>
          <a:ln w="19050">
            <a:solidFill>
              <a:schemeClr val="lt1"/>
            </a:solidFill>
          </a:ln>
          <a:effectLst/>
        </c:spPr>
      </c:pivotFmt>
      <c:pivotFmt>
        <c:idx val="136"/>
        <c:spPr>
          <a:solidFill>
            <a:schemeClr val="accent1"/>
          </a:solidFill>
          <a:ln w="19050">
            <a:solidFill>
              <a:schemeClr val="lt1"/>
            </a:solidFill>
          </a:ln>
          <a:effectLst/>
        </c:spPr>
      </c:pivotFmt>
      <c:pivotFmt>
        <c:idx val="137"/>
        <c:spPr>
          <a:solidFill>
            <a:schemeClr val="accent1"/>
          </a:solidFill>
          <a:ln w="19050">
            <a:solidFill>
              <a:schemeClr val="lt1"/>
            </a:solidFill>
          </a:ln>
          <a:effectLst/>
        </c:spPr>
      </c:pivotFmt>
      <c:pivotFmt>
        <c:idx val="138"/>
        <c:spPr>
          <a:solidFill>
            <a:schemeClr val="accent1"/>
          </a:solidFill>
          <a:ln w="19050">
            <a:solidFill>
              <a:schemeClr val="lt1"/>
            </a:solidFill>
          </a:ln>
          <a:effectLst/>
        </c:spPr>
      </c:pivotFmt>
      <c:pivotFmt>
        <c:idx val="139"/>
        <c:spPr>
          <a:solidFill>
            <a:schemeClr val="accent1"/>
          </a:solidFill>
          <a:ln w="19050">
            <a:solidFill>
              <a:schemeClr val="lt1"/>
            </a:solidFill>
          </a:ln>
          <a:effectLst/>
        </c:spPr>
      </c:pivotFmt>
      <c:pivotFmt>
        <c:idx val="140"/>
        <c:spPr>
          <a:solidFill>
            <a:schemeClr val="accent1"/>
          </a:solidFill>
          <a:ln w="19050">
            <a:solidFill>
              <a:schemeClr val="lt1"/>
            </a:solidFill>
          </a:ln>
          <a:effectLst/>
        </c:spPr>
      </c:pivotFmt>
      <c:pivotFmt>
        <c:idx val="141"/>
        <c:spPr>
          <a:solidFill>
            <a:schemeClr val="accent1"/>
          </a:solidFill>
          <a:ln w="19050">
            <a:solidFill>
              <a:schemeClr val="lt1"/>
            </a:solidFill>
          </a:ln>
          <a:effectLst/>
        </c:spPr>
      </c:pivotFmt>
      <c:pivotFmt>
        <c:idx val="142"/>
        <c:spPr>
          <a:solidFill>
            <a:schemeClr val="accent1"/>
          </a:solidFill>
          <a:ln w="19050">
            <a:solidFill>
              <a:schemeClr val="lt1"/>
            </a:solidFill>
          </a:ln>
          <a:effectLst/>
        </c:spPr>
      </c:pivotFmt>
      <c:pivotFmt>
        <c:idx val="143"/>
        <c:spPr>
          <a:solidFill>
            <a:schemeClr val="accent1"/>
          </a:solidFill>
          <a:ln w="19050">
            <a:solidFill>
              <a:schemeClr val="lt1"/>
            </a:solidFill>
          </a:ln>
          <a:effectLst/>
        </c:spPr>
      </c:pivotFmt>
      <c:pivotFmt>
        <c:idx val="144"/>
        <c:spPr>
          <a:solidFill>
            <a:schemeClr val="accent1"/>
          </a:solidFill>
          <a:ln w="19050">
            <a:solidFill>
              <a:schemeClr val="lt1"/>
            </a:solidFill>
          </a:ln>
          <a:effectLst/>
        </c:spPr>
      </c:pivotFmt>
      <c:pivotFmt>
        <c:idx val="145"/>
        <c:spPr>
          <a:solidFill>
            <a:schemeClr val="accent1"/>
          </a:solidFill>
          <a:ln w="19050">
            <a:solidFill>
              <a:schemeClr val="lt1"/>
            </a:solidFill>
          </a:ln>
          <a:effectLst/>
        </c:spPr>
      </c:pivotFmt>
      <c:pivotFmt>
        <c:idx val="146"/>
        <c:spPr>
          <a:solidFill>
            <a:schemeClr val="accent1"/>
          </a:solidFill>
          <a:ln w="19050">
            <a:solidFill>
              <a:schemeClr val="lt1"/>
            </a:solidFill>
          </a:ln>
          <a:effectLst/>
        </c:spPr>
      </c:pivotFmt>
      <c:pivotFmt>
        <c:idx val="147"/>
        <c:spPr>
          <a:solidFill>
            <a:schemeClr val="accent1"/>
          </a:solidFill>
          <a:ln w="19050">
            <a:solidFill>
              <a:schemeClr val="lt1"/>
            </a:solidFill>
          </a:ln>
          <a:effectLst/>
        </c:spPr>
      </c:pivotFmt>
      <c:pivotFmt>
        <c:idx val="148"/>
        <c:spPr>
          <a:solidFill>
            <a:schemeClr val="accent1"/>
          </a:solidFill>
          <a:ln w="19050">
            <a:solidFill>
              <a:schemeClr val="lt1"/>
            </a:solidFill>
          </a:ln>
          <a:effectLst/>
        </c:spPr>
      </c:pivotFmt>
      <c:pivotFmt>
        <c:idx val="149"/>
        <c:spPr>
          <a:solidFill>
            <a:schemeClr val="accent1"/>
          </a:solidFill>
          <a:ln w="19050">
            <a:solidFill>
              <a:schemeClr val="lt1"/>
            </a:solidFill>
          </a:ln>
          <a:effectLst/>
        </c:spPr>
      </c:pivotFmt>
      <c:pivotFmt>
        <c:idx val="150"/>
        <c:spPr>
          <a:solidFill>
            <a:schemeClr val="accent1"/>
          </a:solidFill>
          <a:ln w="19050">
            <a:solidFill>
              <a:schemeClr val="lt1"/>
            </a:solidFill>
          </a:ln>
          <a:effectLst/>
        </c:spPr>
      </c:pivotFmt>
      <c:pivotFmt>
        <c:idx val="151"/>
        <c:spPr>
          <a:solidFill>
            <a:schemeClr val="accent1"/>
          </a:solidFill>
          <a:ln w="19050">
            <a:solidFill>
              <a:schemeClr val="lt1"/>
            </a:solidFill>
          </a:ln>
          <a:effectLst/>
        </c:spPr>
      </c:pivotFmt>
      <c:pivotFmt>
        <c:idx val="152"/>
        <c:spPr>
          <a:solidFill>
            <a:schemeClr val="accent1"/>
          </a:solidFill>
          <a:ln w="19050">
            <a:solidFill>
              <a:schemeClr val="lt1"/>
            </a:solidFill>
          </a:ln>
          <a:effectLst/>
        </c:spPr>
      </c:pivotFmt>
      <c:pivotFmt>
        <c:idx val="153"/>
        <c:spPr>
          <a:solidFill>
            <a:schemeClr val="accent1"/>
          </a:solidFill>
          <a:ln w="19050">
            <a:solidFill>
              <a:schemeClr val="lt1"/>
            </a:solidFill>
          </a:ln>
          <a:effectLst/>
        </c:spPr>
      </c:pivotFmt>
      <c:pivotFmt>
        <c:idx val="154"/>
        <c:spPr>
          <a:solidFill>
            <a:schemeClr val="accent1"/>
          </a:solidFill>
          <a:ln w="19050">
            <a:solidFill>
              <a:schemeClr val="lt1"/>
            </a:solidFill>
          </a:ln>
          <a:effectLst/>
        </c:spPr>
      </c:pivotFmt>
      <c:pivotFmt>
        <c:idx val="155"/>
        <c:spPr>
          <a:solidFill>
            <a:schemeClr val="accent1"/>
          </a:solidFill>
          <a:ln w="19050">
            <a:solidFill>
              <a:schemeClr val="lt1"/>
            </a:solidFill>
          </a:ln>
          <a:effectLst/>
        </c:spPr>
      </c:pivotFmt>
      <c:pivotFmt>
        <c:idx val="156"/>
        <c:spPr>
          <a:solidFill>
            <a:schemeClr val="accent1"/>
          </a:solidFill>
          <a:ln w="19050">
            <a:solidFill>
              <a:schemeClr val="lt1"/>
            </a:solidFill>
          </a:ln>
          <a:effectLst/>
        </c:spPr>
      </c:pivotFmt>
      <c:pivotFmt>
        <c:idx val="157"/>
        <c:spPr>
          <a:solidFill>
            <a:schemeClr val="accent1"/>
          </a:solidFill>
          <a:ln w="19050">
            <a:solidFill>
              <a:schemeClr val="lt1"/>
            </a:solidFill>
          </a:ln>
          <a:effectLst/>
        </c:spPr>
      </c:pivotFmt>
      <c:pivotFmt>
        <c:idx val="158"/>
        <c:spPr>
          <a:solidFill>
            <a:schemeClr val="accent1"/>
          </a:solidFill>
          <a:ln w="19050">
            <a:solidFill>
              <a:schemeClr val="lt1"/>
            </a:solidFill>
          </a:ln>
          <a:effectLst/>
        </c:spPr>
      </c:pivotFmt>
      <c:pivotFmt>
        <c:idx val="159"/>
        <c:spPr>
          <a:solidFill>
            <a:schemeClr val="accent1"/>
          </a:solidFill>
          <a:ln w="19050">
            <a:solidFill>
              <a:schemeClr val="lt1"/>
            </a:solidFill>
          </a:ln>
          <a:effectLst/>
        </c:spPr>
      </c:pivotFmt>
      <c:pivotFmt>
        <c:idx val="160"/>
        <c:spPr>
          <a:solidFill>
            <a:schemeClr val="accent1"/>
          </a:solidFill>
          <a:ln w="19050">
            <a:solidFill>
              <a:schemeClr val="lt1"/>
            </a:solidFill>
          </a:ln>
          <a:effectLst/>
        </c:spPr>
      </c:pivotFmt>
      <c:pivotFmt>
        <c:idx val="161"/>
        <c:spPr>
          <a:solidFill>
            <a:schemeClr val="accent1"/>
          </a:solidFill>
          <a:ln w="19050">
            <a:solidFill>
              <a:schemeClr val="lt1"/>
            </a:solidFill>
          </a:ln>
          <a:effectLst/>
        </c:spPr>
      </c:pivotFmt>
      <c:pivotFmt>
        <c:idx val="162"/>
        <c:spPr>
          <a:solidFill>
            <a:schemeClr val="accent1"/>
          </a:solidFill>
          <a:ln w="19050">
            <a:solidFill>
              <a:schemeClr val="lt1"/>
            </a:solidFill>
          </a:ln>
          <a:effectLst/>
        </c:spPr>
      </c:pivotFmt>
      <c:pivotFmt>
        <c:idx val="163"/>
        <c:spPr>
          <a:solidFill>
            <a:schemeClr val="accent1"/>
          </a:solidFill>
          <a:ln w="19050">
            <a:solidFill>
              <a:schemeClr val="lt1"/>
            </a:solidFill>
          </a:ln>
          <a:effectLst/>
        </c:spPr>
      </c:pivotFmt>
      <c:pivotFmt>
        <c:idx val="164"/>
        <c:spPr>
          <a:solidFill>
            <a:schemeClr val="accent1"/>
          </a:solidFill>
          <a:ln w="19050">
            <a:solidFill>
              <a:schemeClr val="lt1"/>
            </a:solidFill>
          </a:ln>
          <a:effectLst/>
        </c:spPr>
      </c:pivotFmt>
      <c:pivotFmt>
        <c:idx val="165"/>
        <c:spPr>
          <a:solidFill>
            <a:schemeClr val="accent1"/>
          </a:solidFill>
          <a:ln w="19050">
            <a:solidFill>
              <a:schemeClr val="lt1"/>
            </a:solidFill>
          </a:ln>
          <a:effectLst/>
        </c:spPr>
      </c:pivotFmt>
      <c:pivotFmt>
        <c:idx val="166"/>
        <c:spPr>
          <a:solidFill>
            <a:schemeClr val="accent1"/>
          </a:solidFill>
          <a:ln w="19050">
            <a:solidFill>
              <a:schemeClr val="lt1"/>
            </a:solidFill>
          </a:ln>
          <a:effectLst/>
        </c:spPr>
      </c:pivotFmt>
      <c:pivotFmt>
        <c:idx val="167"/>
        <c:spPr>
          <a:solidFill>
            <a:schemeClr val="accent1"/>
          </a:solidFill>
          <a:ln w="19050">
            <a:solidFill>
              <a:schemeClr val="lt1"/>
            </a:solidFill>
          </a:ln>
          <a:effectLst/>
        </c:spPr>
      </c:pivotFmt>
      <c:pivotFmt>
        <c:idx val="168"/>
        <c:spPr>
          <a:solidFill>
            <a:schemeClr val="accent1"/>
          </a:solidFill>
          <a:ln w="19050">
            <a:solidFill>
              <a:schemeClr val="lt1"/>
            </a:solidFill>
          </a:ln>
          <a:effectLst/>
        </c:spPr>
      </c:pivotFmt>
      <c:pivotFmt>
        <c:idx val="169"/>
        <c:spPr>
          <a:solidFill>
            <a:schemeClr val="accent1"/>
          </a:solidFill>
          <a:ln w="19050">
            <a:solidFill>
              <a:schemeClr val="lt1"/>
            </a:solidFill>
          </a:ln>
          <a:effectLst/>
        </c:spPr>
      </c:pivotFmt>
      <c:pivotFmt>
        <c:idx val="170"/>
        <c:spPr>
          <a:solidFill>
            <a:schemeClr val="accent1"/>
          </a:solidFill>
          <a:ln w="19050">
            <a:solidFill>
              <a:schemeClr val="lt1"/>
            </a:solidFill>
          </a:ln>
          <a:effectLst/>
        </c:spPr>
      </c:pivotFmt>
      <c:pivotFmt>
        <c:idx val="171"/>
        <c:spPr>
          <a:solidFill>
            <a:schemeClr val="accent1"/>
          </a:solidFill>
          <a:ln w="19050">
            <a:solidFill>
              <a:schemeClr val="lt1"/>
            </a:solidFill>
          </a:ln>
          <a:effectLst/>
        </c:spPr>
      </c:pivotFmt>
      <c:pivotFmt>
        <c:idx val="172"/>
        <c:spPr>
          <a:solidFill>
            <a:schemeClr val="accent1"/>
          </a:solidFill>
          <a:ln w="19050">
            <a:solidFill>
              <a:schemeClr val="lt1"/>
            </a:solidFill>
          </a:ln>
          <a:effectLst/>
        </c:spPr>
      </c:pivotFmt>
      <c:pivotFmt>
        <c:idx val="173"/>
        <c:spPr>
          <a:solidFill>
            <a:schemeClr val="accent1"/>
          </a:solidFill>
          <a:ln w="19050">
            <a:solidFill>
              <a:schemeClr val="lt1"/>
            </a:solidFill>
          </a:ln>
          <a:effectLst/>
        </c:spPr>
      </c:pivotFmt>
      <c:pivotFmt>
        <c:idx val="174"/>
        <c:spPr>
          <a:solidFill>
            <a:schemeClr val="accent1"/>
          </a:solidFill>
          <a:ln w="19050">
            <a:solidFill>
              <a:schemeClr val="lt1"/>
            </a:solidFill>
          </a:ln>
          <a:effectLst/>
        </c:spPr>
      </c:pivotFmt>
      <c:pivotFmt>
        <c:idx val="175"/>
        <c:spPr>
          <a:solidFill>
            <a:schemeClr val="accent1"/>
          </a:solidFill>
          <a:ln w="19050">
            <a:solidFill>
              <a:schemeClr val="lt1"/>
            </a:solidFill>
          </a:ln>
          <a:effectLst/>
        </c:spPr>
      </c:pivotFmt>
      <c:pivotFmt>
        <c:idx val="176"/>
        <c:spPr>
          <a:solidFill>
            <a:schemeClr val="accent1"/>
          </a:solidFill>
          <a:ln w="19050">
            <a:solidFill>
              <a:schemeClr val="lt1"/>
            </a:solidFill>
          </a:ln>
          <a:effectLst/>
        </c:spPr>
      </c:pivotFmt>
      <c:pivotFmt>
        <c:idx val="177"/>
        <c:spPr>
          <a:solidFill>
            <a:schemeClr val="accent1"/>
          </a:solidFill>
          <a:ln w="19050">
            <a:solidFill>
              <a:schemeClr val="lt1"/>
            </a:solidFill>
          </a:ln>
          <a:effectLst/>
        </c:spPr>
      </c:pivotFmt>
      <c:pivotFmt>
        <c:idx val="178"/>
        <c:spPr>
          <a:solidFill>
            <a:schemeClr val="accent1"/>
          </a:solidFill>
          <a:ln w="19050">
            <a:solidFill>
              <a:schemeClr val="lt1"/>
            </a:solidFill>
          </a:ln>
          <a:effectLst/>
        </c:spPr>
      </c:pivotFmt>
      <c:pivotFmt>
        <c:idx val="179"/>
        <c:spPr>
          <a:solidFill>
            <a:schemeClr val="accent1"/>
          </a:solidFill>
          <a:ln w="19050">
            <a:solidFill>
              <a:schemeClr val="lt1"/>
            </a:solidFill>
          </a:ln>
          <a:effectLst/>
        </c:spPr>
      </c:pivotFmt>
      <c:pivotFmt>
        <c:idx val="180"/>
        <c:spPr>
          <a:solidFill>
            <a:schemeClr val="accent1"/>
          </a:solidFill>
          <a:ln w="19050">
            <a:solidFill>
              <a:schemeClr val="lt1"/>
            </a:solidFill>
          </a:ln>
          <a:effectLst/>
        </c:spPr>
      </c:pivotFmt>
      <c:pivotFmt>
        <c:idx val="181"/>
        <c:spPr>
          <a:solidFill>
            <a:schemeClr val="accent1"/>
          </a:solidFill>
          <a:ln w="19050">
            <a:solidFill>
              <a:schemeClr val="lt1"/>
            </a:solidFill>
          </a:ln>
          <a:effectLst/>
        </c:spPr>
      </c:pivotFmt>
      <c:pivotFmt>
        <c:idx val="182"/>
        <c:spPr>
          <a:solidFill>
            <a:schemeClr val="accent1"/>
          </a:solidFill>
          <a:ln w="19050">
            <a:solidFill>
              <a:schemeClr val="lt1"/>
            </a:solidFill>
          </a:ln>
          <a:effectLst/>
        </c:spPr>
      </c:pivotFmt>
      <c:pivotFmt>
        <c:idx val="183"/>
        <c:spPr>
          <a:solidFill>
            <a:schemeClr val="accent1"/>
          </a:solidFill>
          <a:ln w="19050">
            <a:solidFill>
              <a:schemeClr val="lt1"/>
            </a:solidFill>
          </a:ln>
          <a:effectLst/>
        </c:spPr>
      </c:pivotFmt>
      <c:pivotFmt>
        <c:idx val="184"/>
        <c:spPr>
          <a:solidFill>
            <a:schemeClr val="accent1"/>
          </a:solidFill>
          <a:ln w="19050">
            <a:solidFill>
              <a:schemeClr val="lt1"/>
            </a:solidFill>
          </a:ln>
          <a:effectLst/>
        </c:spPr>
      </c:pivotFmt>
      <c:pivotFmt>
        <c:idx val="185"/>
        <c:spPr>
          <a:solidFill>
            <a:schemeClr val="accent1"/>
          </a:solidFill>
          <a:ln w="19050">
            <a:solidFill>
              <a:schemeClr val="lt1"/>
            </a:solidFill>
          </a:ln>
          <a:effectLst/>
        </c:spPr>
      </c:pivotFmt>
      <c:pivotFmt>
        <c:idx val="186"/>
        <c:spPr>
          <a:solidFill>
            <a:schemeClr val="accent1"/>
          </a:solidFill>
          <a:ln w="19050">
            <a:solidFill>
              <a:schemeClr val="lt1"/>
            </a:solidFill>
          </a:ln>
          <a:effectLst/>
        </c:spPr>
      </c:pivotFmt>
      <c:pivotFmt>
        <c:idx val="187"/>
        <c:spPr>
          <a:solidFill>
            <a:schemeClr val="accent1"/>
          </a:solidFill>
          <a:ln w="19050">
            <a:solidFill>
              <a:schemeClr val="lt1"/>
            </a:solidFill>
          </a:ln>
          <a:effectLst/>
        </c:spPr>
      </c:pivotFmt>
      <c:pivotFmt>
        <c:idx val="188"/>
        <c:spPr>
          <a:solidFill>
            <a:schemeClr val="accent1"/>
          </a:solidFill>
          <a:ln w="19050">
            <a:solidFill>
              <a:schemeClr val="lt1"/>
            </a:solidFill>
          </a:ln>
          <a:effectLst/>
        </c:spPr>
      </c:pivotFmt>
      <c:pivotFmt>
        <c:idx val="189"/>
        <c:spPr>
          <a:solidFill>
            <a:schemeClr val="accent1"/>
          </a:solidFill>
          <a:ln w="19050">
            <a:solidFill>
              <a:schemeClr val="lt1"/>
            </a:solidFill>
          </a:ln>
          <a:effectLst/>
        </c:spPr>
      </c:pivotFmt>
      <c:pivotFmt>
        <c:idx val="190"/>
        <c:spPr>
          <a:solidFill>
            <a:schemeClr val="accent1"/>
          </a:solidFill>
          <a:ln w="19050">
            <a:solidFill>
              <a:schemeClr val="lt1"/>
            </a:solidFill>
          </a:ln>
          <a:effectLst/>
        </c:spPr>
      </c:pivotFmt>
      <c:pivotFmt>
        <c:idx val="191"/>
        <c:spPr>
          <a:solidFill>
            <a:schemeClr val="accent1"/>
          </a:solidFill>
          <a:ln w="19050">
            <a:solidFill>
              <a:schemeClr val="lt1"/>
            </a:solidFill>
          </a:ln>
          <a:effectLst/>
        </c:spPr>
      </c:pivotFmt>
      <c:pivotFmt>
        <c:idx val="192"/>
        <c:spPr>
          <a:solidFill>
            <a:schemeClr val="accent1"/>
          </a:solidFill>
          <a:ln w="19050">
            <a:solidFill>
              <a:schemeClr val="lt1"/>
            </a:solidFill>
          </a:ln>
          <a:effectLst/>
        </c:spPr>
      </c:pivotFmt>
      <c:pivotFmt>
        <c:idx val="193"/>
        <c:spPr>
          <a:solidFill>
            <a:schemeClr val="accent1"/>
          </a:solidFill>
          <a:ln w="19050">
            <a:solidFill>
              <a:schemeClr val="lt1"/>
            </a:solidFill>
          </a:ln>
          <a:effectLst/>
        </c:spPr>
      </c:pivotFmt>
      <c:pivotFmt>
        <c:idx val="194"/>
        <c:spPr>
          <a:solidFill>
            <a:schemeClr val="accent1"/>
          </a:solidFill>
          <a:ln w="19050">
            <a:solidFill>
              <a:schemeClr val="lt1"/>
            </a:solidFill>
          </a:ln>
          <a:effectLst/>
        </c:spPr>
      </c:pivotFmt>
      <c:pivotFmt>
        <c:idx val="195"/>
        <c:spPr>
          <a:solidFill>
            <a:schemeClr val="accent1"/>
          </a:solidFill>
          <a:ln w="19050">
            <a:solidFill>
              <a:schemeClr val="lt1"/>
            </a:solidFill>
          </a:ln>
          <a:effectLst/>
        </c:spPr>
      </c:pivotFmt>
      <c:pivotFmt>
        <c:idx val="196"/>
        <c:spPr>
          <a:solidFill>
            <a:schemeClr val="accent1"/>
          </a:solidFill>
          <a:ln w="19050">
            <a:solidFill>
              <a:schemeClr val="lt1"/>
            </a:solidFill>
          </a:ln>
          <a:effectLst/>
        </c:spPr>
      </c:pivotFmt>
      <c:pivotFmt>
        <c:idx val="197"/>
        <c:spPr>
          <a:solidFill>
            <a:schemeClr val="accent1"/>
          </a:solidFill>
          <a:ln w="19050">
            <a:solidFill>
              <a:schemeClr val="lt1"/>
            </a:solidFill>
          </a:ln>
          <a:effectLst/>
        </c:spPr>
      </c:pivotFmt>
      <c:pivotFmt>
        <c:idx val="198"/>
        <c:spPr>
          <a:solidFill>
            <a:schemeClr val="accent1"/>
          </a:solidFill>
          <a:ln w="19050">
            <a:solidFill>
              <a:schemeClr val="lt1"/>
            </a:solidFill>
          </a:ln>
          <a:effectLst/>
        </c:spPr>
      </c:pivotFmt>
      <c:pivotFmt>
        <c:idx val="199"/>
        <c:spPr>
          <a:solidFill>
            <a:schemeClr val="accent1"/>
          </a:solidFill>
          <a:ln w="19050">
            <a:solidFill>
              <a:schemeClr val="lt1"/>
            </a:solidFill>
          </a:ln>
          <a:effectLst/>
        </c:spPr>
      </c:pivotFmt>
      <c:pivotFmt>
        <c:idx val="200"/>
        <c:spPr>
          <a:solidFill>
            <a:schemeClr val="accent1"/>
          </a:solidFill>
          <a:ln w="19050">
            <a:solidFill>
              <a:schemeClr val="lt1"/>
            </a:solidFill>
          </a:ln>
          <a:effectLst/>
        </c:spPr>
      </c:pivotFmt>
      <c:pivotFmt>
        <c:idx val="201"/>
        <c:spPr>
          <a:solidFill>
            <a:schemeClr val="accent1"/>
          </a:solidFill>
          <a:ln w="19050">
            <a:solidFill>
              <a:schemeClr val="lt1"/>
            </a:solidFill>
          </a:ln>
          <a:effectLst/>
        </c:spPr>
      </c:pivotFmt>
      <c:pivotFmt>
        <c:idx val="202"/>
        <c:spPr>
          <a:solidFill>
            <a:schemeClr val="accent1"/>
          </a:solidFill>
          <a:ln w="19050">
            <a:solidFill>
              <a:schemeClr val="lt1"/>
            </a:solidFill>
          </a:ln>
          <a:effectLst/>
        </c:spPr>
      </c:pivotFmt>
      <c:pivotFmt>
        <c:idx val="203"/>
        <c:spPr>
          <a:solidFill>
            <a:schemeClr val="accent1"/>
          </a:solidFill>
          <a:ln w="19050">
            <a:solidFill>
              <a:schemeClr val="lt1"/>
            </a:solidFill>
          </a:ln>
          <a:effectLst/>
        </c:spPr>
      </c:pivotFmt>
      <c:pivotFmt>
        <c:idx val="204"/>
        <c:spPr>
          <a:solidFill>
            <a:schemeClr val="accent1"/>
          </a:solidFill>
          <a:ln w="19050">
            <a:solidFill>
              <a:schemeClr val="lt1"/>
            </a:solidFill>
          </a:ln>
          <a:effectLst/>
        </c:spPr>
      </c:pivotFmt>
      <c:pivotFmt>
        <c:idx val="205"/>
        <c:spPr>
          <a:solidFill>
            <a:schemeClr val="accent1"/>
          </a:solidFill>
          <a:ln w="19050">
            <a:solidFill>
              <a:schemeClr val="lt1"/>
            </a:solidFill>
          </a:ln>
          <a:effectLst/>
        </c:spPr>
      </c:pivotFmt>
      <c:pivotFmt>
        <c:idx val="206"/>
        <c:spPr>
          <a:solidFill>
            <a:schemeClr val="accent1"/>
          </a:solidFill>
          <a:ln w="19050">
            <a:solidFill>
              <a:schemeClr val="lt1"/>
            </a:solidFill>
          </a:ln>
          <a:effectLst/>
        </c:spPr>
      </c:pivotFmt>
      <c:pivotFmt>
        <c:idx val="207"/>
        <c:spPr>
          <a:solidFill>
            <a:schemeClr val="accent1"/>
          </a:solidFill>
          <a:ln w="19050">
            <a:solidFill>
              <a:schemeClr val="lt1"/>
            </a:solidFill>
          </a:ln>
          <a:effectLst/>
        </c:spPr>
      </c:pivotFmt>
      <c:pivotFmt>
        <c:idx val="208"/>
        <c:spPr>
          <a:solidFill>
            <a:schemeClr val="accent1"/>
          </a:solidFill>
          <a:ln w="19050">
            <a:solidFill>
              <a:schemeClr val="lt1"/>
            </a:solidFill>
          </a:ln>
          <a:effectLst/>
        </c:spPr>
      </c:pivotFmt>
      <c:pivotFmt>
        <c:idx val="209"/>
        <c:spPr>
          <a:solidFill>
            <a:schemeClr val="accent1"/>
          </a:solidFill>
          <a:ln w="19050">
            <a:solidFill>
              <a:schemeClr val="lt1"/>
            </a:solidFill>
          </a:ln>
          <a:effectLst/>
        </c:spPr>
      </c:pivotFmt>
      <c:pivotFmt>
        <c:idx val="210"/>
        <c:spPr>
          <a:solidFill>
            <a:schemeClr val="accent1"/>
          </a:solidFill>
          <a:ln w="19050">
            <a:solidFill>
              <a:schemeClr val="lt1"/>
            </a:solidFill>
          </a:ln>
          <a:effectLst/>
        </c:spPr>
      </c:pivotFmt>
      <c:pivotFmt>
        <c:idx val="211"/>
        <c:spPr>
          <a:solidFill>
            <a:schemeClr val="accent1"/>
          </a:solidFill>
          <a:ln w="19050">
            <a:solidFill>
              <a:schemeClr val="lt1"/>
            </a:solidFill>
          </a:ln>
          <a:effectLst/>
        </c:spPr>
      </c:pivotFmt>
      <c:pivotFmt>
        <c:idx val="212"/>
        <c:spPr>
          <a:solidFill>
            <a:schemeClr val="accent1"/>
          </a:solidFill>
          <a:ln w="19050">
            <a:solidFill>
              <a:schemeClr val="lt1"/>
            </a:solidFill>
          </a:ln>
          <a:effectLst/>
        </c:spPr>
      </c:pivotFmt>
      <c:pivotFmt>
        <c:idx val="213"/>
        <c:spPr>
          <a:solidFill>
            <a:schemeClr val="accent1"/>
          </a:solidFill>
          <a:ln w="19050">
            <a:solidFill>
              <a:schemeClr val="lt1"/>
            </a:solidFill>
          </a:ln>
          <a:effectLst/>
        </c:spPr>
      </c:pivotFmt>
      <c:pivotFmt>
        <c:idx val="214"/>
        <c:spPr>
          <a:solidFill>
            <a:schemeClr val="accent1"/>
          </a:solidFill>
          <a:ln w="19050">
            <a:solidFill>
              <a:schemeClr val="lt1"/>
            </a:solidFill>
          </a:ln>
          <a:effectLst/>
        </c:spPr>
      </c:pivotFmt>
      <c:pivotFmt>
        <c:idx val="215"/>
        <c:spPr>
          <a:solidFill>
            <a:schemeClr val="accent1"/>
          </a:solidFill>
          <a:ln w="19050">
            <a:solidFill>
              <a:schemeClr val="lt1"/>
            </a:solidFill>
          </a:ln>
          <a:effectLst/>
        </c:spPr>
      </c:pivotFmt>
      <c:pivotFmt>
        <c:idx val="216"/>
        <c:spPr>
          <a:solidFill>
            <a:schemeClr val="accent1"/>
          </a:solidFill>
          <a:ln w="19050">
            <a:solidFill>
              <a:schemeClr val="lt1"/>
            </a:solidFill>
          </a:ln>
          <a:effectLst/>
        </c:spPr>
      </c:pivotFmt>
      <c:pivotFmt>
        <c:idx val="217"/>
        <c:spPr>
          <a:solidFill>
            <a:schemeClr val="accent1"/>
          </a:solidFill>
          <a:ln w="19050">
            <a:solidFill>
              <a:schemeClr val="lt1"/>
            </a:solidFill>
          </a:ln>
          <a:effectLst/>
        </c:spPr>
      </c:pivotFmt>
      <c:pivotFmt>
        <c:idx val="218"/>
        <c:spPr>
          <a:solidFill>
            <a:schemeClr val="accent1"/>
          </a:solidFill>
          <a:ln w="19050">
            <a:solidFill>
              <a:schemeClr val="lt1"/>
            </a:solidFill>
          </a:ln>
          <a:effectLst/>
        </c:spPr>
      </c:pivotFmt>
      <c:pivotFmt>
        <c:idx val="219"/>
        <c:spPr>
          <a:solidFill>
            <a:schemeClr val="accent1"/>
          </a:solidFill>
          <a:ln w="19050">
            <a:solidFill>
              <a:schemeClr val="lt1"/>
            </a:solidFill>
          </a:ln>
          <a:effectLst/>
        </c:spPr>
      </c:pivotFmt>
      <c:pivotFmt>
        <c:idx val="220"/>
        <c:spPr>
          <a:solidFill>
            <a:schemeClr val="accent1"/>
          </a:solidFill>
          <a:ln w="19050">
            <a:solidFill>
              <a:schemeClr val="lt1"/>
            </a:solidFill>
          </a:ln>
          <a:effectLst/>
        </c:spPr>
      </c:pivotFmt>
      <c:pivotFmt>
        <c:idx val="221"/>
        <c:spPr>
          <a:solidFill>
            <a:schemeClr val="accent1"/>
          </a:solidFill>
          <a:ln w="19050">
            <a:solidFill>
              <a:schemeClr val="lt1"/>
            </a:solidFill>
          </a:ln>
          <a:effectLst/>
        </c:spPr>
      </c:pivotFmt>
      <c:pivotFmt>
        <c:idx val="222"/>
        <c:spPr>
          <a:solidFill>
            <a:schemeClr val="accent1"/>
          </a:solidFill>
          <a:ln w="19050">
            <a:solidFill>
              <a:schemeClr val="lt1"/>
            </a:solidFill>
          </a:ln>
          <a:effectLst/>
        </c:spPr>
      </c:pivotFmt>
      <c:pivotFmt>
        <c:idx val="223"/>
        <c:spPr>
          <a:solidFill>
            <a:schemeClr val="accent1"/>
          </a:solidFill>
          <a:ln w="19050">
            <a:solidFill>
              <a:schemeClr val="lt1"/>
            </a:solidFill>
          </a:ln>
          <a:effectLst/>
        </c:spPr>
      </c:pivotFmt>
      <c:pivotFmt>
        <c:idx val="224"/>
        <c:spPr>
          <a:solidFill>
            <a:schemeClr val="accent1"/>
          </a:solidFill>
          <a:ln w="19050">
            <a:solidFill>
              <a:schemeClr val="lt1"/>
            </a:solidFill>
          </a:ln>
          <a:effectLst/>
        </c:spPr>
      </c:pivotFmt>
      <c:pivotFmt>
        <c:idx val="225"/>
        <c:spPr>
          <a:solidFill>
            <a:schemeClr val="accent1"/>
          </a:solidFill>
          <a:ln w="19050">
            <a:solidFill>
              <a:schemeClr val="lt1"/>
            </a:solidFill>
          </a:ln>
          <a:effectLst/>
        </c:spPr>
      </c:pivotFmt>
      <c:pivotFmt>
        <c:idx val="226"/>
        <c:spPr>
          <a:solidFill>
            <a:schemeClr val="accent1"/>
          </a:solidFill>
          <a:ln w="19050">
            <a:solidFill>
              <a:schemeClr val="lt1"/>
            </a:solidFill>
          </a:ln>
          <a:effectLst/>
        </c:spPr>
      </c:pivotFmt>
      <c:pivotFmt>
        <c:idx val="227"/>
        <c:spPr>
          <a:solidFill>
            <a:schemeClr val="accent1"/>
          </a:solidFill>
          <a:ln w="19050">
            <a:solidFill>
              <a:schemeClr val="lt1"/>
            </a:solidFill>
          </a:ln>
          <a:effectLst/>
        </c:spPr>
      </c:pivotFmt>
      <c:pivotFmt>
        <c:idx val="228"/>
        <c:spPr>
          <a:solidFill>
            <a:schemeClr val="accent1"/>
          </a:solidFill>
          <a:ln w="19050">
            <a:solidFill>
              <a:schemeClr val="lt1"/>
            </a:solidFill>
          </a:ln>
          <a:effectLst/>
        </c:spPr>
      </c:pivotFmt>
      <c:pivotFmt>
        <c:idx val="229"/>
        <c:spPr>
          <a:solidFill>
            <a:schemeClr val="accent1"/>
          </a:solidFill>
          <a:ln w="19050">
            <a:solidFill>
              <a:schemeClr val="lt1"/>
            </a:solidFill>
          </a:ln>
          <a:effectLst/>
        </c:spPr>
      </c:pivotFmt>
      <c:pivotFmt>
        <c:idx val="230"/>
        <c:spPr>
          <a:solidFill>
            <a:schemeClr val="accent1"/>
          </a:solidFill>
          <a:ln w="19050">
            <a:solidFill>
              <a:schemeClr val="lt1"/>
            </a:solidFill>
          </a:ln>
          <a:effectLst/>
        </c:spPr>
      </c:pivotFmt>
      <c:pivotFmt>
        <c:idx val="231"/>
        <c:spPr>
          <a:solidFill>
            <a:schemeClr val="accent1"/>
          </a:solidFill>
          <a:ln w="19050">
            <a:solidFill>
              <a:schemeClr val="lt1"/>
            </a:solidFill>
          </a:ln>
          <a:effectLst/>
        </c:spPr>
      </c:pivotFmt>
      <c:pivotFmt>
        <c:idx val="232"/>
        <c:spPr>
          <a:solidFill>
            <a:schemeClr val="accent1"/>
          </a:solidFill>
          <a:ln w="19050">
            <a:solidFill>
              <a:schemeClr val="lt1"/>
            </a:solidFill>
          </a:ln>
          <a:effectLst/>
        </c:spPr>
      </c:pivotFmt>
      <c:pivotFmt>
        <c:idx val="233"/>
        <c:spPr>
          <a:solidFill>
            <a:schemeClr val="accent1"/>
          </a:solidFill>
          <a:ln w="19050">
            <a:solidFill>
              <a:schemeClr val="lt1"/>
            </a:solidFill>
          </a:ln>
          <a:effectLst/>
        </c:spPr>
      </c:pivotFmt>
      <c:pivotFmt>
        <c:idx val="234"/>
        <c:spPr>
          <a:solidFill>
            <a:schemeClr val="accent1"/>
          </a:solidFill>
          <a:ln w="19050">
            <a:solidFill>
              <a:schemeClr val="lt1"/>
            </a:solidFill>
          </a:ln>
          <a:effectLst/>
        </c:spPr>
      </c:pivotFmt>
      <c:pivotFmt>
        <c:idx val="235"/>
        <c:spPr>
          <a:solidFill>
            <a:schemeClr val="accent1"/>
          </a:solidFill>
          <a:ln w="19050">
            <a:solidFill>
              <a:schemeClr val="lt1"/>
            </a:solidFill>
          </a:ln>
          <a:effectLst/>
        </c:spPr>
      </c:pivotFmt>
      <c:pivotFmt>
        <c:idx val="236"/>
        <c:spPr>
          <a:solidFill>
            <a:schemeClr val="accent1"/>
          </a:solidFill>
          <a:ln w="19050">
            <a:solidFill>
              <a:schemeClr val="lt1"/>
            </a:solidFill>
          </a:ln>
          <a:effectLst/>
        </c:spPr>
      </c:pivotFmt>
      <c:pivotFmt>
        <c:idx val="237"/>
        <c:spPr>
          <a:solidFill>
            <a:schemeClr val="accent1"/>
          </a:solidFill>
          <a:ln w="19050">
            <a:solidFill>
              <a:schemeClr val="lt1"/>
            </a:solidFill>
          </a:ln>
          <a:effectLst/>
        </c:spPr>
      </c:pivotFmt>
      <c:pivotFmt>
        <c:idx val="238"/>
        <c:spPr>
          <a:solidFill>
            <a:schemeClr val="accent1"/>
          </a:solidFill>
          <a:ln w="19050">
            <a:solidFill>
              <a:schemeClr val="lt1"/>
            </a:solidFill>
          </a:ln>
          <a:effectLst/>
        </c:spPr>
      </c:pivotFmt>
      <c:pivotFmt>
        <c:idx val="239"/>
        <c:spPr>
          <a:solidFill>
            <a:schemeClr val="accent1"/>
          </a:solidFill>
          <a:ln w="19050">
            <a:solidFill>
              <a:schemeClr val="lt1"/>
            </a:solidFill>
          </a:ln>
          <a:effectLst/>
        </c:spPr>
      </c:pivotFmt>
      <c:pivotFmt>
        <c:idx val="240"/>
        <c:spPr>
          <a:solidFill>
            <a:schemeClr val="accent1"/>
          </a:solidFill>
          <a:ln w="19050">
            <a:solidFill>
              <a:schemeClr val="lt1"/>
            </a:solidFill>
          </a:ln>
          <a:effectLst/>
        </c:spPr>
      </c:pivotFmt>
      <c:pivotFmt>
        <c:idx val="241"/>
        <c:spPr>
          <a:solidFill>
            <a:schemeClr val="accent1"/>
          </a:solidFill>
          <a:ln w="19050">
            <a:solidFill>
              <a:schemeClr val="lt1"/>
            </a:solidFill>
          </a:ln>
          <a:effectLst/>
        </c:spPr>
      </c:pivotFmt>
      <c:pivotFmt>
        <c:idx val="242"/>
        <c:spPr>
          <a:solidFill>
            <a:schemeClr val="accent1"/>
          </a:solidFill>
          <a:ln w="19050">
            <a:solidFill>
              <a:schemeClr val="lt1"/>
            </a:solidFill>
          </a:ln>
          <a:effectLst/>
        </c:spPr>
      </c:pivotFmt>
      <c:pivotFmt>
        <c:idx val="243"/>
        <c:spPr>
          <a:solidFill>
            <a:schemeClr val="accent1"/>
          </a:solidFill>
          <a:ln w="19050">
            <a:solidFill>
              <a:schemeClr val="lt1"/>
            </a:solidFill>
          </a:ln>
          <a:effectLst/>
        </c:spPr>
      </c:pivotFmt>
      <c:pivotFmt>
        <c:idx val="244"/>
        <c:spPr>
          <a:solidFill>
            <a:schemeClr val="accent1"/>
          </a:solidFill>
          <a:ln w="19050">
            <a:solidFill>
              <a:schemeClr val="lt1"/>
            </a:solidFill>
          </a:ln>
          <a:effectLst/>
        </c:spPr>
      </c:pivotFmt>
      <c:pivotFmt>
        <c:idx val="245"/>
        <c:spPr>
          <a:solidFill>
            <a:schemeClr val="accent1"/>
          </a:solidFill>
          <a:ln w="19050">
            <a:solidFill>
              <a:schemeClr val="lt1"/>
            </a:solidFill>
          </a:ln>
          <a:effectLst/>
        </c:spPr>
      </c:pivotFmt>
      <c:pivotFmt>
        <c:idx val="246"/>
        <c:spPr>
          <a:solidFill>
            <a:schemeClr val="accent1"/>
          </a:solidFill>
          <a:ln w="19050">
            <a:solidFill>
              <a:schemeClr val="lt1"/>
            </a:solidFill>
          </a:ln>
          <a:effectLst/>
        </c:spPr>
      </c:pivotFmt>
      <c:pivotFmt>
        <c:idx val="247"/>
        <c:spPr>
          <a:solidFill>
            <a:schemeClr val="accent1"/>
          </a:solidFill>
          <a:ln w="19050">
            <a:solidFill>
              <a:schemeClr val="lt1"/>
            </a:solidFill>
          </a:ln>
          <a:effectLst/>
        </c:spPr>
      </c:pivotFmt>
      <c:pivotFmt>
        <c:idx val="248"/>
        <c:spPr>
          <a:solidFill>
            <a:schemeClr val="accent1"/>
          </a:solidFill>
          <a:ln w="19050">
            <a:solidFill>
              <a:schemeClr val="lt1"/>
            </a:solidFill>
          </a:ln>
          <a:effectLst/>
        </c:spPr>
      </c:pivotFmt>
      <c:pivotFmt>
        <c:idx val="249"/>
        <c:spPr>
          <a:solidFill>
            <a:schemeClr val="accent1"/>
          </a:solidFill>
          <a:ln w="19050">
            <a:solidFill>
              <a:schemeClr val="lt1"/>
            </a:solidFill>
          </a:ln>
          <a:effectLst/>
        </c:spPr>
      </c:pivotFmt>
      <c:pivotFmt>
        <c:idx val="250"/>
        <c:spPr>
          <a:solidFill>
            <a:schemeClr val="accent1"/>
          </a:solidFill>
          <a:ln w="19050">
            <a:solidFill>
              <a:schemeClr val="lt1"/>
            </a:solidFill>
          </a:ln>
          <a:effectLst/>
        </c:spPr>
      </c:pivotFmt>
      <c:pivotFmt>
        <c:idx val="251"/>
        <c:spPr>
          <a:solidFill>
            <a:schemeClr val="accent1"/>
          </a:solidFill>
          <a:ln w="19050">
            <a:solidFill>
              <a:schemeClr val="lt1"/>
            </a:solidFill>
          </a:ln>
          <a:effectLst/>
        </c:spPr>
      </c:pivotFmt>
      <c:pivotFmt>
        <c:idx val="252"/>
        <c:spPr>
          <a:solidFill>
            <a:schemeClr val="accent1"/>
          </a:solidFill>
          <a:ln w="19050">
            <a:solidFill>
              <a:schemeClr val="lt1"/>
            </a:solidFill>
          </a:ln>
          <a:effectLst/>
        </c:spPr>
      </c:pivotFmt>
    </c:pivotFmts>
    <c:plotArea>
      <c:layout/>
      <c:pieChart>
        <c:varyColors val="1"/>
        <c:ser>
          <c:idx val="0"/>
          <c:order val="0"/>
          <c:tx>
            <c:strRef>
              <c:f>Sheet2!$B$3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1AF-45C6-B18C-CBFCB4F12E6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1AF-45C6-B18C-CBFCB4F12E6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1AF-45C6-B18C-CBFCB4F12E6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1AF-45C6-B18C-CBFCB4F12E6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1AF-45C6-B18C-CBFCB4F12E6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C1AF-45C6-B18C-CBFCB4F12E69}"/>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C1AF-45C6-B18C-CBFCB4F12E69}"/>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C1AF-45C6-B18C-CBFCB4F12E69}"/>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C1AF-45C6-B18C-CBFCB4F12E69}"/>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C1AF-45C6-B18C-CBFCB4F12E69}"/>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C1AF-45C6-B18C-CBFCB4F12E69}"/>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C1AF-45C6-B18C-CBFCB4F12E69}"/>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C1AF-45C6-B18C-CBFCB4F12E69}"/>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C1AF-45C6-B18C-CBFCB4F12E69}"/>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D-C1AF-45C6-B18C-CBFCB4F12E69}"/>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1F-C1AF-45C6-B18C-CBFCB4F12E69}"/>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21-C1AF-45C6-B18C-CBFCB4F12E69}"/>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23-C1AF-45C6-B18C-CBFCB4F12E69}"/>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25-C1AF-45C6-B18C-CBFCB4F12E69}"/>
              </c:ext>
            </c:extLst>
          </c:dPt>
          <c:dPt>
            <c:idx val="1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027-C1AF-45C6-B18C-CBFCB4F12E69}"/>
              </c:ext>
            </c:extLst>
          </c:dPt>
          <c:dPt>
            <c:idx val="2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029-C1AF-45C6-B18C-CBFCB4F12E69}"/>
              </c:ext>
            </c:extLst>
          </c:dPt>
          <c:dPt>
            <c:idx val="21"/>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02B-C1AF-45C6-B18C-CBFCB4F12E69}"/>
              </c:ext>
            </c:extLst>
          </c:dPt>
          <c:dPt>
            <c:idx val="22"/>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02D-C1AF-45C6-B18C-CBFCB4F12E69}"/>
              </c:ext>
            </c:extLst>
          </c:dPt>
          <c:dPt>
            <c:idx val="23"/>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02F-C1AF-45C6-B18C-CBFCB4F12E69}"/>
              </c:ext>
            </c:extLst>
          </c:dPt>
          <c:dPt>
            <c:idx val="24"/>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31-C1AF-45C6-B18C-CBFCB4F12E69}"/>
              </c:ext>
            </c:extLst>
          </c:dPt>
          <c:dPt>
            <c:idx val="25"/>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33-C1AF-45C6-B18C-CBFCB4F12E69}"/>
              </c:ext>
            </c:extLst>
          </c:dPt>
          <c:dPt>
            <c:idx val="26"/>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35-C1AF-45C6-B18C-CBFCB4F12E69}"/>
              </c:ext>
            </c:extLst>
          </c:dPt>
          <c:dPt>
            <c:idx val="27"/>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37-C1AF-45C6-B18C-CBFCB4F12E69}"/>
              </c:ext>
            </c:extLst>
          </c:dPt>
          <c:dPt>
            <c:idx val="28"/>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39-C1AF-45C6-B18C-CBFCB4F12E69}"/>
              </c:ext>
            </c:extLst>
          </c:dPt>
          <c:dPt>
            <c:idx val="29"/>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3B-C1AF-45C6-B18C-CBFCB4F12E69}"/>
              </c:ext>
            </c:extLst>
          </c:dPt>
          <c:dPt>
            <c:idx val="3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3D-C1AF-45C6-B18C-CBFCB4F12E69}"/>
              </c:ext>
            </c:extLst>
          </c:dPt>
          <c:dPt>
            <c:idx val="31"/>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03F-C1AF-45C6-B18C-CBFCB4F12E69}"/>
              </c:ext>
            </c:extLst>
          </c:dPt>
          <c:dPt>
            <c:idx val="32"/>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041-C1AF-45C6-B18C-CBFCB4F12E69}"/>
              </c:ext>
            </c:extLst>
          </c:dPt>
          <c:dPt>
            <c:idx val="33"/>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043-C1AF-45C6-B18C-CBFCB4F12E69}"/>
              </c:ext>
            </c:extLst>
          </c:dPt>
          <c:dPt>
            <c:idx val="34"/>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045-C1AF-45C6-B18C-CBFCB4F12E69}"/>
              </c:ext>
            </c:extLst>
          </c:dPt>
          <c:dPt>
            <c:idx val="35"/>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047-C1AF-45C6-B18C-CBFCB4F12E69}"/>
              </c:ext>
            </c:extLst>
          </c:dPt>
          <c:dPt>
            <c:idx val="36"/>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049-C1AF-45C6-B18C-CBFCB4F12E69}"/>
              </c:ext>
            </c:extLst>
          </c:dPt>
          <c:dPt>
            <c:idx val="37"/>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04B-C1AF-45C6-B18C-CBFCB4F12E69}"/>
              </c:ext>
            </c:extLst>
          </c:dPt>
          <c:dPt>
            <c:idx val="38"/>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04D-C1AF-45C6-B18C-CBFCB4F12E69}"/>
              </c:ext>
            </c:extLst>
          </c:dPt>
          <c:dPt>
            <c:idx val="39"/>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04F-C1AF-45C6-B18C-CBFCB4F12E69}"/>
              </c:ext>
            </c:extLst>
          </c:dPt>
          <c:dPt>
            <c:idx val="40"/>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051-C1AF-45C6-B18C-CBFCB4F12E69}"/>
              </c:ext>
            </c:extLst>
          </c:dPt>
          <c:dPt>
            <c:idx val="41"/>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053-C1AF-45C6-B18C-CBFCB4F12E69}"/>
              </c:ext>
            </c:extLst>
          </c:dPt>
          <c:dPt>
            <c:idx val="42"/>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055-C1AF-45C6-B18C-CBFCB4F12E69}"/>
              </c:ext>
            </c:extLst>
          </c:dPt>
          <c:dPt>
            <c:idx val="43"/>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057-C1AF-45C6-B18C-CBFCB4F12E69}"/>
              </c:ext>
            </c:extLst>
          </c:dPt>
          <c:dPt>
            <c:idx val="44"/>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059-C1AF-45C6-B18C-CBFCB4F12E69}"/>
              </c:ext>
            </c:extLst>
          </c:dPt>
          <c:dPt>
            <c:idx val="45"/>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05B-C1AF-45C6-B18C-CBFCB4F12E69}"/>
              </c:ext>
            </c:extLst>
          </c:dPt>
          <c:dPt>
            <c:idx val="46"/>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05D-C1AF-45C6-B18C-CBFCB4F12E69}"/>
              </c:ext>
            </c:extLst>
          </c:dPt>
          <c:dPt>
            <c:idx val="47"/>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05F-C1AF-45C6-B18C-CBFCB4F12E69}"/>
              </c:ext>
            </c:extLst>
          </c:dPt>
          <c:dPt>
            <c:idx val="48"/>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061-C1AF-45C6-B18C-CBFCB4F12E69}"/>
              </c:ext>
            </c:extLst>
          </c:dPt>
          <c:dPt>
            <c:idx val="49"/>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063-C1AF-45C6-B18C-CBFCB4F12E69}"/>
              </c:ext>
            </c:extLst>
          </c:dPt>
          <c:dPt>
            <c:idx val="50"/>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065-C1AF-45C6-B18C-CBFCB4F12E69}"/>
              </c:ext>
            </c:extLst>
          </c:dPt>
          <c:dPt>
            <c:idx val="51"/>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067-C1AF-45C6-B18C-CBFCB4F12E69}"/>
              </c:ext>
            </c:extLst>
          </c:dPt>
          <c:dPt>
            <c:idx val="52"/>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069-C1AF-45C6-B18C-CBFCB4F12E69}"/>
              </c:ext>
            </c:extLst>
          </c:dPt>
          <c:dPt>
            <c:idx val="53"/>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06B-C1AF-45C6-B18C-CBFCB4F12E69}"/>
              </c:ext>
            </c:extLst>
          </c:dPt>
          <c:dPt>
            <c:idx val="54"/>
            <c:bubble3D val="0"/>
            <c:spPr>
              <a:solidFill>
                <a:schemeClr val="accent1"/>
              </a:solidFill>
              <a:ln w="19050">
                <a:solidFill>
                  <a:schemeClr val="lt1"/>
                </a:solidFill>
              </a:ln>
              <a:effectLst/>
            </c:spPr>
            <c:extLst>
              <c:ext xmlns:c16="http://schemas.microsoft.com/office/drawing/2014/chart" uri="{C3380CC4-5D6E-409C-BE32-E72D297353CC}">
                <c16:uniqueId val="{0000006D-C1AF-45C6-B18C-CBFCB4F12E69}"/>
              </c:ext>
            </c:extLst>
          </c:dPt>
          <c:dPt>
            <c:idx val="55"/>
            <c:bubble3D val="0"/>
            <c:spPr>
              <a:solidFill>
                <a:schemeClr val="accent2"/>
              </a:solidFill>
              <a:ln w="19050">
                <a:solidFill>
                  <a:schemeClr val="lt1"/>
                </a:solidFill>
              </a:ln>
              <a:effectLst/>
            </c:spPr>
            <c:extLst>
              <c:ext xmlns:c16="http://schemas.microsoft.com/office/drawing/2014/chart" uri="{C3380CC4-5D6E-409C-BE32-E72D297353CC}">
                <c16:uniqueId val="{0000006F-C1AF-45C6-B18C-CBFCB4F12E69}"/>
              </c:ext>
            </c:extLst>
          </c:dPt>
          <c:dPt>
            <c:idx val="56"/>
            <c:bubble3D val="0"/>
            <c:spPr>
              <a:solidFill>
                <a:schemeClr val="accent3"/>
              </a:solidFill>
              <a:ln w="19050">
                <a:solidFill>
                  <a:schemeClr val="lt1"/>
                </a:solidFill>
              </a:ln>
              <a:effectLst/>
            </c:spPr>
            <c:extLst>
              <c:ext xmlns:c16="http://schemas.microsoft.com/office/drawing/2014/chart" uri="{C3380CC4-5D6E-409C-BE32-E72D297353CC}">
                <c16:uniqueId val="{00000071-C1AF-45C6-B18C-CBFCB4F12E69}"/>
              </c:ext>
            </c:extLst>
          </c:dPt>
          <c:dPt>
            <c:idx val="57"/>
            <c:bubble3D val="0"/>
            <c:spPr>
              <a:solidFill>
                <a:schemeClr val="accent4"/>
              </a:solidFill>
              <a:ln w="19050">
                <a:solidFill>
                  <a:schemeClr val="lt1"/>
                </a:solidFill>
              </a:ln>
              <a:effectLst/>
            </c:spPr>
            <c:extLst>
              <c:ext xmlns:c16="http://schemas.microsoft.com/office/drawing/2014/chart" uri="{C3380CC4-5D6E-409C-BE32-E72D297353CC}">
                <c16:uniqueId val="{00000073-C1AF-45C6-B18C-CBFCB4F12E69}"/>
              </c:ext>
            </c:extLst>
          </c:dPt>
          <c:dPt>
            <c:idx val="58"/>
            <c:bubble3D val="0"/>
            <c:spPr>
              <a:solidFill>
                <a:schemeClr val="accent5"/>
              </a:solidFill>
              <a:ln w="19050">
                <a:solidFill>
                  <a:schemeClr val="lt1"/>
                </a:solidFill>
              </a:ln>
              <a:effectLst/>
            </c:spPr>
            <c:extLst>
              <c:ext xmlns:c16="http://schemas.microsoft.com/office/drawing/2014/chart" uri="{C3380CC4-5D6E-409C-BE32-E72D297353CC}">
                <c16:uniqueId val="{00000075-C1AF-45C6-B18C-CBFCB4F12E69}"/>
              </c:ext>
            </c:extLst>
          </c:dPt>
          <c:dPt>
            <c:idx val="59"/>
            <c:bubble3D val="0"/>
            <c:spPr>
              <a:solidFill>
                <a:schemeClr val="accent6"/>
              </a:solidFill>
              <a:ln w="19050">
                <a:solidFill>
                  <a:schemeClr val="lt1"/>
                </a:solidFill>
              </a:ln>
              <a:effectLst/>
            </c:spPr>
            <c:extLst>
              <c:ext xmlns:c16="http://schemas.microsoft.com/office/drawing/2014/chart" uri="{C3380CC4-5D6E-409C-BE32-E72D297353CC}">
                <c16:uniqueId val="{00000077-C1AF-45C6-B18C-CBFCB4F12E69}"/>
              </c:ext>
            </c:extLst>
          </c:dPt>
          <c:dPt>
            <c:idx val="60"/>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79-C1AF-45C6-B18C-CBFCB4F12E69}"/>
              </c:ext>
            </c:extLst>
          </c:dPt>
          <c:dPt>
            <c:idx val="61"/>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7B-C1AF-45C6-B18C-CBFCB4F12E69}"/>
              </c:ext>
            </c:extLst>
          </c:dPt>
          <c:dPt>
            <c:idx val="62"/>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7D-C1AF-45C6-B18C-CBFCB4F12E69}"/>
              </c:ext>
            </c:extLst>
          </c:dPt>
          <c:dPt>
            <c:idx val="63"/>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7F-C1AF-45C6-B18C-CBFCB4F12E69}"/>
              </c:ext>
            </c:extLst>
          </c:dPt>
          <c:dPt>
            <c:idx val="64"/>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81-C1AF-45C6-B18C-CBFCB4F12E69}"/>
              </c:ext>
            </c:extLst>
          </c:dPt>
          <c:dPt>
            <c:idx val="65"/>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83-C1AF-45C6-B18C-CBFCB4F12E69}"/>
              </c:ext>
            </c:extLst>
          </c:dPt>
          <c:dPt>
            <c:idx val="66"/>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85-C1AF-45C6-B18C-CBFCB4F12E69}"/>
              </c:ext>
            </c:extLst>
          </c:dPt>
          <c:dPt>
            <c:idx val="67"/>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87-C1AF-45C6-B18C-CBFCB4F12E69}"/>
              </c:ext>
            </c:extLst>
          </c:dPt>
          <c:dPt>
            <c:idx val="68"/>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89-C1AF-45C6-B18C-CBFCB4F12E69}"/>
              </c:ext>
            </c:extLst>
          </c:dPt>
          <c:dPt>
            <c:idx val="69"/>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8B-C1AF-45C6-B18C-CBFCB4F12E69}"/>
              </c:ext>
            </c:extLst>
          </c:dPt>
          <c:dPt>
            <c:idx val="70"/>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8D-C1AF-45C6-B18C-CBFCB4F12E69}"/>
              </c:ext>
            </c:extLst>
          </c:dPt>
          <c:dPt>
            <c:idx val="71"/>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8F-C1AF-45C6-B18C-CBFCB4F12E69}"/>
              </c:ext>
            </c:extLst>
          </c:dPt>
          <c:dPt>
            <c:idx val="72"/>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91-C1AF-45C6-B18C-CBFCB4F12E69}"/>
              </c:ext>
            </c:extLst>
          </c:dPt>
          <c:dPt>
            <c:idx val="73"/>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093-C1AF-45C6-B18C-CBFCB4F12E69}"/>
              </c:ext>
            </c:extLst>
          </c:dPt>
          <c:dPt>
            <c:idx val="74"/>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095-C1AF-45C6-B18C-CBFCB4F12E69}"/>
              </c:ext>
            </c:extLst>
          </c:dPt>
          <c:dPt>
            <c:idx val="75"/>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097-C1AF-45C6-B18C-CBFCB4F12E69}"/>
              </c:ext>
            </c:extLst>
          </c:dPt>
          <c:dPt>
            <c:idx val="76"/>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099-C1AF-45C6-B18C-CBFCB4F12E69}"/>
              </c:ext>
            </c:extLst>
          </c:dPt>
          <c:dPt>
            <c:idx val="77"/>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09B-C1AF-45C6-B18C-CBFCB4F12E69}"/>
              </c:ext>
            </c:extLst>
          </c:dPt>
          <c:dPt>
            <c:idx val="78"/>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9D-C1AF-45C6-B18C-CBFCB4F12E69}"/>
              </c:ext>
            </c:extLst>
          </c:dPt>
          <c:dPt>
            <c:idx val="79"/>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9F-C1AF-45C6-B18C-CBFCB4F12E69}"/>
              </c:ext>
            </c:extLst>
          </c:dPt>
          <c:dPt>
            <c:idx val="80"/>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A1-C1AF-45C6-B18C-CBFCB4F12E69}"/>
              </c:ext>
            </c:extLst>
          </c:dPt>
          <c:dPt>
            <c:idx val="81"/>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A3-C1AF-45C6-B18C-CBFCB4F12E69}"/>
              </c:ext>
            </c:extLst>
          </c:dPt>
          <c:dPt>
            <c:idx val="82"/>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A5-C1AF-45C6-B18C-CBFCB4F12E69}"/>
              </c:ext>
            </c:extLst>
          </c:dPt>
          <c:dPt>
            <c:idx val="83"/>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A7-C1AF-45C6-B18C-CBFCB4F12E69}"/>
              </c:ext>
            </c:extLst>
          </c:dPt>
          <c:dPt>
            <c:idx val="84"/>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A9-C1AF-45C6-B18C-CBFCB4F12E69}"/>
              </c:ext>
            </c:extLst>
          </c:dPt>
          <c:dPt>
            <c:idx val="85"/>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0AB-C1AF-45C6-B18C-CBFCB4F12E69}"/>
              </c:ext>
            </c:extLst>
          </c:dPt>
          <c:dPt>
            <c:idx val="86"/>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0AD-C1AF-45C6-B18C-CBFCB4F12E69}"/>
              </c:ext>
            </c:extLst>
          </c:dPt>
          <c:dPt>
            <c:idx val="87"/>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0AF-C1AF-45C6-B18C-CBFCB4F12E69}"/>
              </c:ext>
            </c:extLst>
          </c:dPt>
          <c:dPt>
            <c:idx val="88"/>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0B1-C1AF-45C6-B18C-CBFCB4F12E69}"/>
              </c:ext>
            </c:extLst>
          </c:dPt>
          <c:dPt>
            <c:idx val="89"/>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0B3-C1AF-45C6-B18C-CBFCB4F12E69}"/>
              </c:ext>
            </c:extLst>
          </c:dPt>
          <c:dPt>
            <c:idx val="90"/>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0B5-C1AF-45C6-B18C-CBFCB4F12E69}"/>
              </c:ext>
            </c:extLst>
          </c:dPt>
          <c:dPt>
            <c:idx val="91"/>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0B7-C1AF-45C6-B18C-CBFCB4F12E69}"/>
              </c:ext>
            </c:extLst>
          </c:dPt>
          <c:dPt>
            <c:idx val="92"/>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0B9-C1AF-45C6-B18C-CBFCB4F12E69}"/>
              </c:ext>
            </c:extLst>
          </c:dPt>
          <c:dPt>
            <c:idx val="93"/>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0BB-C1AF-45C6-B18C-CBFCB4F12E69}"/>
              </c:ext>
            </c:extLst>
          </c:dPt>
          <c:dPt>
            <c:idx val="94"/>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0BD-C1AF-45C6-B18C-CBFCB4F12E69}"/>
              </c:ext>
            </c:extLst>
          </c:dPt>
          <c:dPt>
            <c:idx val="95"/>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0BF-C1AF-45C6-B18C-CBFCB4F12E69}"/>
              </c:ext>
            </c:extLst>
          </c:dPt>
          <c:dPt>
            <c:idx val="96"/>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0C1-C1AF-45C6-B18C-CBFCB4F12E69}"/>
              </c:ext>
            </c:extLst>
          </c:dPt>
          <c:dPt>
            <c:idx val="97"/>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0C3-C1AF-45C6-B18C-CBFCB4F12E69}"/>
              </c:ext>
            </c:extLst>
          </c:dPt>
          <c:dPt>
            <c:idx val="98"/>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0C5-C1AF-45C6-B18C-CBFCB4F12E69}"/>
              </c:ext>
            </c:extLst>
          </c:dPt>
          <c:dPt>
            <c:idx val="99"/>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0C7-C1AF-45C6-B18C-CBFCB4F12E69}"/>
              </c:ext>
            </c:extLst>
          </c:dPt>
          <c:dPt>
            <c:idx val="100"/>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0C9-C1AF-45C6-B18C-CBFCB4F12E69}"/>
              </c:ext>
            </c:extLst>
          </c:dPt>
          <c:dPt>
            <c:idx val="101"/>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0CB-C1AF-45C6-B18C-CBFCB4F12E69}"/>
              </c:ext>
            </c:extLst>
          </c:dPt>
          <c:dPt>
            <c:idx val="102"/>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0CD-C1AF-45C6-B18C-CBFCB4F12E69}"/>
              </c:ext>
            </c:extLst>
          </c:dPt>
          <c:dPt>
            <c:idx val="103"/>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0CF-C1AF-45C6-B18C-CBFCB4F12E69}"/>
              </c:ext>
            </c:extLst>
          </c:dPt>
          <c:dPt>
            <c:idx val="104"/>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0D1-C1AF-45C6-B18C-CBFCB4F12E69}"/>
              </c:ext>
            </c:extLst>
          </c:dPt>
          <c:dPt>
            <c:idx val="105"/>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0D3-C1AF-45C6-B18C-CBFCB4F12E69}"/>
              </c:ext>
            </c:extLst>
          </c:dPt>
          <c:dPt>
            <c:idx val="106"/>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0D5-C1AF-45C6-B18C-CBFCB4F12E69}"/>
              </c:ext>
            </c:extLst>
          </c:dPt>
          <c:dPt>
            <c:idx val="107"/>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0D7-C1AF-45C6-B18C-CBFCB4F12E69}"/>
              </c:ext>
            </c:extLst>
          </c:dPt>
          <c:dPt>
            <c:idx val="108"/>
            <c:bubble3D val="0"/>
            <c:spPr>
              <a:solidFill>
                <a:schemeClr val="accent1"/>
              </a:solidFill>
              <a:ln w="19050">
                <a:solidFill>
                  <a:schemeClr val="lt1"/>
                </a:solidFill>
              </a:ln>
              <a:effectLst/>
            </c:spPr>
            <c:extLst>
              <c:ext xmlns:c16="http://schemas.microsoft.com/office/drawing/2014/chart" uri="{C3380CC4-5D6E-409C-BE32-E72D297353CC}">
                <c16:uniqueId val="{000000D9-C1AF-45C6-B18C-CBFCB4F12E69}"/>
              </c:ext>
            </c:extLst>
          </c:dPt>
          <c:dPt>
            <c:idx val="109"/>
            <c:bubble3D val="0"/>
            <c:spPr>
              <a:solidFill>
                <a:schemeClr val="accent2"/>
              </a:solidFill>
              <a:ln w="19050">
                <a:solidFill>
                  <a:schemeClr val="lt1"/>
                </a:solidFill>
              </a:ln>
              <a:effectLst/>
            </c:spPr>
            <c:extLst>
              <c:ext xmlns:c16="http://schemas.microsoft.com/office/drawing/2014/chart" uri="{C3380CC4-5D6E-409C-BE32-E72D297353CC}">
                <c16:uniqueId val="{000000DB-C1AF-45C6-B18C-CBFCB4F12E69}"/>
              </c:ext>
            </c:extLst>
          </c:dPt>
          <c:dPt>
            <c:idx val="110"/>
            <c:bubble3D val="0"/>
            <c:spPr>
              <a:solidFill>
                <a:schemeClr val="accent3"/>
              </a:solidFill>
              <a:ln w="19050">
                <a:solidFill>
                  <a:schemeClr val="lt1"/>
                </a:solidFill>
              </a:ln>
              <a:effectLst/>
            </c:spPr>
            <c:extLst>
              <c:ext xmlns:c16="http://schemas.microsoft.com/office/drawing/2014/chart" uri="{C3380CC4-5D6E-409C-BE32-E72D297353CC}">
                <c16:uniqueId val="{000000DD-C1AF-45C6-B18C-CBFCB4F12E69}"/>
              </c:ext>
            </c:extLst>
          </c:dPt>
          <c:dPt>
            <c:idx val="111"/>
            <c:bubble3D val="0"/>
            <c:spPr>
              <a:solidFill>
                <a:schemeClr val="accent4"/>
              </a:solidFill>
              <a:ln w="19050">
                <a:solidFill>
                  <a:schemeClr val="lt1"/>
                </a:solidFill>
              </a:ln>
              <a:effectLst/>
            </c:spPr>
            <c:extLst>
              <c:ext xmlns:c16="http://schemas.microsoft.com/office/drawing/2014/chart" uri="{C3380CC4-5D6E-409C-BE32-E72D297353CC}">
                <c16:uniqueId val="{000000DF-C1AF-45C6-B18C-CBFCB4F12E69}"/>
              </c:ext>
            </c:extLst>
          </c:dPt>
          <c:dPt>
            <c:idx val="112"/>
            <c:bubble3D val="0"/>
            <c:spPr>
              <a:solidFill>
                <a:schemeClr val="accent5"/>
              </a:solidFill>
              <a:ln w="19050">
                <a:solidFill>
                  <a:schemeClr val="lt1"/>
                </a:solidFill>
              </a:ln>
              <a:effectLst/>
            </c:spPr>
            <c:extLst>
              <c:ext xmlns:c16="http://schemas.microsoft.com/office/drawing/2014/chart" uri="{C3380CC4-5D6E-409C-BE32-E72D297353CC}">
                <c16:uniqueId val="{000000E1-C1AF-45C6-B18C-CBFCB4F12E69}"/>
              </c:ext>
            </c:extLst>
          </c:dPt>
          <c:dPt>
            <c:idx val="113"/>
            <c:bubble3D val="0"/>
            <c:spPr>
              <a:solidFill>
                <a:schemeClr val="accent6"/>
              </a:solidFill>
              <a:ln w="19050">
                <a:solidFill>
                  <a:schemeClr val="lt1"/>
                </a:solidFill>
              </a:ln>
              <a:effectLst/>
            </c:spPr>
            <c:extLst>
              <c:ext xmlns:c16="http://schemas.microsoft.com/office/drawing/2014/chart" uri="{C3380CC4-5D6E-409C-BE32-E72D297353CC}">
                <c16:uniqueId val="{000000E3-C1AF-45C6-B18C-CBFCB4F12E69}"/>
              </c:ext>
            </c:extLst>
          </c:dPt>
          <c:dPt>
            <c:idx val="114"/>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E5-C1AF-45C6-B18C-CBFCB4F12E69}"/>
              </c:ext>
            </c:extLst>
          </c:dPt>
          <c:dPt>
            <c:idx val="115"/>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E7-C1AF-45C6-B18C-CBFCB4F12E69}"/>
              </c:ext>
            </c:extLst>
          </c:dPt>
          <c:dPt>
            <c:idx val="116"/>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E9-C1AF-45C6-B18C-CBFCB4F12E69}"/>
              </c:ext>
            </c:extLst>
          </c:dPt>
          <c:dPt>
            <c:idx val="117"/>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EB-C1AF-45C6-B18C-CBFCB4F12E69}"/>
              </c:ext>
            </c:extLst>
          </c:dPt>
          <c:dPt>
            <c:idx val="118"/>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ED-C1AF-45C6-B18C-CBFCB4F12E69}"/>
              </c:ext>
            </c:extLst>
          </c:dPt>
          <c:dPt>
            <c:idx val="119"/>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EF-C1AF-45C6-B18C-CBFCB4F12E69}"/>
              </c:ext>
            </c:extLst>
          </c:dPt>
          <c:dPt>
            <c:idx val="120"/>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F1-C1AF-45C6-B18C-CBFCB4F12E69}"/>
              </c:ext>
            </c:extLst>
          </c:dPt>
          <c:dPt>
            <c:idx val="121"/>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F3-C1AF-45C6-B18C-CBFCB4F12E69}"/>
              </c:ext>
            </c:extLst>
          </c:dPt>
          <c:dPt>
            <c:idx val="122"/>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F5-C1AF-45C6-B18C-CBFCB4F12E69}"/>
              </c:ext>
            </c:extLst>
          </c:dPt>
          <c:dPt>
            <c:idx val="123"/>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F7-C1AF-45C6-B18C-CBFCB4F12E69}"/>
              </c:ext>
            </c:extLst>
          </c:dPt>
          <c:dPt>
            <c:idx val="124"/>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F9-C1AF-45C6-B18C-CBFCB4F12E69}"/>
              </c:ext>
            </c:extLst>
          </c:dPt>
          <c:cat>
            <c:multiLvlStrRef>
              <c:f>Sheet2!$A$4:$A$153</c:f>
              <c:multiLvlStrCache>
                <c:ptCount val="125"/>
                <c:lvl>
                  <c:pt idx="0">
                    <c:v>Accounting</c:v>
                  </c:pt>
                  <c:pt idx="1">
                    <c:v>Human Resources</c:v>
                  </c:pt>
                  <c:pt idx="2">
                    <c:v>Support</c:v>
                  </c:pt>
                  <c:pt idx="3">
                    <c:v>Business Development</c:v>
                  </c:pt>
                  <c:pt idx="4">
                    <c:v>Services</c:v>
                  </c:pt>
                  <c:pt idx="5">
                    <c:v>Training</c:v>
                  </c:pt>
                  <c:pt idx="6">
                    <c:v>Accounting</c:v>
                  </c:pt>
                  <c:pt idx="7">
                    <c:v>Human Resources</c:v>
                  </c:pt>
                  <c:pt idx="8">
                    <c:v>Training</c:v>
                  </c:pt>
                  <c:pt idx="9">
                    <c:v>Accounting</c:v>
                  </c:pt>
                  <c:pt idx="10">
                    <c:v>Engineering</c:v>
                  </c:pt>
                  <c:pt idx="11">
                    <c:v>NULL</c:v>
                  </c:pt>
                  <c:pt idx="12">
                    <c:v>Product Management</c:v>
                  </c:pt>
                  <c:pt idx="13">
                    <c:v>Business Development</c:v>
                  </c:pt>
                  <c:pt idx="14">
                    <c:v>Engineering</c:v>
                  </c:pt>
                  <c:pt idx="15">
                    <c:v>Legal</c:v>
                  </c:pt>
                  <c:pt idx="16">
                    <c:v>Marketing</c:v>
                  </c:pt>
                  <c:pt idx="17">
                    <c:v>Product Management</c:v>
                  </c:pt>
                  <c:pt idx="18">
                    <c:v>Services</c:v>
                  </c:pt>
                  <c:pt idx="19">
                    <c:v>Support</c:v>
                  </c:pt>
                  <c:pt idx="20">
                    <c:v>Training</c:v>
                  </c:pt>
                  <c:pt idx="21">
                    <c:v>Business Development</c:v>
                  </c:pt>
                  <c:pt idx="22">
                    <c:v>Human Resources</c:v>
                  </c:pt>
                  <c:pt idx="23">
                    <c:v>Research and Development</c:v>
                  </c:pt>
                  <c:pt idx="24">
                    <c:v>Sales</c:v>
                  </c:pt>
                  <c:pt idx="25">
                    <c:v>Support</c:v>
                  </c:pt>
                  <c:pt idx="26">
                    <c:v>Training</c:v>
                  </c:pt>
                  <c:pt idx="27">
                    <c:v>Human Resources</c:v>
                  </c:pt>
                  <c:pt idx="28">
                    <c:v>Legal</c:v>
                  </c:pt>
                  <c:pt idx="29">
                    <c:v>Accounting</c:v>
                  </c:pt>
                  <c:pt idx="30">
                    <c:v>Business Development</c:v>
                  </c:pt>
                  <c:pt idx="31">
                    <c:v>Human Resources</c:v>
                  </c:pt>
                  <c:pt idx="32">
                    <c:v>Marketing</c:v>
                  </c:pt>
                  <c:pt idx="33">
                    <c:v>NULL</c:v>
                  </c:pt>
                  <c:pt idx="34">
                    <c:v>Research and Development</c:v>
                  </c:pt>
                  <c:pt idx="35">
                    <c:v>Sales</c:v>
                  </c:pt>
                  <c:pt idx="36">
                    <c:v>Services</c:v>
                  </c:pt>
                  <c:pt idx="37">
                    <c:v>Support</c:v>
                  </c:pt>
                  <c:pt idx="38">
                    <c:v>Accounting</c:v>
                  </c:pt>
                  <c:pt idx="39">
                    <c:v>Business Development</c:v>
                  </c:pt>
                  <c:pt idx="40">
                    <c:v>Human Resources</c:v>
                  </c:pt>
                  <c:pt idx="41">
                    <c:v>Legal</c:v>
                  </c:pt>
                  <c:pt idx="42">
                    <c:v>Marketing</c:v>
                  </c:pt>
                  <c:pt idx="43">
                    <c:v>Product Management</c:v>
                  </c:pt>
                  <c:pt idx="44">
                    <c:v>Research and Development</c:v>
                  </c:pt>
                  <c:pt idx="45">
                    <c:v>Support</c:v>
                  </c:pt>
                  <c:pt idx="46">
                    <c:v>Training</c:v>
                  </c:pt>
                  <c:pt idx="47">
                    <c:v>Accounting</c:v>
                  </c:pt>
                  <c:pt idx="48">
                    <c:v>Business Development</c:v>
                  </c:pt>
                  <c:pt idx="49">
                    <c:v>Engineering</c:v>
                  </c:pt>
                  <c:pt idx="50">
                    <c:v>Human Resources</c:v>
                  </c:pt>
                  <c:pt idx="51">
                    <c:v>Marketing</c:v>
                  </c:pt>
                  <c:pt idx="52">
                    <c:v>NULL</c:v>
                  </c:pt>
                  <c:pt idx="53">
                    <c:v>Product Management</c:v>
                  </c:pt>
                  <c:pt idx="54">
                    <c:v>Sales</c:v>
                  </c:pt>
                  <c:pt idx="55">
                    <c:v>Accounting</c:v>
                  </c:pt>
                  <c:pt idx="56">
                    <c:v>Business Development</c:v>
                  </c:pt>
                  <c:pt idx="57">
                    <c:v>Engineering</c:v>
                  </c:pt>
                  <c:pt idx="58">
                    <c:v>Human Resources</c:v>
                  </c:pt>
                  <c:pt idx="59">
                    <c:v>Legal</c:v>
                  </c:pt>
                  <c:pt idx="60">
                    <c:v>Marketing</c:v>
                  </c:pt>
                  <c:pt idx="61">
                    <c:v>NULL</c:v>
                  </c:pt>
                  <c:pt idx="62">
                    <c:v>Product Management</c:v>
                  </c:pt>
                  <c:pt idx="63">
                    <c:v>Research and Development</c:v>
                  </c:pt>
                  <c:pt idx="64">
                    <c:v>Sales</c:v>
                  </c:pt>
                  <c:pt idx="65">
                    <c:v>Services</c:v>
                  </c:pt>
                  <c:pt idx="66">
                    <c:v>Support</c:v>
                  </c:pt>
                  <c:pt idx="67">
                    <c:v>Training</c:v>
                  </c:pt>
                  <c:pt idx="68">
                    <c:v>Accounting</c:v>
                  </c:pt>
                  <c:pt idx="69">
                    <c:v>Business Development</c:v>
                  </c:pt>
                  <c:pt idx="70">
                    <c:v>Engineering</c:v>
                  </c:pt>
                  <c:pt idx="71">
                    <c:v>Legal</c:v>
                  </c:pt>
                  <c:pt idx="72">
                    <c:v>Marketing</c:v>
                  </c:pt>
                  <c:pt idx="73">
                    <c:v>NULL</c:v>
                  </c:pt>
                  <c:pt idx="74">
                    <c:v>Product Management</c:v>
                  </c:pt>
                  <c:pt idx="75">
                    <c:v>Research and Development</c:v>
                  </c:pt>
                  <c:pt idx="76">
                    <c:v>Sales</c:v>
                  </c:pt>
                  <c:pt idx="77">
                    <c:v>Services</c:v>
                  </c:pt>
                  <c:pt idx="78">
                    <c:v>Support</c:v>
                  </c:pt>
                  <c:pt idx="79">
                    <c:v>Accounting</c:v>
                  </c:pt>
                  <c:pt idx="80">
                    <c:v>Business Development</c:v>
                  </c:pt>
                  <c:pt idx="81">
                    <c:v>Legal</c:v>
                  </c:pt>
                  <c:pt idx="82">
                    <c:v>Marketing</c:v>
                  </c:pt>
                  <c:pt idx="83">
                    <c:v>NULL</c:v>
                  </c:pt>
                  <c:pt idx="84">
                    <c:v>Product Management</c:v>
                  </c:pt>
                  <c:pt idx="85">
                    <c:v>Research and Development</c:v>
                  </c:pt>
                  <c:pt idx="86">
                    <c:v>Services</c:v>
                  </c:pt>
                  <c:pt idx="87">
                    <c:v>Support</c:v>
                  </c:pt>
                  <c:pt idx="88">
                    <c:v>Accounting</c:v>
                  </c:pt>
                  <c:pt idx="89">
                    <c:v>Engineering</c:v>
                  </c:pt>
                  <c:pt idx="90">
                    <c:v>Legal</c:v>
                  </c:pt>
                  <c:pt idx="91">
                    <c:v>Marketing</c:v>
                  </c:pt>
                  <c:pt idx="92">
                    <c:v>NULL</c:v>
                  </c:pt>
                  <c:pt idx="93">
                    <c:v>Research and Development</c:v>
                  </c:pt>
                  <c:pt idx="94">
                    <c:v>Services</c:v>
                  </c:pt>
                  <c:pt idx="95">
                    <c:v>Training</c:v>
                  </c:pt>
                  <c:pt idx="96">
                    <c:v>Human Resources</c:v>
                  </c:pt>
                  <c:pt idx="97">
                    <c:v>Support</c:v>
                  </c:pt>
                  <c:pt idx="98">
                    <c:v>Legal</c:v>
                  </c:pt>
                  <c:pt idx="99">
                    <c:v>Product Management</c:v>
                  </c:pt>
                  <c:pt idx="100">
                    <c:v>Support</c:v>
                  </c:pt>
                  <c:pt idx="101">
                    <c:v>Training</c:v>
                  </c:pt>
                  <c:pt idx="102">
                    <c:v>Engineering</c:v>
                  </c:pt>
                  <c:pt idx="103">
                    <c:v>Legal</c:v>
                  </c:pt>
                  <c:pt idx="104">
                    <c:v>Product Management</c:v>
                  </c:pt>
                  <c:pt idx="105">
                    <c:v>Training</c:v>
                  </c:pt>
                  <c:pt idx="106">
                    <c:v>Engineering</c:v>
                  </c:pt>
                  <c:pt idx="107">
                    <c:v>Marketing</c:v>
                  </c:pt>
                  <c:pt idx="108">
                    <c:v>Research and Development</c:v>
                  </c:pt>
                  <c:pt idx="109">
                    <c:v>Support</c:v>
                  </c:pt>
                  <c:pt idx="110">
                    <c:v>Accounting</c:v>
                  </c:pt>
                  <c:pt idx="111">
                    <c:v>Business Development</c:v>
                  </c:pt>
                  <c:pt idx="112">
                    <c:v>Engineering</c:v>
                  </c:pt>
                  <c:pt idx="113">
                    <c:v>Human Resources</c:v>
                  </c:pt>
                  <c:pt idx="114">
                    <c:v>Legal</c:v>
                  </c:pt>
                  <c:pt idx="115">
                    <c:v>Research and Development</c:v>
                  </c:pt>
                  <c:pt idx="116">
                    <c:v>Sales</c:v>
                  </c:pt>
                  <c:pt idx="117">
                    <c:v>Services</c:v>
                  </c:pt>
                  <c:pt idx="118">
                    <c:v>Training</c:v>
                  </c:pt>
                  <c:pt idx="119">
                    <c:v>Research and Development</c:v>
                  </c:pt>
                  <c:pt idx="120">
                    <c:v>Accounting</c:v>
                  </c:pt>
                  <c:pt idx="121">
                    <c:v>Engineering</c:v>
                  </c:pt>
                  <c:pt idx="122">
                    <c:v>Legal</c:v>
                  </c:pt>
                  <c:pt idx="123">
                    <c:v>Product Management</c:v>
                  </c:pt>
                  <c:pt idx="124">
                    <c:v>Training</c:v>
                  </c:pt>
                </c:lvl>
                <c:lvl>
                  <c:pt idx="0">
                    <c:v>Auckland, New Zealand</c:v>
                  </c:pt>
                  <c:pt idx="3">
                    <c:v>Chennai, India</c:v>
                  </c:pt>
                  <c:pt idx="6">
                    <c:v>Columbus, USA</c:v>
                  </c:pt>
                  <c:pt idx="9">
                    <c:v>Hyderabad, India</c:v>
                  </c:pt>
                  <c:pt idx="13">
                    <c:v>Remote</c:v>
                  </c:pt>
                  <c:pt idx="21">
                    <c:v>Seattle, USA</c:v>
                  </c:pt>
                  <c:pt idx="27">
                    <c:v>Wellington, New Zealand</c:v>
                  </c:pt>
                  <c:pt idx="29">
                    <c:v>Auckland, New Zealand</c:v>
                  </c:pt>
                  <c:pt idx="38">
                    <c:v>Chennai, India</c:v>
                  </c:pt>
                  <c:pt idx="47">
                    <c:v>Columbus, USA</c:v>
                  </c:pt>
                  <c:pt idx="55">
                    <c:v>Hyderabad, India</c:v>
                  </c:pt>
                  <c:pt idx="68">
                    <c:v>Remote</c:v>
                  </c:pt>
                  <c:pt idx="79">
                    <c:v>Seattle, USA</c:v>
                  </c:pt>
                  <c:pt idx="88">
                    <c:v>Wellington, New Zealand</c:v>
                  </c:pt>
                  <c:pt idx="96">
                    <c:v>Auckland, New Zealand</c:v>
                  </c:pt>
                  <c:pt idx="98">
                    <c:v>Chennai, India</c:v>
                  </c:pt>
                  <c:pt idx="102">
                    <c:v>Columbus, USA</c:v>
                  </c:pt>
                  <c:pt idx="106">
                    <c:v>Hyderabad, India</c:v>
                  </c:pt>
                  <c:pt idx="110">
                    <c:v>Remote</c:v>
                  </c:pt>
                  <c:pt idx="119">
                    <c:v>Seattle, USA</c:v>
                  </c:pt>
                  <c:pt idx="120">
                    <c:v>Wellington, New Zealand</c:v>
                  </c:pt>
                </c:lvl>
                <c:lvl>
                  <c:pt idx="0">
                    <c:v>Fixed Term</c:v>
                  </c:pt>
                  <c:pt idx="29">
                    <c:v>Permanent</c:v>
                  </c:pt>
                  <c:pt idx="96">
                    <c:v>Temporary</c:v>
                  </c:pt>
                </c:lvl>
              </c:multiLvlStrCache>
            </c:multiLvlStrRef>
          </c:cat>
          <c:val>
            <c:numRef>
              <c:f>Sheet2!$B$4:$B$153</c:f>
              <c:numCache>
                <c:formatCode>General</c:formatCode>
                <c:ptCount val="125"/>
                <c:pt idx="0">
                  <c:v>1</c:v>
                </c:pt>
                <c:pt idx="1">
                  <c:v>0.4</c:v>
                </c:pt>
                <c:pt idx="2">
                  <c:v>0.8</c:v>
                </c:pt>
                <c:pt idx="3">
                  <c:v>2</c:v>
                </c:pt>
                <c:pt idx="4">
                  <c:v>0.3</c:v>
                </c:pt>
                <c:pt idx="5">
                  <c:v>1</c:v>
                </c:pt>
                <c:pt idx="6">
                  <c:v>1</c:v>
                </c:pt>
                <c:pt idx="7">
                  <c:v>1</c:v>
                </c:pt>
                <c:pt idx="8">
                  <c:v>1</c:v>
                </c:pt>
                <c:pt idx="9">
                  <c:v>2</c:v>
                </c:pt>
                <c:pt idx="10">
                  <c:v>1.3</c:v>
                </c:pt>
                <c:pt idx="11">
                  <c:v>1</c:v>
                </c:pt>
                <c:pt idx="12">
                  <c:v>2</c:v>
                </c:pt>
                <c:pt idx="13">
                  <c:v>1</c:v>
                </c:pt>
                <c:pt idx="14">
                  <c:v>0.5</c:v>
                </c:pt>
                <c:pt idx="15">
                  <c:v>0.3</c:v>
                </c:pt>
                <c:pt idx="16">
                  <c:v>0.3</c:v>
                </c:pt>
                <c:pt idx="17">
                  <c:v>0.6</c:v>
                </c:pt>
                <c:pt idx="18">
                  <c:v>2</c:v>
                </c:pt>
                <c:pt idx="19">
                  <c:v>1</c:v>
                </c:pt>
                <c:pt idx="20">
                  <c:v>2</c:v>
                </c:pt>
                <c:pt idx="21">
                  <c:v>1</c:v>
                </c:pt>
                <c:pt idx="22">
                  <c:v>1</c:v>
                </c:pt>
                <c:pt idx="23">
                  <c:v>1</c:v>
                </c:pt>
                <c:pt idx="24">
                  <c:v>1</c:v>
                </c:pt>
                <c:pt idx="25">
                  <c:v>1</c:v>
                </c:pt>
                <c:pt idx="26">
                  <c:v>1</c:v>
                </c:pt>
                <c:pt idx="27">
                  <c:v>1</c:v>
                </c:pt>
                <c:pt idx="28">
                  <c:v>1</c:v>
                </c:pt>
                <c:pt idx="29">
                  <c:v>2</c:v>
                </c:pt>
                <c:pt idx="30">
                  <c:v>2</c:v>
                </c:pt>
                <c:pt idx="31">
                  <c:v>1</c:v>
                </c:pt>
                <c:pt idx="32">
                  <c:v>2</c:v>
                </c:pt>
                <c:pt idx="33">
                  <c:v>1.7</c:v>
                </c:pt>
                <c:pt idx="34">
                  <c:v>1.8</c:v>
                </c:pt>
                <c:pt idx="35">
                  <c:v>1</c:v>
                </c:pt>
                <c:pt idx="36">
                  <c:v>3</c:v>
                </c:pt>
                <c:pt idx="37">
                  <c:v>1.4</c:v>
                </c:pt>
                <c:pt idx="38">
                  <c:v>1.2</c:v>
                </c:pt>
                <c:pt idx="39">
                  <c:v>0.9</c:v>
                </c:pt>
                <c:pt idx="40">
                  <c:v>1</c:v>
                </c:pt>
                <c:pt idx="41">
                  <c:v>2</c:v>
                </c:pt>
                <c:pt idx="42">
                  <c:v>1</c:v>
                </c:pt>
                <c:pt idx="43">
                  <c:v>3</c:v>
                </c:pt>
                <c:pt idx="44">
                  <c:v>1.8</c:v>
                </c:pt>
                <c:pt idx="45">
                  <c:v>2</c:v>
                </c:pt>
                <c:pt idx="46">
                  <c:v>3.3</c:v>
                </c:pt>
                <c:pt idx="47">
                  <c:v>1.3</c:v>
                </c:pt>
                <c:pt idx="48">
                  <c:v>6.8</c:v>
                </c:pt>
                <c:pt idx="49">
                  <c:v>1</c:v>
                </c:pt>
                <c:pt idx="50">
                  <c:v>1</c:v>
                </c:pt>
                <c:pt idx="51">
                  <c:v>1</c:v>
                </c:pt>
                <c:pt idx="52">
                  <c:v>1</c:v>
                </c:pt>
                <c:pt idx="53">
                  <c:v>1</c:v>
                </c:pt>
                <c:pt idx="54">
                  <c:v>0.4</c:v>
                </c:pt>
                <c:pt idx="55">
                  <c:v>0.3</c:v>
                </c:pt>
                <c:pt idx="56">
                  <c:v>2.4</c:v>
                </c:pt>
                <c:pt idx="57">
                  <c:v>1</c:v>
                </c:pt>
                <c:pt idx="58">
                  <c:v>1.7</c:v>
                </c:pt>
                <c:pt idx="59">
                  <c:v>3</c:v>
                </c:pt>
                <c:pt idx="60">
                  <c:v>1</c:v>
                </c:pt>
                <c:pt idx="61">
                  <c:v>1</c:v>
                </c:pt>
                <c:pt idx="62">
                  <c:v>2</c:v>
                </c:pt>
                <c:pt idx="63">
                  <c:v>1</c:v>
                </c:pt>
                <c:pt idx="64">
                  <c:v>2</c:v>
                </c:pt>
                <c:pt idx="65">
                  <c:v>1</c:v>
                </c:pt>
                <c:pt idx="66">
                  <c:v>1</c:v>
                </c:pt>
                <c:pt idx="67">
                  <c:v>2.2000000000000002</c:v>
                </c:pt>
                <c:pt idx="68">
                  <c:v>4</c:v>
                </c:pt>
                <c:pt idx="69">
                  <c:v>0.8</c:v>
                </c:pt>
                <c:pt idx="70">
                  <c:v>1</c:v>
                </c:pt>
                <c:pt idx="71">
                  <c:v>3</c:v>
                </c:pt>
                <c:pt idx="72">
                  <c:v>0.9</c:v>
                </c:pt>
                <c:pt idx="73">
                  <c:v>1</c:v>
                </c:pt>
                <c:pt idx="74">
                  <c:v>3</c:v>
                </c:pt>
                <c:pt idx="75">
                  <c:v>3</c:v>
                </c:pt>
                <c:pt idx="76">
                  <c:v>2.2999999999999998</c:v>
                </c:pt>
                <c:pt idx="77">
                  <c:v>2</c:v>
                </c:pt>
                <c:pt idx="78">
                  <c:v>3</c:v>
                </c:pt>
                <c:pt idx="79">
                  <c:v>1</c:v>
                </c:pt>
                <c:pt idx="80">
                  <c:v>1</c:v>
                </c:pt>
                <c:pt idx="81">
                  <c:v>0.8</c:v>
                </c:pt>
                <c:pt idx="82">
                  <c:v>1</c:v>
                </c:pt>
                <c:pt idx="83">
                  <c:v>0.6</c:v>
                </c:pt>
                <c:pt idx="84">
                  <c:v>3</c:v>
                </c:pt>
                <c:pt idx="85">
                  <c:v>0.4</c:v>
                </c:pt>
                <c:pt idx="86">
                  <c:v>1.8</c:v>
                </c:pt>
                <c:pt idx="87">
                  <c:v>1.6</c:v>
                </c:pt>
                <c:pt idx="88">
                  <c:v>1</c:v>
                </c:pt>
                <c:pt idx="89">
                  <c:v>3</c:v>
                </c:pt>
                <c:pt idx="90">
                  <c:v>3</c:v>
                </c:pt>
                <c:pt idx="91">
                  <c:v>0.6</c:v>
                </c:pt>
                <c:pt idx="92">
                  <c:v>1</c:v>
                </c:pt>
                <c:pt idx="93">
                  <c:v>2</c:v>
                </c:pt>
                <c:pt idx="94">
                  <c:v>3</c:v>
                </c:pt>
                <c:pt idx="95">
                  <c:v>1</c:v>
                </c:pt>
                <c:pt idx="96">
                  <c:v>1</c:v>
                </c:pt>
                <c:pt idx="97">
                  <c:v>1</c:v>
                </c:pt>
                <c:pt idx="98">
                  <c:v>1</c:v>
                </c:pt>
                <c:pt idx="99">
                  <c:v>1</c:v>
                </c:pt>
                <c:pt idx="100">
                  <c:v>1</c:v>
                </c:pt>
                <c:pt idx="101">
                  <c:v>0.4</c:v>
                </c:pt>
                <c:pt idx="102">
                  <c:v>1</c:v>
                </c:pt>
                <c:pt idx="103">
                  <c:v>0.7</c:v>
                </c:pt>
                <c:pt idx="104">
                  <c:v>1</c:v>
                </c:pt>
                <c:pt idx="105">
                  <c:v>3</c:v>
                </c:pt>
                <c:pt idx="106">
                  <c:v>1</c:v>
                </c:pt>
                <c:pt idx="107">
                  <c:v>0.8</c:v>
                </c:pt>
                <c:pt idx="108">
                  <c:v>0.2</c:v>
                </c:pt>
                <c:pt idx="109">
                  <c:v>1</c:v>
                </c:pt>
                <c:pt idx="110">
                  <c:v>0.6</c:v>
                </c:pt>
                <c:pt idx="111">
                  <c:v>2</c:v>
                </c:pt>
                <c:pt idx="112">
                  <c:v>1</c:v>
                </c:pt>
                <c:pt idx="113">
                  <c:v>0.8</c:v>
                </c:pt>
                <c:pt idx="114">
                  <c:v>1</c:v>
                </c:pt>
                <c:pt idx="115">
                  <c:v>1</c:v>
                </c:pt>
                <c:pt idx="116">
                  <c:v>0.6</c:v>
                </c:pt>
                <c:pt idx="117">
                  <c:v>1.4</c:v>
                </c:pt>
                <c:pt idx="118">
                  <c:v>1</c:v>
                </c:pt>
                <c:pt idx="119">
                  <c:v>1</c:v>
                </c:pt>
                <c:pt idx="120">
                  <c:v>1</c:v>
                </c:pt>
                <c:pt idx="121">
                  <c:v>1</c:v>
                </c:pt>
                <c:pt idx="122">
                  <c:v>1</c:v>
                </c:pt>
                <c:pt idx="123">
                  <c:v>1</c:v>
                </c:pt>
                <c:pt idx="124">
                  <c:v>1</c:v>
                </c:pt>
              </c:numCache>
            </c:numRef>
          </c:val>
          <c:extLst>
            <c:ext xmlns:c16="http://schemas.microsoft.com/office/drawing/2014/chart" uri="{C3380CC4-5D6E-409C-BE32-E72D297353CC}">
              <c16:uniqueId val="{000000FA-C1AF-45C6-B18C-CBFCB4F12E69}"/>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JENOFER</a:t>
            </a:r>
          </a:p>
          <a:p>
            <a:r>
              <a:rPr lang="en-US" sz="2400" dirty="0"/>
              <a:t>REGISTER NO:122203884/asunm161122203884</a:t>
            </a:r>
          </a:p>
          <a:p>
            <a:r>
              <a:rPr lang="en-US" sz="2400" dirty="0"/>
              <a:t>DEPARTMENT:III BCOM (CS)</a:t>
            </a:r>
          </a:p>
          <a:p>
            <a:r>
              <a:rPr lang="en-US" sz="2400" dirty="0"/>
              <a:t>COLLEGE: SHRI SHANKARLAL SUNDARBAI SHASUN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406E5571-FA92-C6D6-5A18-B3DDD38B14BE}"/>
              </a:ext>
            </a:extLst>
          </p:cNvPr>
          <p:cNvSpPr txBox="1"/>
          <p:nvPr/>
        </p:nvSpPr>
        <p:spPr>
          <a:xfrm>
            <a:off x="686182" y="1201063"/>
            <a:ext cx="8153018" cy="5355312"/>
          </a:xfrm>
          <a:prstGeom prst="rect">
            <a:avLst/>
          </a:prstGeom>
          <a:noFill/>
        </p:spPr>
        <p:txBody>
          <a:bodyPr wrap="square" rtlCol="0">
            <a:spAutoFit/>
          </a:bodyPr>
          <a:lstStyle/>
          <a:p>
            <a:pPr>
              <a:lnSpc>
                <a:spcPct val="150000"/>
              </a:lnSpc>
            </a:pPr>
            <a:r>
              <a:rPr lang="en-US" dirty="0"/>
              <a:t>Employee Performance Analysis</a:t>
            </a:r>
          </a:p>
          <a:p>
            <a:pPr marL="342900" indent="-342900">
              <a:lnSpc>
                <a:spcPct val="150000"/>
              </a:lnSpc>
              <a:buAutoNum type="arabicPeriod"/>
            </a:pPr>
            <a:r>
              <a:rPr lang="en-US" b="1" dirty="0">
                <a:latin typeface="Times New Roman" pitchFamily="18" charset="0"/>
                <a:cs typeface="Times New Roman" pitchFamily="18" charset="0"/>
              </a:rPr>
              <a:t>Data Collection- </a:t>
            </a:r>
            <a:r>
              <a:rPr lang="en-US" dirty="0"/>
              <a:t>Source: Kaggle dataset- Attributes: Employee ID, Full Name, Gender, Department Type, Performance Score, Employee Rating</a:t>
            </a:r>
          </a:p>
          <a:p>
            <a:pPr marL="342900" indent="-342900">
              <a:lnSpc>
                <a:spcPct val="150000"/>
              </a:lnSpc>
              <a:buAutoNum type="arabicPeriod"/>
            </a:pPr>
            <a:r>
              <a:rPr lang="en-US" b="1" dirty="0"/>
              <a:t>Data Cleaning- </a:t>
            </a:r>
            <a:r>
              <a:rPr lang="en-US" dirty="0"/>
              <a:t>Handled missing values through imputation or removal</a:t>
            </a:r>
          </a:p>
          <a:p>
            <a:pPr marL="342900" indent="-342900">
              <a:lnSpc>
                <a:spcPct val="150000"/>
              </a:lnSpc>
              <a:buAutoNum type="arabicPeriod"/>
            </a:pPr>
            <a:r>
              <a:rPr lang="en-US" b="1" dirty="0"/>
              <a:t> Features Considered- </a:t>
            </a:r>
            <a:r>
              <a:rPr lang="en-US" dirty="0"/>
              <a:t>Employee ID (unique identifier)- Gender (categorical data)- Department Type (key feature for classification)- Performance Score (ordinal data, standardized to numeric scale)- Employee Rating (additional performance metric)</a:t>
            </a:r>
          </a:p>
          <a:p>
            <a:pPr marL="342900" indent="-342900">
              <a:lnSpc>
                <a:spcPct val="150000"/>
              </a:lnSpc>
              <a:buAutoNum type="arabicPeriod"/>
            </a:pPr>
            <a:r>
              <a:rPr lang="en-US" b="1" dirty="0"/>
              <a:t> Techniques Used- </a:t>
            </a:r>
            <a:r>
              <a:rPr lang="en-US" dirty="0"/>
              <a:t>Pivot Tables (summarize and classify performance data by Department Type)- Multi-Bar Charts (visualize and compare performance ratings across departments)</a:t>
            </a:r>
          </a:p>
          <a:p>
            <a:pPr marL="342900" indent="-342900">
              <a:lnSpc>
                <a:spcPct val="150000"/>
              </a:lnSpc>
              <a:buAutoNum type="arabicPeriod"/>
            </a:pPr>
            <a:r>
              <a:rPr lang="en-US" b="1" dirty="0"/>
              <a:t> Visualizations- </a:t>
            </a:r>
            <a:r>
              <a:rPr lang="en-US" dirty="0"/>
              <a:t>Pivot Table Views (summary tables and cross-tabulations)- Multi-Bar Charts (visual representations of performance ratings across departments).</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25F44E7B-D2F7-6584-7751-9960035A726F}"/>
              </a:ext>
            </a:extLst>
          </p:cNvPr>
          <p:cNvGraphicFramePr>
            <a:graphicFrameLocks/>
          </p:cNvGraphicFramePr>
          <p:nvPr>
            <p:extLst>
              <p:ext uri="{D42A27DB-BD31-4B8C-83A1-F6EECF244321}">
                <p14:modId xmlns:p14="http://schemas.microsoft.com/office/powerpoint/2010/main" val="40926170"/>
              </p:ext>
            </p:extLst>
          </p:nvPr>
        </p:nvGraphicFramePr>
        <p:xfrm>
          <a:off x="2109327" y="169545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3ACCA36-7AAA-2571-981C-54E5F5A52491}"/>
              </a:ext>
            </a:extLst>
          </p:cNvPr>
          <p:cNvSpPr txBox="1"/>
          <p:nvPr/>
        </p:nvSpPr>
        <p:spPr>
          <a:xfrm>
            <a:off x="609600" y="1295400"/>
            <a:ext cx="8386209" cy="5078313"/>
          </a:xfrm>
          <a:prstGeom prst="rect">
            <a:avLst/>
          </a:prstGeom>
          <a:noFill/>
        </p:spPr>
        <p:txBody>
          <a:bodyPr wrap="square">
            <a:spAutoFit/>
          </a:bodyPr>
          <a:lstStyle/>
          <a:p>
            <a:r>
              <a:rPr lang="en-US" dirty="0"/>
              <a:t>The project successfully implemented a comprehensive system for recording, analyzing, and visualizing employee details using pivot tables and charts. By transforming raw employee data into dynamic and insightful pivot tables, we enabled effective data summarization and aggregation, facilitating a clearer understanding of key metrics such as performance scores and salary distribution.</a:t>
            </a:r>
          </a:p>
          <a:p>
            <a:r>
              <a:rPr lang="en-US" dirty="0"/>
              <a:t>The creation of visually intuitive charts provided stakeholders with actionable insights, allowing for informed decision-making regarding HR management, departmental performance, and overall organizational strategy. The ability to quickly generate and customize reports has enhanced the efficiency of data analysis and improved communication of key findings to various users, including HR managers, department heads, and executives.</a:t>
            </a:r>
          </a:p>
          <a:p>
            <a:r>
              <a:rPr lang="en-US" dirty="0"/>
              <a:t>Overall, this project has streamlined the process of employee data management, offering significant value through enhanced data accuracy, improved decision-making capabilities, and increased operational efficiency. The visualizations and summarized data not only support strategic planning but also foster a data-driven culture within the organization. The success of this project underscores the importance of leveraging data visualization tools to transform complex datasets into actionable insights, ultimately driving better organizational outcomes.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Rectangle 2">
            <a:extLst>
              <a:ext uri="{FF2B5EF4-FFF2-40B4-BE49-F238E27FC236}">
                <a16:creationId xmlns:a16="http://schemas.microsoft.com/office/drawing/2014/main" id="{608B87B5-1089-D36C-56CE-D37C5BA61F8A}"/>
              </a:ext>
            </a:extLst>
          </p:cNvPr>
          <p:cNvSpPr>
            <a:spLocks noChangeArrowheads="1"/>
          </p:cNvSpPr>
          <p:nvPr/>
        </p:nvSpPr>
        <p:spPr bwMode="auto">
          <a:xfrm>
            <a:off x="381000" y="1977152"/>
            <a:ext cx="80772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objective of this project is to develop a streamlined process for recording and analyzing employee details using pivot tables and visualizations. By aggregating employee data through pivot tables, we will efficiently organize and summarize information such as job titles, departments, and performance metrics. This data will then be converted into various charts and graphs to provide clear and actionable insights. The visualizations will support informed decision-making and enhance the ability to identify trends, track key performance indicators, and manage human resources more effectively.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787B45F8-5F7E-0ACB-A4DF-0537B566D38F}"/>
              </a:ext>
            </a:extLst>
          </p:cNvPr>
          <p:cNvSpPr txBox="1"/>
          <p:nvPr/>
        </p:nvSpPr>
        <p:spPr>
          <a:xfrm>
            <a:off x="1066800" y="2362200"/>
            <a:ext cx="6096000" cy="1905000"/>
          </a:xfrm>
          <a:prstGeom prst="rect">
            <a:avLst/>
          </a:prstGeom>
          <a:noFill/>
        </p:spPr>
        <p:txBody>
          <a:bodyPr wrap="square" rtlCol="0">
            <a:spAutoFit/>
          </a:bodyPr>
          <a:lstStyle/>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
            <a:extLst>
              <a:ext uri="{FF2B5EF4-FFF2-40B4-BE49-F238E27FC236}">
                <a16:creationId xmlns:a16="http://schemas.microsoft.com/office/drawing/2014/main" id="{9D7A80CD-CDFE-A931-470A-D281EFF223B1}"/>
              </a:ext>
            </a:extLst>
          </p:cNvPr>
          <p:cNvSpPr>
            <a:spLocks noChangeArrowheads="1"/>
          </p:cNvSpPr>
          <p:nvPr/>
        </p:nvSpPr>
        <p:spPr bwMode="auto">
          <a:xfrm rot="10800000" flipV="1">
            <a:off x="209550" y="1375114"/>
            <a:ext cx="9144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Gather comprehensive employee information such as names, job titles, departments, performance scores, and employment dates from existing databases or spreadsheets.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Clean and format the data to ensure accuracy and consistency.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2">
            <a:extLst>
              <a:ext uri="{FF2B5EF4-FFF2-40B4-BE49-F238E27FC236}">
                <a16:creationId xmlns:a16="http://schemas.microsoft.com/office/drawing/2014/main" id="{083586D1-D2E6-C7CB-7271-C2B6F282DFA2}"/>
              </a:ext>
            </a:extLst>
          </p:cNvPr>
          <p:cNvSpPr>
            <a:spLocks noChangeArrowheads="1"/>
          </p:cNvSpPr>
          <p:nvPr/>
        </p:nvSpPr>
        <p:spPr bwMode="auto">
          <a:xfrm>
            <a:off x="-1600200" y="2641432"/>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3">
            <a:extLst>
              <a:ext uri="{FF2B5EF4-FFF2-40B4-BE49-F238E27FC236}">
                <a16:creationId xmlns:a16="http://schemas.microsoft.com/office/drawing/2014/main" id="{7D20A507-70DC-B48D-684C-3768AE5592E6}"/>
              </a:ext>
            </a:extLst>
          </p:cNvPr>
          <p:cNvSpPr>
            <a:spLocks noChangeArrowheads="1"/>
          </p:cNvSpPr>
          <p:nvPr/>
        </p:nvSpPr>
        <p:spPr bwMode="auto">
          <a:xfrm rot="10800000" flipV="1">
            <a:off x="209550" y="1831640"/>
            <a:ext cx="88392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Utilize pivot tables to organize and summarize the employee data. This will involve categorizing information by various criteria, such as department or performance metrics, to facilitate in-depth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Configure pivot tables to dynamically update and reflect real-time data changes.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Convert the summarized data from pivot tables into visually intuitive charts and graphs. Possible visualizations include bar charts for performance comparison, pie charts for departmental distribution, and line graphs for trend analysis over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 that the charts are customizable and user-friendly, providing clear insights into employee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Interpret the visualized data to identify trends, patterns, and areas for improvement.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Generate comprehensive reports that highlight key findings and support strategic decision-making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Present the findings to stakeholders and gather feedback for further refinement.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Adjust pivot tables and visualizations based on user input to enhance clarity and effectiveness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97827" y="552725"/>
            <a:ext cx="5014595" cy="149399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a:extLst>
              <a:ext uri="{FF2B5EF4-FFF2-40B4-BE49-F238E27FC236}">
                <a16:creationId xmlns:a16="http://schemas.microsoft.com/office/drawing/2014/main" id="{A1B4C1E6-A4D2-40AD-0006-B10D9030C541}"/>
              </a:ext>
            </a:extLst>
          </p:cNvPr>
          <p:cNvSpPr>
            <a:spLocks noChangeArrowheads="1"/>
          </p:cNvSpPr>
          <p:nvPr/>
        </p:nvSpPr>
        <p:spPr bwMode="auto">
          <a:xfrm>
            <a:off x="304800" y="921894"/>
            <a:ext cx="10591799"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Human Resources (HR) Managers: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They will use the pivot tables and charts to manage employee records, track performance, and make strategic HR decisions such as promotions, training needs, and departmental restructuring.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Heads and Team Leaders: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These users will benefit from visualizations to understand team composition, performance trends, and departmental metrics, helping them make informed decisions about resource allocation and team development.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Executives and Senior Management: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They will utilize the summarized data and visual reports to gain insights into overall organizational performance, monitor key performance indicators, and guide strategic planning.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Data Analysts: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They will work with the pivot tables and charts to perform deeper analyses, generate detailed reports, and provide recommendations based on data trends and patterns.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Payroll and Benefits Administrators: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These users will access the data to ensure accurate payroll processing, benefits administration, and compliance with employment regulations.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Business Intelligence (BI) Specialists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They will use the visualizations to integrate with other business intelligence tools and create comprehensive dashboards for broader organizational insights.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426715"/>
            <a:ext cx="9763125" cy="1675459"/>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IN"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a:extLst>
              <a:ext uri="{FF2B5EF4-FFF2-40B4-BE49-F238E27FC236}">
                <a16:creationId xmlns:a16="http://schemas.microsoft.com/office/drawing/2014/main" id="{503457DC-5ED9-1183-EF79-771CD21CAE32}"/>
              </a:ext>
            </a:extLst>
          </p:cNvPr>
          <p:cNvSpPr>
            <a:spLocks noChangeArrowheads="1"/>
          </p:cNvSpPr>
          <p:nvPr/>
        </p:nvSpPr>
        <p:spPr bwMode="auto">
          <a:xfrm>
            <a:off x="3114675" y="822964"/>
            <a:ext cx="7162800"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Our Solution: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Our solution involves implementing a data management system that uses pivot tables and visualizations to efficiently record, analyze, and report on employee details. This system will streamline the process of organizing large volumes of employee data and present it in an easily interpretable format through various charts and graphs.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Value Proposition: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Enhanced Data Organization: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Pivot Tables:</a:t>
            </a:r>
            <a:r>
              <a:rPr kumimoji="0" lang="en-US" altLang="en-US" sz="1800" b="0" i="0" u="none" strike="noStrike" cap="none" normalizeH="0" baseline="0" dirty="0">
                <a:ln>
                  <a:noFill/>
                </a:ln>
                <a:solidFill>
                  <a:schemeClr val="tx1"/>
                </a:solidFill>
                <a:effectLst/>
                <a:latin typeface="Arial" panose="020B0604020202020204" pitchFamily="34" charset="0"/>
              </a:rPr>
              <a:t> Allow for dynamic and flexible data summarization, enabling users to quickly aggregate, filter, and analyze employee information based on various criteria such as departments, job roles, and performance metrics.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Accuracy:</a:t>
            </a:r>
            <a:r>
              <a:rPr kumimoji="0" lang="en-US" altLang="en-US" sz="1800" b="0" i="0" u="none" strike="noStrike" cap="none" normalizeH="0" baseline="0" dirty="0">
                <a:ln>
                  <a:noFill/>
                </a:ln>
                <a:solidFill>
                  <a:schemeClr val="tx1"/>
                </a:solidFill>
                <a:effectLst/>
                <a:latin typeface="Arial" panose="020B0604020202020204" pitchFamily="34" charset="0"/>
              </a:rPr>
              <a:t> Automated data aggregation reduces the risk of manual errors, ensuring accurate and reliable information.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Improved Decision-Making: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Visual Insights:</a:t>
            </a:r>
            <a:r>
              <a:rPr kumimoji="0" lang="en-US" altLang="en-US" sz="1800" b="0" i="0" u="none" strike="noStrike" cap="none" normalizeH="0" baseline="0" dirty="0">
                <a:ln>
                  <a:noFill/>
                </a:ln>
                <a:solidFill>
                  <a:schemeClr val="tx1"/>
                </a:solidFill>
                <a:effectLst/>
                <a:latin typeface="Arial" panose="020B0604020202020204" pitchFamily="34" charset="0"/>
              </a:rPr>
              <a:t> Convert complex data into clear, visually engaging charts and graphs that make trends, patterns, and key performance indicators easily identifiable.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Actionable Reports:</a:t>
            </a:r>
            <a:r>
              <a:rPr kumimoji="0" lang="en-US" altLang="en-US" sz="1800" b="0" i="0" u="none" strike="noStrike" cap="none" normalizeH="0" baseline="0" dirty="0">
                <a:ln>
                  <a:noFill/>
                </a:ln>
                <a:solidFill>
                  <a:schemeClr val="tx1"/>
                </a:solidFill>
                <a:effectLst/>
                <a:latin typeface="Arial" panose="020B0604020202020204" pitchFamily="34" charset="0"/>
              </a:rPr>
              <a:t> Provide actionable insights that help in strategic planning, performance evaluations, and resource allocation.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E22B725-AB98-1256-4A17-8781C271E79A}"/>
              </a:ext>
            </a:extLst>
          </p:cNvPr>
          <p:cNvSpPr txBox="1"/>
          <p:nvPr/>
        </p:nvSpPr>
        <p:spPr>
          <a:xfrm>
            <a:off x="805868" y="1692072"/>
            <a:ext cx="7347532" cy="2031325"/>
          </a:xfrm>
          <a:prstGeom prst="rect">
            <a:avLst/>
          </a:prstGeom>
          <a:noFill/>
        </p:spPr>
        <p:txBody>
          <a:bodyPr wrap="square" rtlCol="0">
            <a:spAutoFit/>
          </a:bodyPr>
          <a:lstStyle/>
          <a:p>
            <a:pPr marL="285750" indent="-285750">
              <a:buFont typeface="Arial" panose="020B0604020202020204" pitchFamily="34" charset="0"/>
              <a:buChar char="•"/>
            </a:pPr>
            <a:r>
              <a:rPr lang="en-US" dirty="0"/>
              <a:t>Employee ID (Unique identification)</a:t>
            </a:r>
          </a:p>
          <a:p>
            <a:pPr marL="285750" indent="-285750">
              <a:buFont typeface="Arial" panose="020B0604020202020204" pitchFamily="34" charset="0"/>
              <a:buChar char="•"/>
            </a:pPr>
            <a:r>
              <a:rPr lang="en-US" dirty="0"/>
              <a:t>Full name(Employee full name)</a:t>
            </a:r>
          </a:p>
          <a:p>
            <a:pPr marL="285750" indent="-285750">
              <a:buFont typeface="Arial" panose="020B0604020202020204" pitchFamily="34" charset="0"/>
              <a:buChar char="•"/>
            </a:pPr>
            <a:r>
              <a:rPr lang="en-US" dirty="0"/>
              <a:t>Gender( Male, Female)</a:t>
            </a:r>
          </a:p>
          <a:p>
            <a:pPr marL="285750" indent="-285750">
              <a:buFont typeface="Arial" panose="020B0604020202020204" pitchFamily="34" charset="0"/>
              <a:buChar char="•"/>
            </a:pPr>
            <a:r>
              <a:rPr lang="en-US" dirty="0"/>
              <a:t>Department(Sales, Marketing, Engineering ,  </a:t>
            </a:r>
            <a:r>
              <a:rPr lang="en-US" dirty="0" err="1"/>
              <a:t>etc</a:t>
            </a:r>
            <a:r>
              <a:rPr lang="en-US" dirty="0"/>
              <a:t>)</a:t>
            </a:r>
          </a:p>
          <a:p>
            <a:pPr marL="285750" indent="-285750">
              <a:buFont typeface="Arial" panose="020B0604020202020204" pitchFamily="34" charset="0"/>
              <a:buChar char="•"/>
            </a:pPr>
            <a:r>
              <a:rPr lang="en-US" dirty="0"/>
              <a:t>Employee rating(Numerical or categorical performance rating )</a:t>
            </a:r>
          </a:p>
          <a:p>
            <a:endParaRPr lang="en-US"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cxnSp>
        <p:nvCxnSpPr>
          <p:cNvPr id="12" name="Connector: Elbow 11">
            <a:extLst>
              <a:ext uri="{FF2B5EF4-FFF2-40B4-BE49-F238E27FC236}">
                <a16:creationId xmlns:a16="http://schemas.microsoft.com/office/drawing/2014/main" id="{1BDD55BC-6DB0-B495-40BC-5E72C63C26F8}"/>
              </a:ext>
            </a:extLst>
          </p:cNvPr>
          <p:cNvCxnSpPr/>
          <p:nvPr/>
        </p:nvCxnSpPr>
        <p:spPr>
          <a:xfrm>
            <a:off x="6019800" y="3200400"/>
            <a:ext cx="914400" cy="9144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BFF2BB6-E816-94BD-D271-814DE4EE6B8D}"/>
              </a:ext>
            </a:extLst>
          </p:cNvPr>
          <p:cNvSpPr/>
          <p:nvPr/>
        </p:nvSpPr>
        <p:spPr>
          <a:xfrm>
            <a:off x="2708988" y="1845684"/>
            <a:ext cx="6096000" cy="2535566"/>
          </a:xfrm>
          <a:prstGeom prst="rect">
            <a:avLst/>
          </a:prstGeom>
        </p:spPr>
        <p:txBody>
          <a:bodyPr>
            <a:spAutoFit/>
          </a:bodyPr>
          <a:lstStyle/>
          <a:p>
            <a:pPr>
              <a:lnSpc>
                <a:spcPct val="150000"/>
              </a:lnSpc>
              <a:buFont typeface="Wingdings" pitchFamily="2" charset="2"/>
              <a:buChar char="v"/>
            </a:pPr>
            <a:endParaRPr lang="en-US" dirty="0">
              <a:latin typeface="Times New Roman" pitchFamily="18" charset="0"/>
              <a:cs typeface="Times New Roman" pitchFamily="18" charset="0"/>
            </a:endParaRPr>
          </a:p>
          <a:p>
            <a:pPr>
              <a:lnSpc>
                <a:spcPct val="150000"/>
              </a:lnSpc>
              <a:buFont typeface="Wingdings" pitchFamily="2" charset="2"/>
              <a:buChar char="v"/>
            </a:pPr>
            <a:r>
              <a:rPr lang="en-US" dirty="0" err="1">
                <a:latin typeface="Times New Roman" pitchFamily="18" charset="0"/>
                <a:cs typeface="Times New Roman" pitchFamily="18" charset="0"/>
              </a:rPr>
              <a:t>Visualisation</a:t>
            </a:r>
            <a:r>
              <a:rPr lang="en-US" dirty="0">
                <a:latin typeface="Times New Roman" pitchFamily="18" charset="0"/>
                <a:cs typeface="Times New Roman" pitchFamily="18" charset="0"/>
              </a:rPr>
              <a:t> Tailored Performance</a:t>
            </a:r>
          </a:p>
          <a:p>
            <a:pPr>
              <a:lnSpc>
                <a:spcPct val="150000"/>
              </a:lnSpc>
              <a:buFont typeface="Wingdings" pitchFamily="2" charset="2"/>
              <a:buChar char="v"/>
            </a:pPr>
            <a:r>
              <a:rPr lang="en-US" dirty="0">
                <a:latin typeface="Times New Roman" pitchFamily="18" charset="0"/>
                <a:cs typeface="Times New Roman" pitchFamily="18" charset="0"/>
              </a:rPr>
              <a:t> Advanced Multi-bar chart </a:t>
            </a:r>
          </a:p>
          <a:p>
            <a:pPr>
              <a:lnSpc>
                <a:spcPct val="150000"/>
              </a:lnSpc>
              <a:buFont typeface="Wingdings" pitchFamily="2" charset="2"/>
              <a:buChar char="v"/>
            </a:pPr>
            <a:r>
              <a:rPr lang="en-US" dirty="0">
                <a:latin typeface="Times New Roman" pitchFamily="18" charset="0"/>
                <a:cs typeface="Times New Roman" pitchFamily="18" charset="0"/>
              </a:rPr>
              <a:t> Insights Interactive</a:t>
            </a:r>
          </a:p>
          <a:p>
            <a:pPr>
              <a:lnSpc>
                <a:spcPct val="150000"/>
              </a:lnSpc>
              <a:buFont typeface="Wingdings" pitchFamily="2" charset="2"/>
              <a:buChar char="v"/>
            </a:pPr>
            <a:r>
              <a:rPr lang="en-US" dirty="0">
                <a:latin typeface="Times New Roman" pitchFamily="18" charset="0"/>
                <a:cs typeface="Times New Roman" pitchFamily="18" charset="0"/>
              </a:rPr>
              <a:t> Data Exploration Actionable</a:t>
            </a:r>
          </a:p>
          <a:p>
            <a:pPr>
              <a:lnSpc>
                <a:spcPct val="150000"/>
              </a:lnSpc>
              <a:buFont typeface="Wingdings" pitchFamily="2" charset="2"/>
              <a:buChar char="v"/>
            </a:pPr>
            <a:r>
              <a:rPr lang="en-US" dirty="0">
                <a:latin typeface="Times New Roman" pitchFamily="18" charset="0"/>
                <a:cs typeface="Times New Roman" pitchFamily="18" charset="0"/>
              </a:rPr>
              <a:t> Recommendation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218</TotalTime>
  <Words>1124</Words>
  <Application>Microsoft Office PowerPoint</Application>
  <PresentationFormat>Widescreen</PresentationFormat>
  <Paragraphs>98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  </vt:lpstr>
      <vt:lpstr>OUR SOLUTION AND ITS VALUE PROPOSITION  </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DHARUL HICKMOTH</cp:lastModifiedBy>
  <cp:revision>14</cp:revision>
  <dcterms:created xsi:type="dcterms:W3CDTF">2024-03-29T15:07:22Z</dcterms:created>
  <dcterms:modified xsi:type="dcterms:W3CDTF">2024-09-10T14:17:39Z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