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tags+xml" PartName="/ppt/tags/tag1.xml"/>
  <Override ContentType="application/vnd.openxmlformats-officedocument.presentationml.tags+xml" PartName="/ppt/tags/tag2.xml"/>
  <Override ContentType="application/vnd.openxmlformats-officedocument.presentationml.tags+xml" PartName="/ppt/tags/tag3.xml"/>
  <Override ContentType="application/vnd.openxmlformats-officedocument.presentationml.tags+xml" PartName="/ppt/tags/tag4.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Default ContentType="image/jpeg" Extension="jpg"/>
  <Default ContentType="image/png" Extension="png"/>
  <Override ContentType="application/x-fontdata" PartName="/ppt/fonts/font1.fntdata"/>
  <Override ContentType="application/x-fontdata" PartName="/ppt/fonts/font2.fntdata"/>
  <Override ContentType="application/x-fontdata" PartName="/ppt/fonts/font3.fntdata"/>
  <Override ContentType="application/x-fontdata" PartName="/ppt/fonts/font4.fntdata"/>
  <Override ContentType="application/x-fontdata" PartName="/ppt/fonts/font5.fntdata"/>
  <Override ContentType="application/vnd.openxmlformats-officedocument.presentationml.tags+xml" PartName="/ppt/tags/tag5.xml"/>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jpg" Type="http://schemas.openxmlformats.org/officeDocument/2006/relationships/image"/><Relationship Id="rId2" Target="/ppt/media/image2.jpg" Type="http://schemas.openxmlformats.org/officeDocument/2006/relationships/image"/><Relationship Id="rId3" Target="/ppt/media/image3.jpg" Type="http://schemas.openxmlformats.org/officeDocument/2006/relationships/image"/><Relationship Id="rId4" Target="/ppt/media/image4.jpg" Type="http://schemas.openxmlformats.org/officeDocument/2006/relationships/image"/><Relationship Id="rId5" Target="/ppt/media/image5.jpg" Type="http://schemas.openxmlformats.org/officeDocument/2006/relationships/image"/><Relationship Id="rId6" Target="/ppt/media/image6.jpg" Type="http://schemas.openxmlformats.org/officeDocument/2006/relationships/image"/><Relationship Id="rId7" Target="/ppt/media/image7.jpg" Type="http://schemas.openxmlformats.org/officeDocument/2006/relationships/image"/><Relationship Id="rId8" Target="/ppt/media/image8.jpg" Type="http://schemas.openxmlformats.org/officeDocument/2006/relationships/image"/><Relationship Id="rId9" Target="/ppt/media/image9.jpg" Type="http://schemas.openxmlformats.org/officeDocument/2006/relationships/image"/><Relationship Id="rId10" Target="/ppt/media/image10.jpg" Type="http://schemas.openxmlformats.org/officeDocument/2006/relationships/image"/><Relationship Id="rId11" Target="/ppt/media/image11.jpg" Type="http://schemas.openxmlformats.org/officeDocument/2006/relationships/image"/><Relationship Id="rId12" Target="/ppt/media/image12.jpg" Type="http://schemas.openxmlformats.org/officeDocument/2006/relationships/image"/><Relationship Id="rId13" Target="/ppt/media/image13.jpg" Type="http://schemas.openxmlformats.org/officeDocument/2006/relationships/image"/><Relationship Id="rId14" Target="/ppt/media/image14.jpg" Type="http://schemas.openxmlformats.org/officeDocument/2006/relationships/image"/><Relationship Id="rId15" Target="/ppt/media/image15.jpg" Type="http://schemas.openxmlformats.org/officeDocument/2006/relationships/image"/><Relationship Id="rId16" Target="/ppt/media/image16.jpg" Type="http://schemas.openxmlformats.org/officeDocument/2006/relationships/image"/><Relationship Id="rId17" Target="/ppt/media/image17.jpg" Type="http://schemas.openxmlformats.org/officeDocument/2006/relationships/image"/><Relationship Id="rId18" Target="/ppt/media/image18.jpg" Type="http://schemas.openxmlformats.org/officeDocument/2006/relationships/image"/><Relationship Id="rId19" Target="/ppt/media/image19.jpg" Type="http://schemas.openxmlformats.org/officeDocument/2006/relationships/image"/><Relationship Id="rId20" Target="/ppt/media/image20.jpg" Type="http://schemas.openxmlformats.org/officeDocument/2006/relationships/image"/><Relationship Id="rId21" Target="/ppt/media/image21.jpg" Type="http://schemas.openxmlformats.org/officeDocument/2006/relationships/image"/><Relationship Id="rId22" Target="/ppt/media/image22.jpg" Type="http://schemas.openxmlformats.org/officeDocument/2006/relationships/image"/><Relationship Id="rId23" Target="ppt/media/img_cc_black.png" Type="http://schemas.openxmlformats.org/officeDocument/2006/relationships/image"/><Relationship Id="rId24" Target="ppt/presentation.xml" Type="http://schemas.openxmlformats.org/officeDocument/2006/relationships/officeDocument"/><Relationship Id="rId25" Target="docProps/core.xml" Type="http://schemas.openxmlformats.org/package/2006/relationships/metadata/core-properties"/><Relationship Id="rId26"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5143500" type="screen16x9"/>
  <p:notesSz cx="9144000" cy="5143500"/>
  <p:embeddedFontLst>
    <p:embeddedFont>
      <p:font typeface="Dosis"/>
      <p:regular r:id="rId17"/>
      <p:bold r:id="rId19"/>
    </p:embeddedFont>
    <p:embeddedFont>
      <p:font typeface="Dosis-medium"/>
      <p:regular r:id="rId18"/>
    </p:embeddedFont>
    <p:embeddedFont>
      <p:font typeface="Abel"/>
      <p:regular r:id="rId20"/>
      <p:bold r:id="rId21"/>
    </p:embeddedFont>
  </p:embeddedFontLst>
  <p:custDataLst>
    <p:tags r:id="rId22"/>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slides/slide2.xml" Type="http://schemas.openxmlformats.org/officeDocument/2006/relationships/slide"/><Relationship Id="rId7" Target="slides/slide3.xml" Type="http://schemas.openxmlformats.org/officeDocument/2006/relationships/slide"/><Relationship Id="rId8" Target="slides/slide4.xml" Type="http://schemas.openxmlformats.org/officeDocument/2006/relationships/slide"/><Relationship Id="rId9" Target="slides/slide5.xml" Type="http://schemas.openxmlformats.org/officeDocument/2006/relationships/slide"/><Relationship Id="rId10" Target="slides/slide6.xml" Type="http://schemas.openxmlformats.org/officeDocument/2006/relationships/slide"/><Relationship Id="rId11" Target="slides/slide7.xml" Type="http://schemas.openxmlformats.org/officeDocument/2006/relationships/slide"/><Relationship Id="rId12" Target="slides/slide8.xml" Type="http://schemas.openxmlformats.org/officeDocument/2006/relationships/slide"/><Relationship Id="rId13" Target="slides/slide9.xml" Type="http://schemas.openxmlformats.org/officeDocument/2006/relationships/slide"/><Relationship Id="rId14" Target="slides/slide10.xml" Type="http://schemas.openxmlformats.org/officeDocument/2006/relationships/slide"/><Relationship Id="rId15" Target="slides/slide11.xml" Type="http://schemas.openxmlformats.org/officeDocument/2006/relationships/slide"/><Relationship Id="rId16" Target="tableStyles.xml" Type="http://schemas.openxmlformats.org/officeDocument/2006/relationships/tableStyles"/><Relationship Id="rId17" Target="fonts/font1.fntdata" Type="http://schemas.openxmlformats.org/officeDocument/2006/relationships/font"/><Relationship Id="rId18" Target="fonts/font2.fntdata" Type="http://schemas.openxmlformats.org/officeDocument/2006/relationships/font"/><Relationship Id="rId19" Target="fonts/font3.fntdata" Type="http://schemas.openxmlformats.org/officeDocument/2006/relationships/font"/><Relationship Id="rId20" Target="fonts/font4.fntdata" Type="http://schemas.openxmlformats.org/officeDocument/2006/relationships/font"/><Relationship Id="rId21" Target="fonts/font5.fntdata" Type="http://schemas.openxmlformats.org/officeDocument/2006/relationships/font"/><Relationship Id="rId22" Target="tags/tag5.xml" Type="http://schemas.openxmlformats.org/officeDocument/2006/relationships/tags"/><Relationship Id="rId23" Target="presProps.xml" Type="http://schemas.openxmlformats.org/officeDocument/2006/relationships/presProps"/><Relationship Id="rId24"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slideLayouts/_rels/slideLayout1.xml.rels><?xml version="1.0" encoding="UTF-8" standalone="no"?><Relationships xmlns="http://schemas.openxmlformats.org/package/2006/relationships"><Relationship Id="rId2" Target="../media/image3.jpg" Type="http://schemas.openxmlformats.org/officeDocument/2006/relationships/image"/><Relationship Id="rId3" Target="../media/image5.jpg" Type="http://schemas.openxmlformats.org/officeDocument/2006/relationships/image"/><Relationship Id="rId4" Target="../tags/tag1.xml" Type="http://schemas.openxmlformats.org/officeDocument/2006/relationships/tag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2" Target="../media/image20.jpg" Type="http://schemas.openxmlformats.org/officeDocument/2006/relationships/image"/><Relationship Id="rId3" Target="../media/image19.jpg" Type="http://schemas.openxmlformats.org/officeDocument/2006/relationships/image"/><Relationship Id="rId4" Target="../tags/tag3.xml" Type="http://schemas.openxmlformats.org/officeDocument/2006/relationships/tag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2" Target="../media/image21.jpg" Type="http://schemas.openxmlformats.org/officeDocument/2006/relationships/image"/><Relationship Id="rId3" Target="../media/image22.jpg" Type="http://schemas.openxmlformats.org/officeDocument/2006/relationships/image"/><Relationship Id="rId4" Target="../tags/tag4.xml" Type="http://schemas.openxmlformats.org/officeDocument/2006/relationships/tag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2" Target="../media/image9.jpg" Type="http://schemas.openxmlformats.org/officeDocument/2006/relationships/image"/><Relationship Id="rId3" Target="../media/image4.jpg" Type="http://schemas.openxmlformats.org/officeDocument/2006/relationships/image"/><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2" Target="../media/image6.jpg" Type="http://schemas.openxmlformats.org/officeDocument/2006/relationships/image"/><Relationship Id="rId3" Target="../tags/tag2.xml" Type="http://schemas.openxmlformats.org/officeDocument/2006/relationships/tag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2" Target="../media/image10.jpg" Type="http://schemas.openxmlformats.org/officeDocument/2006/relationships/image"/><Relationship Id="rId3" Target="../media/image11.jpg" Type="http://schemas.openxmlformats.org/officeDocument/2006/relationships/image"/><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2" Target="../media/image13.jpg" Type="http://schemas.openxmlformats.org/officeDocument/2006/relationships/image"/><Relationship Id="rId3" Target="../media/image12.jpg" Type="http://schemas.openxmlformats.org/officeDocument/2006/relationships/image"/><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2" Target="../media/image7.jpg" Type="http://schemas.openxmlformats.org/officeDocument/2006/relationships/image"/><Relationship Id="rId3" Target="../media/image8.jpg" Type="http://schemas.openxmlformats.org/officeDocument/2006/relationships/image"/><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2" Target="../media/image14.jpg" Type="http://schemas.openxmlformats.org/officeDocument/2006/relationships/image"/><Relationship Id="rId3" Target="../media/image15.jpg" Type="http://schemas.openxmlformats.org/officeDocument/2006/relationships/image"/><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2" Target="../media/image16.jpg" Type="http://schemas.openxmlformats.org/officeDocument/2006/relationships/image"/><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2" Target="../media/image17.jpg" Type="http://schemas.openxmlformats.org/officeDocument/2006/relationships/image"/><Relationship Id="rId3" Target="../media/image18.jpg" Type="http://schemas.openxmlformats.org/officeDocument/2006/relationships/image"/><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true" type="title">
  <p:cSld name="Title Slide">
    <p:spTree>
      <p:nvGrpSpPr>
        <p:cNvPr id="1" name=""/>
        <p:cNvGrpSpPr/>
        <p:nvPr/>
      </p:nvGrpSpPr>
      <p:grpSpPr>
        <a:xfrm>
          <a:off x="0" y="0"/>
          <a:ext cx="0" cy="0"/>
          <a:chOff x="0" y="0"/>
          <a:chExt cx="0" cy="0"/>
        </a:xfrm>
      </p:grpSpPr>
      <p:sp>
        <p:nvSpPr>
          <p:cNvPr id="2" name="Title 1">
            <a:extLst>
              <a:ext uri="{9A3D11F0-1058-4D27-BEB7-BE17F7A659E9}">
                <a16:creationId xmlns:a16="http://schemas.microsoft.com/office/drawing/2010/main" id="{AEDE9F59-1353-466D-AEFF-7FA19D384B3B}"/>
              </a:ext>
            </a:extLst>
          </p:cNvPr>
          <p:cNvSpPr>
            <a:spLocks noGrp="true"/>
          </p:cNvSpPr>
          <p:nvPr>
            <p:ph type="title"/>
          </p:nvPr>
        </p:nvSpPr>
        <p:spPr>
          <a:xfrm rot="0">
            <a:off x="885825" y="1560361"/>
            <a:ext cx="7362415" cy="1093813"/>
          </a:xfrm>
          <a:prstGeom prst="rect">
            <a:avLst/>
          </a:prstGeom>
        </p:spPr>
        <p:txBody>
          <a:bodyPr anchor="b" rtlCol="0"/>
          <a:lstStyle>
            <a:lvl1pPr algn="ctr" lvl="0">
              <a:lnSpc>
                <a:spcPct val="100000"/>
              </a:lnSpc>
              <a:defRPr b="1" baseline="0" cap="all" dirty="0" i="0" lang="en-US" spc="150" sz="4400">
                <a:solidFill>
                  <a:schemeClr val="tx2"/>
                </a:solidFill>
                <a:latin typeface="+mj-lt"/>
              </a:defRPr>
            </a:lvl1pPr>
          </a:lstStyle>
          <a:p>
            <a:pPr/>
            <a:r>
              <a:rPr dirty="0" lang="en-US"/>
              <a:t>Click to edit Master title style</a:t>
            </a:r>
            <a:endParaRPr dirty="0" lang="en-US"/>
          </a:p>
        </p:txBody>
      </p:sp>
      <p:sp>
        <p:nvSpPr>
          <p:cNvPr id="3" name="Subtitle 2">
            <a:extLst>
              <a:ext uri="{C595C3B0-142D-4DC5-91D3-8F15F603F62E}">
                <a16:creationId xmlns:a16="http://schemas.microsoft.com/office/drawing/2010/main" id="{6521669E-59C3-46F3-9FC2-CC2ECB00E63C}"/>
              </a:ext>
            </a:extLst>
          </p:cNvPr>
          <p:cNvSpPr>
            <a:spLocks noGrp="true"/>
          </p:cNvSpPr>
          <p:nvPr>
            <p:ph idx="1" type="subTitle"/>
          </p:nvPr>
        </p:nvSpPr>
        <p:spPr>
          <a:xfrm rot="0">
            <a:off x="885825" y="2654174"/>
            <a:ext cx="7362415" cy="431925"/>
          </a:xfrm>
          <a:prstGeom prst="rect">
            <a:avLst/>
          </a:prstGeom>
        </p:spPr>
        <p:txBody>
          <a:bodyPr anchor="t" lIns="91440" rtlCol="0">
            <a:noAutofit/>
          </a:bodyPr>
          <a:lstStyle>
            <a:lvl1pPr algn="ctr" indent="0" lvl="0" marL="0">
              <a:lnSpc>
                <a:spcPct val="100000"/>
              </a:lnSpc>
              <a:spcBef>
                <a:spcPts val="0"/>
              </a:spcBef>
              <a:buNone/>
              <a:defRPr baseline="0" cap="all" dirty="0" i="0" lang="en-US" sz="1600">
                <a:solidFill>
                  <a:schemeClr val="accent1"/>
                </a:solidFill>
                <a:latin typeface="Dosis-medium"/>
              </a:defRPr>
            </a:lvl1pPr>
            <a:lvl2pPr algn="ctr" indent="0" lvl="1" marL="457200">
              <a:buNone/>
              <a:defRPr dirty="0" lang="en-US">
                <a:solidFill>
                  <a:schemeClr val="tx1">
                    <a:tint val="75000"/>
                  </a:schemeClr>
                </a:solidFill>
                <a:latin typeface="+mn-lt"/>
              </a:defRPr>
            </a:lvl2pPr>
            <a:lvl3pPr algn="ctr" indent="0" lvl="2" marL="914400">
              <a:buNone/>
              <a:defRPr dirty="0" lang="en-US">
                <a:solidFill>
                  <a:schemeClr val="tx1">
                    <a:tint val="75000"/>
                  </a:schemeClr>
                </a:solidFill>
                <a:latin typeface="+mn-lt"/>
              </a:defRPr>
            </a:lvl3pPr>
            <a:lvl4pPr algn="ctr" indent="0" lvl="3" marL="1371600">
              <a:buNone/>
              <a:defRPr dirty="0" lang="en-US">
                <a:solidFill>
                  <a:schemeClr val="tx1">
                    <a:tint val="75000"/>
                  </a:schemeClr>
                </a:solidFill>
                <a:latin typeface="+mn-lt"/>
              </a:defRPr>
            </a:lvl4pPr>
            <a:lvl5pPr algn="ctr" indent="0" lvl="4" marL="1828800">
              <a:buNone/>
              <a:defRPr dirty="0" lang="en-US">
                <a:solidFill>
                  <a:schemeClr val="tx1">
                    <a:tint val="75000"/>
                  </a:schemeClr>
                </a:solidFill>
                <a:latin typeface="+mn-lt"/>
              </a:defRPr>
            </a:lvl5pPr>
            <a:lvl6pPr algn="ctr" indent="0" lvl="5" marL="2286000">
              <a:buNone/>
              <a:defRPr dirty="0" lang="en-US">
                <a:solidFill>
                  <a:schemeClr val="tx1">
                    <a:tint val="75000"/>
                  </a:schemeClr>
                </a:solidFill>
                <a:latin typeface="+mn-lt"/>
              </a:defRPr>
            </a:lvl6pPr>
            <a:lvl7pPr algn="ctr" indent="0" lvl="6" marL="2743200">
              <a:buNone/>
              <a:defRPr dirty="0" lang="en-US">
                <a:solidFill>
                  <a:schemeClr val="tx1">
                    <a:tint val="75000"/>
                  </a:schemeClr>
                </a:solidFill>
                <a:latin typeface="+mn-lt"/>
              </a:defRPr>
            </a:lvl7pPr>
            <a:lvl8pPr algn="ctr" indent="0" lvl="7" marL="3200400">
              <a:buNone/>
              <a:defRPr dirty="0" lang="en-US">
                <a:solidFill>
                  <a:schemeClr val="tx1">
                    <a:tint val="75000"/>
                  </a:schemeClr>
                </a:solidFill>
                <a:latin typeface="+mn-lt"/>
              </a:defRPr>
            </a:lvl8pPr>
            <a:lvl9pPr algn="ctr" indent="0" lvl="8" marL="3657600">
              <a:buNone/>
              <a:defRPr dirty="0" lang="en-US">
                <a:solidFill>
                  <a:schemeClr val="tx1">
                    <a:tint val="75000"/>
                  </a:schemeClr>
                </a:solidFill>
                <a:latin typeface="+mn-lt"/>
              </a:defRPr>
            </a:lvl9pPr>
          </a:lstStyle>
          <a:p>
            <a:pPr/>
            <a:r>
              <a:rPr dirty="0" lang="en-US"/>
              <a:t>Click to edit Master subtitle style</a:t>
            </a:r>
            <a:endParaRPr dirty="0" lang="en-US"/>
          </a:p>
        </p:txBody>
      </p:sp>
      <p:sp>
        <p:nvSpPr>
          <p:cNvPr id="4" name="Slide Number Placeholder 5">
            <a:extLst>
              <a:ext uri="{F2B073ED-489D-47D4-8734-BBCBAF729D1A}">
                <a16:creationId xmlns:a16="http://schemas.microsoft.com/office/drawing/2010/main" id="{D2E50632-FD68-45C8-B916-C9B5920321BC}"/>
              </a:ext>
            </a:extLst>
          </p:cNvPr>
          <p:cNvSpPr>
            <a:spLocks noGrp="true"/>
          </p:cNvSpPr>
          <p:nvPr>
            <p:ph idx="12" sz="quarter" type="sldNum"/>
          </p:nvPr>
        </p:nvSpPr>
        <p:spPr/>
        <p:txBody>
          <a:bodyPr rtlCol="0"/>
          <a:lstStyle>
            <a:lvl1pPr lvl="0"/>
          </a:lstStyle>
          <a:p>
            <a:pPr/>
            <a:r>
              <a:rPr dirty="0" lang="en-US"/>
              <a:t>&lt;#&gt;</a:t>
            </a:r>
            <a:endParaRPr dirty="0" lang="en-US"/>
          </a:p>
        </p:txBody>
      </p:sp>
      <p:sp>
        <p:nvSpPr>
          <p:cNvPr id="5" name="Footer Placeholder 4">
            <a:extLst>
              <a:ext uri="{749AFEAF-D4A3-4BFA-9F2D-0AB69FF1B15F}">
                <a16:creationId xmlns:a16="http://schemas.microsoft.com/office/drawing/2010/main" id="{31DB3739-077E-43EB-AD4B-5C02474BD091}"/>
              </a:ext>
            </a:extLst>
          </p:cNvPr>
          <p:cNvSpPr>
            <a:spLocks noGrp="true"/>
          </p:cNvSpPr>
          <p:nvPr>
            <p:ph idx="11" sz="quarter" type="ftr"/>
          </p:nvPr>
        </p:nvSpPr>
        <p:spPr/>
        <p:txBody>
          <a:bodyPr rtlCol="0"/>
          <a:lstStyle>
            <a:lvl1pPr lvl="0"/>
          </a:lstStyle>
          <a:p>
            <a:pPr/>
            <a:r>
              <a:rPr dirty="0" lang="en-US"/>
              <a:t>Footer</a:t>
            </a:r>
            <a:endParaRPr dirty="0" lang="en-US"/>
          </a:p>
        </p:txBody>
      </p:sp>
      <p:sp>
        <p:nvSpPr>
          <p:cNvPr id="6" name="Date Placeholder 3">
            <a:extLst>
              <a:ext uri="{4C6A6DE8-0815-40A1-A269-1F6C6637EE2F}">
                <a16:creationId xmlns:a16="http://schemas.microsoft.com/office/drawing/2010/main" id="{397406AD-8407-4C8A-AEE5-B5FAFFA40CBD}"/>
              </a:ext>
            </a:extLst>
          </p:cNvPr>
          <p:cNvSpPr>
            <a:spLocks noGrp="true"/>
          </p:cNvSpPr>
          <p:nvPr>
            <p:ph idx="10" sz="half" type="dt"/>
          </p:nvPr>
        </p:nvSpPr>
        <p:spPr/>
        <p:txBody>
          <a:bodyPr rtlCol="0"/>
          <a:lstStyle>
            <a:lvl1pPr lvl="0"/>
          </a:lstStyle>
          <a:p>
            <a:pPr/>
            <a:r>
              <a:rPr dirty="0" lang="en-US"/>
              <a:t>Date</a:t>
            </a:r>
            <a:endParaRPr dirty="0" lang="en-US"/>
          </a:p>
        </p:txBody>
      </p:sp>
      <p:pic>
        <p:nvPicPr>
          <p:cNvPr id="7" name="">
            <a:extLst>
              <a:ext uri="{07287FD6-8B43-4447-A07C-4D934B7B4609}">
                <a16:creationId xmlns:a16="http://schemas.microsoft.com/office/drawing/2010/main" id="{011143F9-26ED-473A-A77B-8E2F7D4779C6}"/>
              </a:ext>
            </a:extLst>
          </p:cNvPr>
          <p:cNvPicPr>
            <a:picLocks noChangeAspect="true"/>
          </p:cNvPicPr>
          <p:nvPr/>
        </p:nvPicPr>
        <p:blipFill>
          <a:blip r:embed="rId2"/>
          <a:srcRect b="0" l="410" r="0" t="0"/>
          <a:stretch>
            <a:fillRect/>
          </a:stretch>
        </p:blipFill>
        <p:spPr>
          <a:xfrm flipH="false" flipV="false">
            <a:off x="2812066" y="403571"/>
            <a:ext cx="6331933" cy="1173506"/>
          </a:xfrm>
          <a:prstGeom prst="rect">
            <a:avLst/>
          </a:prstGeom>
          <a:noFill/>
        </p:spPr>
      </p:pic>
      <p:pic>
        <p:nvPicPr>
          <p:cNvPr id="8" name="">
            <a:extLst>
              <a:ext uri="{D8BA9903-762D-496F-B828-566FD44DF5A7}">
                <a16:creationId xmlns:a16="http://schemas.microsoft.com/office/drawing/2010/main" id="{8D1AA275-4A8B-4836-BED4-690CDC2EEFD4}"/>
              </a:ext>
            </a:extLst>
          </p:cNvPr>
          <p:cNvPicPr>
            <a:picLocks noChangeAspect="true"/>
          </p:cNvPicPr>
          <p:nvPr/>
        </p:nvPicPr>
        <p:blipFill>
          <a:blip r:embed="rId3"/>
          <a:srcRect b="0" l="410" r="0" t="0"/>
          <a:stretch>
            <a:fillRect/>
          </a:stretch>
        </p:blipFill>
        <p:spPr>
          <a:xfrm flipH="true" flipV="true" rot="0">
            <a:off x="0" y="3724275"/>
            <a:ext cx="6331933" cy="1173506"/>
          </a:xfrm>
          <a:prstGeom prst="rect">
            <a:avLst/>
          </a:prstGeom>
          <a:noFill/>
        </p:spPr>
      </p:pic>
    </p:spTree>
    <p:custDataLst>
      <p:tags r:id="rId4"/>
    </p:custDataLst>
    <p:extLst>
      <p:ext uri="{0902B085-0FDD-45DE-B5BD-A65796814E65}">
        <p14:creationId xmlns:p14="http://schemas.microsoft.com/office/powerpoint/2010/main" val="1712300739303"/>
      </p:ext>
    </p:extLst>
  </p:cSld>
  <p:clrMapOvr>
    <a:masterClrMapping/>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userDrawn="1">
  <p:cSld name="Title,Text, and Images">
    <p:spTree>
      <p:nvGrpSpPr>
        <p:cNvPr id="1" name=""/>
        <p:cNvGrpSpPr/>
        <p:nvPr/>
      </p:nvGrpSpPr>
      <p:grpSpPr>
        <a:xfrm>
          <a:off x="0" y="0"/>
          <a:ext cx="0" cy="0"/>
          <a:chOff x="0" y="0"/>
          <a:chExt cx="0" cy="0"/>
        </a:xfrm>
      </p:grpSpPr>
      <p:sp>
        <p:nvSpPr>
          <p:cNvPr id="2" name="Title 1">
            <a:extLst>
              <a:ext uri="{8E870452-7D17-405E-8E6C-57831E4FF592}">
                <a16:creationId xmlns:a16="http://schemas.microsoft.com/office/drawing/2010/main" id="{26A68743-8141-4F68-A7B6-DDE9DCA4EF9D}"/>
              </a:ext>
            </a:extLst>
          </p:cNvPr>
          <p:cNvSpPr>
            <a:spLocks noGrp="true"/>
          </p:cNvSpPr>
          <p:nvPr>
            <p:ph type="title"/>
          </p:nvPr>
        </p:nvSpPr>
        <p:spPr>
          <a:xfrm rot="0">
            <a:off x="571500" y="571500"/>
            <a:ext cx="8001000" cy="571500"/>
          </a:xfrm>
          <a:prstGeom prst="rect">
            <a:avLst/>
          </a:prstGeom>
          <a:noFill/>
          <a:ln cap="flat" w="9525">
            <a:noFill/>
            <a:prstDash val="solid"/>
            <a:round/>
          </a:ln>
        </p:spPr>
        <p:txBody>
          <a:bodyPr rtlCol="0"/>
          <a:lstStyle>
            <a:lvl1pPr algn="ctr" lvl="0"/>
          </a:lstStyle>
          <a:p>
            <a:pPr/>
            <a:r>
              <a:rPr dirty="0" lang="en-US"/>
              <a:t>Click to edit Master title style</a:t>
            </a:r>
            <a:endParaRPr dirty="0" lang="en-US"/>
          </a:p>
        </p:txBody>
      </p:sp>
      <p:sp>
        <p:nvSpPr>
          <p:cNvPr id="3" name="">
            <a:extLst>
              <a:ext uri="{B6DDBAFD-3CE8-41E4-B05E-83F2EF4EA081}">
                <a16:creationId xmlns:a16="http://schemas.microsoft.com/office/drawing/2010/main" id="{9073A0F1-9EB2-4384-9D35-F29B994609C5}"/>
              </a:ext>
            </a:extLst>
          </p:cNvPr>
          <p:cNvSpPr/>
          <p:nvPr>
            <p:ph idx="1" type="pic"/>
          </p:nvPr>
        </p:nvSpPr>
        <p:spPr>
          <a:xfrm flipH="false" flipV="false" rot="0">
            <a:off x="704850" y="1439533"/>
            <a:ext cx="2381250" cy="2381250"/>
          </a:xfrm>
          <a:prstGeom prst="rect">
            <a:avLst/>
          </a:prstGeom>
        </p:spPr>
        <p:txBody>
          <a:bodyPr rtlCol="0"/>
          <a:lstStyle/>
          <a:p>
            <a:pPr lvl="0"/>
            <a:r>
              <a:rPr dirty="0" lang="en-US"/>
              <a:t>Click to edit Master text styles</a:t>
            </a:r>
            <a:endParaRPr dirty="0" lang="en-US"/>
          </a:p>
        </p:txBody>
      </p:sp>
      <p:sp>
        <p:nvSpPr>
          <p:cNvPr id="4" name="Content Placeholder 2">
            <a:extLst>
              <a:ext uri="{42779DAF-FC9C-410C-AB01-B5B4C56D6BAD}">
                <a16:creationId xmlns:a16="http://schemas.microsoft.com/office/drawing/2010/main" id="{2720977D-D64F-4FF5-AE3E-ED62EEA610EA}"/>
              </a:ext>
            </a:extLst>
          </p:cNvPr>
          <p:cNvSpPr>
            <a:spLocks noGrp="true"/>
          </p:cNvSpPr>
          <p:nvPr>
            <p:ph idx="2" type="body"/>
          </p:nvPr>
        </p:nvSpPr>
        <p:spPr>
          <a:xfrm rot="0">
            <a:off x="600075" y="3924300"/>
            <a:ext cx="2571750" cy="666750"/>
          </a:xfrm>
          <a:prstGeom prst="rect">
            <a:avLst/>
          </a:prstGeom>
          <a:solidFill>
            <a:schemeClr val="accent1"/>
          </a:solidFill>
        </p:spPr>
        <p:txBody>
          <a:bodyPr anchor="ctr" rtlCol="0">
            <a:normAutofit/>
          </a:bodyPr>
          <a:lstStyle>
            <a:lvl1pPr algn="ctr" indent="0" lvl="0" marL="0">
              <a:lnSpc>
                <a:spcPct val="100000"/>
              </a:lnSpc>
              <a:buFont typeface="Arial"/>
              <a:buNone/>
              <a:defRPr dirty="0" lang="en-US" sz="1400">
                <a:solidFill>
                  <a:srgbClr val="ffffff"/>
                </a:solidFill>
                <a:latin typeface="+mn-lt"/>
              </a:defRPr>
            </a:lvl1pPr>
            <a:lvl2pPr lvl="1">
              <a:lnSpc>
                <a:spcPct val="129999"/>
              </a:lnSpc>
              <a:defRPr dirty="0" lang="en-US" sz="1000">
                <a:solidFill>
                  <a:schemeClr val="bg1">
                    <a:lumMod val="65000"/>
                  </a:schemeClr>
                </a:solidFill>
                <a:latin typeface="+mn-lt"/>
              </a:defRPr>
            </a:lvl2pPr>
            <a:lvl3pPr lvl="2">
              <a:lnSpc>
                <a:spcPts val="1200"/>
              </a:lnSpc>
              <a:defRPr dirty="0" i="1" lang="en-US" sz="1050">
                <a:solidFill>
                  <a:schemeClr val="tx2">
                    <a:lumMod val="50000"/>
                    <a:lumOff val="50000"/>
                  </a:schemeClr>
                </a:solidFill>
                <a:latin typeface="+mn-lt"/>
              </a:defRPr>
            </a:lvl3pPr>
            <a:lvl4pPr lvl="3">
              <a:lnSpc>
                <a:spcPts val="1200"/>
              </a:lnSpc>
              <a:defRPr dirty="0" i="0" lang="en-US" sz="1050">
                <a:solidFill>
                  <a:schemeClr val="tx2">
                    <a:lumMod val="50000"/>
                    <a:lumOff val="50000"/>
                  </a:schemeClr>
                </a:solidFill>
                <a:latin typeface="+mn-lt"/>
              </a:defRPr>
            </a:lvl4pPr>
            <a:lvl5pPr lvl="4">
              <a:lnSpc>
                <a:spcPts val="1200"/>
              </a:lnSpc>
              <a:buFont typeface="Arial"/>
              <a:buChar char="»"/>
              <a:defRPr dirty="0" i="1" lang="en-US" sz="1050">
                <a:solidFill>
                  <a:schemeClr val="tx2">
                    <a:lumMod val="50000"/>
                    <a:lumOff val="50000"/>
                  </a:schemeClr>
                </a:solidFill>
                <a:latin typeface="+mn-lt"/>
              </a:defRPr>
            </a:lvl5pPr>
          </a:lstStyle>
          <a:p>
            <a:pPr lvl="0"/>
            <a:r>
              <a:rPr dirty="0" lang="en-US"/>
              <a:t>Click to edit Master text styles</a:t>
            </a:r>
            <a:endParaRPr dirty="0" lang="en-US"/>
          </a:p>
        </p:txBody>
      </p:sp>
      <p:sp>
        <p:nvSpPr>
          <p:cNvPr hidden="false" id="5" name="Content Placeholder 2">
            <a:extLst>
              <a:ext uri="{7480A09C-A8F0-4AE8-A1F4-74A13DE3548F}">
                <a16:creationId xmlns:a16="http://schemas.microsoft.com/office/drawing/2010/main" id="{7191F501-34D8-4147-B595-0E2F219034A0}"/>
              </a:ext>
            </a:extLst>
          </p:cNvPr>
          <p:cNvSpPr>
            <a:spLocks noGrp="true"/>
          </p:cNvSpPr>
          <p:nvPr>
            <p:ph idx="3" type="body"/>
          </p:nvPr>
        </p:nvSpPr>
        <p:spPr>
          <a:xfrm rot="0">
            <a:off x="3295650" y="1352550"/>
            <a:ext cx="2571750" cy="666750"/>
          </a:xfrm>
          <a:prstGeom prst="rect">
            <a:avLst/>
          </a:prstGeom>
          <a:solidFill>
            <a:schemeClr val="accent1"/>
          </a:solidFill>
        </p:spPr>
        <p:txBody>
          <a:bodyPr anchor="ctr" rtlCol="0">
            <a:normAutofit/>
          </a:bodyPr>
          <a:lstStyle>
            <a:lvl1pPr algn="ctr" indent="0" lvl="0" marL="0">
              <a:lnSpc>
                <a:spcPct val="100000"/>
              </a:lnSpc>
              <a:buFont typeface="Arial"/>
              <a:buNone/>
              <a:defRPr b="0" dirty="0" lang="en-US" sz="1400">
                <a:solidFill>
                  <a:srgbClr val="ffffff"/>
                </a:solidFill>
                <a:latin typeface="+mn-lt"/>
              </a:defRPr>
            </a:lvl1pPr>
            <a:lvl2pPr lvl="1">
              <a:lnSpc>
                <a:spcPct val="129999"/>
              </a:lnSpc>
              <a:defRPr dirty="0" lang="en-US" sz="1000">
                <a:solidFill>
                  <a:schemeClr val="bg1">
                    <a:lumMod val="65000"/>
                  </a:schemeClr>
                </a:solidFill>
                <a:latin typeface="+mn-lt"/>
              </a:defRPr>
            </a:lvl2pPr>
            <a:lvl3pPr lvl="2">
              <a:lnSpc>
                <a:spcPts val="1200"/>
              </a:lnSpc>
              <a:defRPr dirty="0" i="1" lang="en-US" sz="1050">
                <a:solidFill>
                  <a:schemeClr val="tx2">
                    <a:lumMod val="50000"/>
                    <a:lumOff val="50000"/>
                  </a:schemeClr>
                </a:solidFill>
                <a:latin typeface="+mn-lt"/>
              </a:defRPr>
            </a:lvl3pPr>
            <a:lvl4pPr lvl="3">
              <a:lnSpc>
                <a:spcPts val="1200"/>
              </a:lnSpc>
              <a:defRPr dirty="0" i="0" lang="en-US" sz="1050">
                <a:solidFill>
                  <a:schemeClr val="tx2">
                    <a:lumMod val="50000"/>
                    <a:lumOff val="50000"/>
                  </a:schemeClr>
                </a:solidFill>
                <a:latin typeface="+mn-lt"/>
              </a:defRPr>
            </a:lvl4pPr>
            <a:lvl5pPr lvl="4">
              <a:lnSpc>
                <a:spcPts val="1200"/>
              </a:lnSpc>
              <a:buFont typeface="Arial"/>
              <a:buChar char="»"/>
              <a:defRPr dirty="0" i="1" lang="en-US" sz="1050">
                <a:solidFill>
                  <a:schemeClr val="tx2">
                    <a:lumMod val="50000"/>
                    <a:lumOff val="50000"/>
                  </a:schemeClr>
                </a:solidFill>
                <a:latin typeface="+mn-lt"/>
              </a:defRPr>
            </a:lvl5pPr>
          </a:lstStyle>
          <a:p>
            <a:pPr lvl="0"/>
            <a:r>
              <a:rPr dirty="0" lang="en-US"/>
              <a:t>Click to edit Master text styles</a:t>
            </a:r>
            <a:endParaRPr dirty="0" lang="en-US"/>
          </a:p>
        </p:txBody>
      </p:sp>
      <p:sp>
        <p:nvSpPr>
          <p:cNvPr hidden="false" id="6" name="Picture Placeholder 2">
            <a:extLst>
              <a:ext uri="{9770D26A-F3A1-4374-91B0-647B55C52151}">
                <a16:creationId xmlns:a16="http://schemas.microsoft.com/office/drawing/2010/main" id="{E47BCB1F-E181-4F0D-A9FA-1BEF300E4765}"/>
              </a:ext>
            </a:extLst>
          </p:cNvPr>
          <p:cNvSpPr>
            <a:spLocks noGrp="true"/>
          </p:cNvSpPr>
          <p:nvPr>
            <p:ph idx="4" type="pic"/>
          </p:nvPr>
        </p:nvSpPr>
        <p:spPr>
          <a:xfrm rot="0">
            <a:off x="3400425" y="2114550"/>
            <a:ext cx="2381250" cy="2381250"/>
          </a:xfrm>
          <a:ln w="38100">
            <a:noFill/>
            <a:miter lim="800000"/>
          </a:ln>
        </p:spPr>
        <p:txBody>
          <a:bodyPr rtlCol="0"/>
          <a:lstStyle/>
          <a:p>
            <a:pPr/>
            <a:r>
              <a:rPr dirty="0" lang="en-US"/>
              <a:t>Click icon to add picture</a:t>
            </a:r>
            <a:endParaRPr dirty="0" lang="en-US"/>
          </a:p>
        </p:txBody>
      </p:sp>
      <p:sp>
        <p:nvSpPr>
          <p:cNvPr hidden="false" id="7" name="Picture Placeholder 2">
            <a:extLst>
              <a:ext uri="{F37D642A-A574-4E67-9E78-B7450F0D88C5}">
                <a16:creationId xmlns:a16="http://schemas.microsoft.com/office/drawing/2010/main" id="{1D844DE9-C125-4FC5-BCDC-A6BE74D69710}"/>
              </a:ext>
            </a:extLst>
          </p:cNvPr>
          <p:cNvSpPr>
            <a:spLocks noGrp="true"/>
          </p:cNvSpPr>
          <p:nvPr>
            <p:ph idx="5" type="pic"/>
          </p:nvPr>
        </p:nvSpPr>
        <p:spPr>
          <a:xfrm rot="0">
            <a:off x="6038850" y="1447800"/>
            <a:ext cx="2381250" cy="2381250"/>
          </a:xfrm>
          <a:ln w="38100">
            <a:noFill/>
            <a:miter lim="800000"/>
          </a:ln>
        </p:spPr>
        <p:txBody>
          <a:bodyPr rtlCol="0"/>
          <a:lstStyle/>
          <a:p>
            <a:pPr/>
            <a:r>
              <a:rPr dirty="0" lang="en-US"/>
              <a:t>Click icon to add picture</a:t>
            </a:r>
            <a:endParaRPr dirty="0" lang="en-US"/>
          </a:p>
        </p:txBody>
      </p:sp>
      <p:sp>
        <p:nvSpPr>
          <p:cNvPr hidden="false" id="8" name="Content Placeholder 2">
            <a:extLst>
              <a:ext uri="{0C0F18CE-9C0F-4F0A-807E-CAB05ACD01D1}">
                <a16:creationId xmlns:a16="http://schemas.microsoft.com/office/drawing/2010/main" id="{7678E122-D3D9-4F53-94EE-70F44E5057B9}"/>
              </a:ext>
            </a:extLst>
          </p:cNvPr>
          <p:cNvSpPr>
            <a:spLocks noGrp="true"/>
          </p:cNvSpPr>
          <p:nvPr>
            <p:ph idx="6" type="body"/>
          </p:nvPr>
        </p:nvSpPr>
        <p:spPr>
          <a:xfrm rot="0">
            <a:off x="5953125" y="3924300"/>
            <a:ext cx="2560032" cy="666750"/>
          </a:xfrm>
          <a:prstGeom prst="rect">
            <a:avLst/>
          </a:prstGeom>
          <a:solidFill>
            <a:schemeClr val="accent1"/>
          </a:solidFill>
        </p:spPr>
        <p:txBody>
          <a:bodyPr anchor="ctr" rtlCol="0">
            <a:normAutofit/>
          </a:bodyPr>
          <a:lstStyle>
            <a:lvl1pPr algn="ctr" indent="0" lvl="0" marL="0">
              <a:lnSpc>
                <a:spcPct val="100000"/>
              </a:lnSpc>
              <a:buFont typeface="Arial"/>
              <a:buNone/>
              <a:defRPr b="0" dirty="0" lang="en-US" sz="1400">
                <a:solidFill>
                  <a:srgbClr val="ffffff"/>
                </a:solidFill>
                <a:latin typeface="+mn-lt"/>
              </a:defRPr>
            </a:lvl1pPr>
            <a:lvl2pPr lvl="1">
              <a:lnSpc>
                <a:spcPct val="129999"/>
              </a:lnSpc>
              <a:defRPr dirty="0" lang="en-US" sz="1000">
                <a:solidFill>
                  <a:schemeClr val="bg1">
                    <a:lumMod val="65000"/>
                  </a:schemeClr>
                </a:solidFill>
                <a:latin typeface="+mn-lt"/>
              </a:defRPr>
            </a:lvl2pPr>
            <a:lvl3pPr lvl="2">
              <a:lnSpc>
                <a:spcPts val="1200"/>
              </a:lnSpc>
              <a:defRPr dirty="0" i="1" lang="en-US" sz="1050">
                <a:solidFill>
                  <a:schemeClr val="tx2">
                    <a:lumMod val="50000"/>
                    <a:lumOff val="50000"/>
                  </a:schemeClr>
                </a:solidFill>
                <a:latin typeface="+mn-lt"/>
              </a:defRPr>
            </a:lvl3pPr>
            <a:lvl4pPr lvl="3">
              <a:lnSpc>
                <a:spcPts val="1200"/>
              </a:lnSpc>
              <a:defRPr dirty="0" i="0" lang="en-US" sz="1050">
                <a:solidFill>
                  <a:schemeClr val="tx2">
                    <a:lumMod val="50000"/>
                    <a:lumOff val="50000"/>
                  </a:schemeClr>
                </a:solidFill>
                <a:latin typeface="+mn-lt"/>
              </a:defRPr>
            </a:lvl4pPr>
            <a:lvl5pPr lvl="4">
              <a:lnSpc>
                <a:spcPts val="1200"/>
              </a:lnSpc>
              <a:buFont typeface="Arial"/>
              <a:buChar char="»"/>
              <a:defRPr dirty="0" i="1" lang="en-US" sz="1050">
                <a:solidFill>
                  <a:schemeClr val="tx2">
                    <a:lumMod val="50000"/>
                    <a:lumOff val="50000"/>
                  </a:schemeClr>
                </a:solidFill>
                <a:latin typeface="+mn-lt"/>
              </a:defRPr>
            </a:lvl5pPr>
          </a:lstStyle>
          <a:p>
            <a:pPr lvl="0"/>
            <a:r>
              <a:rPr dirty="0" lang="en-US"/>
              <a:t>Click to edit Master text styles</a:t>
            </a:r>
            <a:endParaRPr dirty="0" lang="en-US"/>
          </a:p>
        </p:txBody>
      </p:sp>
      <p:sp>
        <p:nvSpPr>
          <p:cNvPr id="9" name="Date Placeholder 1">
            <a:extLst>
              <a:ext uri="{15771D93-903D-4AE3-9069-74AF80F800C7}">
                <a16:creationId xmlns:a16="http://schemas.microsoft.com/office/drawing/2010/main" id="{245DFBC4-1282-4960-94E3-2C681B6D74B5}"/>
              </a:ext>
            </a:extLst>
          </p:cNvPr>
          <p:cNvSpPr>
            <a:spLocks noGrp="true"/>
          </p:cNvSpPr>
          <p:nvPr>
            <p:ph idx="10" sz="half" type="dt"/>
          </p:nvPr>
        </p:nvSpPr>
        <p:spPr/>
        <p:txBody>
          <a:bodyPr rtlCol="0"/>
          <a:lstStyle>
            <a:lvl1pPr lvl="0"/>
          </a:lstStyle>
          <a:p>
            <a:pPr/>
            <a:r>
              <a:rPr dirty="0" lang="en-US"/>
              <a:t>Date</a:t>
            </a:r>
            <a:endParaRPr dirty="0" lang="en-US"/>
          </a:p>
        </p:txBody>
      </p:sp>
      <p:sp>
        <p:nvSpPr>
          <p:cNvPr id="10" name="Footer Placeholder 3">
            <a:extLst>
              <a:ext uri="{CDA427D0-DD04-4439-BC6E-49F675FBFF68}">
                <a16:creationId xmlns:a16="http://schemas.microsoft.com/office/drawing/2010/main" id="{51167E0F-8B02-4226-BE28-3F087ECF2969}"/>
              </a:ext>
            </a:extLst>
          </p:cNvPr>
          <p:cNvSpPr>
            <a:spLocks noGrp="true"/>
          </p:cNvSpPr>
          <p:nvPr>
            <p:ph idx="11" sz="quarter" type="ftr"/>
          </p:nvPr>
        </p:nvSpPr>
        <p:spPr/>
        <p:txBody>
          <a:bodyPr rtlCol="0"/>
          <a:lstStyle>
            <a:lvl1pPr lvl="0"/>
          </a:lstStyle>
          <a:p>
            <a:pPr/>
            <a:r>
              <a:rPr dirty="0" lang="en-US"/>
              <a:t>Footer</a:t>
            </a:r>
            <a:endParaRPr dirty="0" lang="en-US"/>
          </a:p>
        </p:txBody>
      </p:sp>
      <p:sp>
        <p:nvSpPr>
          <p:cNvPr id="11" name="Slide Number Placeholder 4">
            <a:extLst>
              <a:ext uri="{5B4B6729-7C58-471D-B307-98BC67267999}">
                <a16:creationId xmlns:a16="http://schemas.microsoft.com/office/drawing/2010/main" id="{19DEDBDA-0890-4941-A401-484C10F073B9}"/>
              </a:ext>
            </a:extLst>
          </p:cNvPr>
          <p:cNvSpPr>
            <a:spLocks noGrp="true"/>
          </p:cNvSpPr>
          <p:nvPr>
            <p:ph idx="12" sz="quarter" type="sldNum"/>
          </p:nvPr>
        </p:nvSpPr>
        <p:spPr/>
        <p:txBody>
          <a:bodyPr rtlCol="0"/>
          <a:lstStyle>
            <a:lvl1pPr lvl="0"/>
          </a:lstStyle>
          <a:p>
            <a:pPr/>
            <a:r>
              <a:rPr dirty="0" lang="en-US"/>
              <a:t>&lt;#&gt;</a:t>
            </a:r>
            <a:endParaRPr dirty="0" lang="en-US"/>
          </a:p>
        </p:txBody>
      </p:sp>
      <p:pic>
        <p:nvPicPr>
          <p:cNvPr id="12" name="">
            <a:extLst>
              <a:ext uri="{46569205-0114-4A79-89FA-E33FE6167242}">
                <a16:creationId xmlns:a16="http://schemas.microsoft.com/office/drawing/2010/main" id="{7A56FE78-8B36-486F-81D7-DC6EF337B6B3}"/>
              </a:ext>
            </a:extLst>
          </p:cNvPr>
          <p:cNvPicPr>
            <a:picLocks noChangeAspect="true"/>
          </p:cNvPicPr>
          <p:nvPr/>
        </p:nvPicPr>
        <p:blipFill>
          <a:blip r:embed="rId2"/>
          <a:srcRect b="0" l="750" r="0" t="0"/>
          <a:stretch>
            <a:fillRect/>
          </a:stretch>
        </p:blipFill>
        <p:spPr>
          <a:xfrm flipH="true" flipV="true" rot="0">
            <a:off x="0" y="4473814"/>
            <a:ext cx="3290309" cy="660991"/>
          </a:xfrm>
          <a:prstGeom prst="rect">
            <a:avLst/>
          </a:prstGeom>
          <a:noFill/>
        </p:spPr>
      </p:pic>
      <p:pic>
        <p:nvPicPr>
          <p:cNvPr id="13" name="">
            <a:extLst>
              <a:ext uri="{1CB5CDA3-D4A0-4C9C-B048-FA262B4E4DF1}">
                <a16:creationId xmlns:a16="http://schemas.microsoft.com/office/drawing/2010/main" id="{2D845B33-CE57-46C8-B8E3-07A29C4A5A5F}"/>
              </a:ext>
            </a:extLst>
          </p:cNvPr>
          <p:cNvPicPr>
            <a:picLocks noChangeAspect="true"/>
          </p:cNvPicPr>
          <p:nvPr/>
        </p:nvPicPr>
        <p:blipFill>
          <a:blip r:embed="rId3"/>
          <a:srcRect b="0" l="750" r="0" t="0"/>
          <a:stretch>
            <a:fillRect/>
          </a:stretch>
        </p:blipFill>
        <p:spPr>
          <a:xfrm flipH="false" flipV="false" rot="0">
            <a:off x="5853690" y="0"/>
            <a:ext cx="3290309" cy="660991"/>
          </a:xfrm>
          <a:prstGeom prst="rect">
            <a:avLst/>
          </a:prstGeom>
          <a:noFill/>
        </p:spPr>
      </p:pic>
      <p:sp>
        <p:nvSpPr>
          <p:cNvPr id="14" name="">
            <a:extLst>
              <a:ext uri="{815BDD8A-B68F-492B-9A75-ECB74EB4EE42}">
                <a16:creationId xmlns:a16="http://schemas.microsoft.com/office/drawing/2010/main" id="{BF27B935-8E53-4D63-B99B-CD2E0AEE5CEE}"/>
              </a:ext>
            </a:extLst>
          </p:cNvPr>
          <p:cNvSpPr/>
          <p:nvPr/>
        </p:nvSpPr>
        <p:spPr>
          <a:xfrm flipH="false" flipV="false" rot="0">
            <a:off x="5934074" y="1352550"/>
            <a:ext cx="2581314" cy="2572036"/>
          </a:xfrm>
          <a:prstGeom prst="rect">
            <a:avLst/>
          </a:prstGeom>
          <a:solidFill>
            <a:schemeClr val="bg1"/>
          </a:solidFill>
          <a:ln>
            <a:noFill/>
          </a:ln>
          <a:effectLst>
            <a:outerShdw blurRad="152400" dir="0" dist="9525">
              <a:srgbClr val="3f3f3f">
                <a:alpha val="8999"/>
              </a:srgbClr>
            </a:outerShdw>
          </a:effectLst>
        </p:spPr>
        <p:style>
          <a:lnRef idx="1">
            <a:schemeClr val="accent1">
              <a:shade val="50000"/>
            </a:schemeClr>
          </a:lnRef>
          <a:fillRef idx="1">
            <a:schemeClr val="accent1"/>
          </a:fillRef>
          <a:effectRef idx="0">
            <a:schemeClr val="accent1"/>
          </a:effectRef>
          <a:fontRef idx="minor">
            <a:srgbClr val="ffffff"/>
          </a:fontRef>
        </p:style>
        <p:txBody>
          <a:bodyPr anchor="ctr" rtlCol="0">
            <a:noAutofit/>
          </a:bodyPr>
          <a:lstStyle/>
          <a:p>
            <a:pPr algn="ctr"/>
            <a:r>
              <a:rPr dirty="0" lang="en-US"/>
              <a:t/>
            </a:r>
            <a:endParaRPr dirty="0" lang="en-US"/>
          </a:p>
        </p:txBody>
      </p:sp>
      <p:sp>
        <p:nvSpPr>
          <p:cNvPr id="15" name="">
            <a:extLst>
              <a:ext uri="{8519B6B4-87D8-4704-BF89-6B2B5471A46E}">
                <a16:creationId xmlns:a16="http://schemas.microsoft.com/office/drawing/2010/main" id="{751270E6-B850-4B12-8271-99FA25B74C1B}"/>
              </a:ext>
            </a:extLst>
          </p:cNvPr>
          <p:cNvSpPr/>
          <p:nvPr/>
        </p:nvSpPr>
        <p:spPr>
          <a:xfrm flipH="false" flipV="false" rot="0">
            <a:off x="3286125" y="2019300"/>
            <a:ext cx="2581314" cy="2572036"/>
          </a:xfrm>
          <a:prstGeom prst="rect">
            <a:avLst/>
          </a:prstGeom>
          <a:solidFill>
            <a:schemeClr val="bg1"/>
          </a:solidFill>
          <a:ln>
            <a:noFill/>
          </a:ln>
          <a:effectLst>
            <a:outerShdw blurRad="152400" dir="0" dist="9525">
              <a:srgbClr val="3f3f3f">
                <a:alpha val="8999"/>
              </a:srgbClr>
            </a:outerShdw>
          </a:effectLst>
        </p:spPr>
        <p:style>
          <a:lnRef idx="1">
            <a:schemeClr val="accent1">
              <a:shade val="50000"/>
            </a:schemeClr>
          </a:lnRef>
          <a:fillRef idx="1">
            <a:schemeClr val="accent1"/>
          </a:fillRef>
          <a:effectRef idx="0">
            <a:schemeClr val="accent1"/>
          </a:effectRef>
          <a:fontRef idx="minor">
            <a:srgbClr val="ffffff"/>
          </a:fontRef>
        </p:style>
        <p:txBody>
          <a:bodyPr anchor="ctr" rtlCol="0">
            <a:noAutofit/>
          </a:bodyPr>
          <a:lstStyle/>
          <a:p>
            <a:pPr algn="ctr"/>
            <a:r>
              <a:rPr dirty="0" lang="en-US"/>
              <a:t/>
            </a:r>
            <a:endParaRPr dirty="0" lang="en-US"/>
          </a:p>
        </p:txBody>
      </p:sp>
      <p:sp>
        <p:nvSpPr>
          <p:cNvPr id="16" name="">
            <a:extLst>
              <a:ext uri="{39664BF9-38B8-43FA-9F38-0806376043DF}">
                <a16:creationId xmlns:a16="http://schemas.microsoft.com/office/drawing/2010/main" id="{E1813E6F-021B-4410-A203-F6BA1D6FEEB1}"/>
              </a:ext>
            </a:extLst>
          </p:cNvPr>
          <p:cNvSpPr/>
          <p:nvPr/>
        </p:nvSpPr>
        <p:spPr>
          <a:xfrm flipH="false" flipV="false" rot="0">
            <a:off x="600075" y="1352550"/>
            <a:ext cx="2581314" cy="2572036"/>
          </a:xfrm>
          <a:prstGeom prst="rect">
            <a:avLst/>
          </a:prstGeom>
          <a:solidFill>
            <a:schemeClr val="bg1"/>
          </a:solidFill>
          <a:ln>
            <a:noFill/>
          </a:ln>
          <a:effectLst>
            <a:outerShdw blurRad="152400" dir="0" dist="9525">
              <a:srgbClr val="3f3f3f">
                <a:alpha val="8999"/>
              </a:srgbClr>
            </a:outerShdw>
          </a:effectLst>
        </p:spPr>
        <p:style>
          <a:lnRef idx="1">
            <a:schemeClr val="accent1">
              <a:shade val="50000"/>
            </a:schemeClr>
          </a:lnRef>
          <a:fillRef idx="1">
            <a:schemeClr val="accent1"/>
          </a:fillRef>
          <a:effectRef idx="0">
            <a:schemeClr val="accent1"/>
          </a:effectRef>
          <a:fontRef idx="minor">
            <a:srgbClr val="ffffff"/>
          </a:fontRef>
        </p:style>
        <p:txBody>
          <a:bodyPr anchor="ctr" rtlCol="0">
            <a:noAutofit/>
          </a:bodyPr>
          <a:lstStyle/>
          <a:p>
            <a:pPr algn="ctr"/>
            <a:r>
              <a:rPr dirty="0" lang="en-US"/>
              <a:t/>
            </a:r>
            <a:endParaRPr dirty="0" lang="en-US"/>
          </a:p>
        </p:txBody>
      </p:sp>
    </p:spTree>
    <p:custDataLst>
      <p:tags r:id="rId4"/>
    </p:custDataLst>
    <p:extLst>
      <p:ext uri="{BDDA0EFC-6302-4285-821A-C5B1401C04F8}">
        <p14:creationId xmlns:p14="http://schemas.microsoft.com/office/powerpoint/2010/main" val="1712300739321"/>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userDrawn="1">
  <p:cSld name="Title and Images">
    <p:spTree>
      <p:nvGrpSpPr>
        <p:cNvPr id="1" name=""/>
        <p:cNvGrpSpPr/>
        <p:nvPr/>
      </p:nvGrpSpPr>
      <p:grpSpPr>
        <a:xfrm>
          <a:off x="0" y="0"/>
          <a:ext cx="0" cy="0"/>
          <a:chOff x="0" y="0"/>
          <a:chExt cx="0" cy="0"/>
        </a:xfrm>
      </p:grpSpPr>
      <p:pic>
        <p:nvPicPr>
          <p:cNvPr id="2" name="">
            <a:extLst>
              <a:ext uri="{130C8520-D9BC-4731-94AB-AFE6255F2286}">
                <a16:creationId xmlns:a16="http://schemas.microsoft.com/office/drawing/2010/main" id="{9D2667E3-BA04-42C4-9A57-E10093034A35}"/>
              </a:ext>
            </a:extLst>
          </p:cNvPr>
          <p:cNvPicPr>
            <a:picLocks noChangeAspect="true"/>
          </p:cNvPicPr>
          <p:nvPr/>
        </p:nvPicPr>
        <p:blipFill>
          <a:blip r:embed="rId2"/>
          <a:srcRect b="0" l="750" r="0" t="0"/>
          <a:stretch>
            <a:fillRect/>
          </a:stretch>
        </p:blipFill>
        <p:spPr>
          <a:xfrm flipH="false" flipV="false" rot="0">
            <a:off x="5853690" y="0"/>
            <a:ext cx="3290309" cy="660991"/>
          </a:xfrm>
          <a:prstGeom prst="rect">
            <a:avLst/>
          </a:prstGeom>
          <a:noFill/>
        </p:spPr>
      </p:pic>
      <p:pic>
        <p:nvPicPr>
          <p:cNvPr id="3" name="">
            <a:extLst>
              <a:ext uri="{989A46E1-8FCB-439E-8B8A-D0AA0A8A35CA}">
                <a16:creationId xmlns:a16="http://schemas.microsoft.com/office/drawing/2010/main" id="{B45A75CA-3CEB-44E7-82CA-524F26C5DAE1}"/>
              </a:ext>
            </a:extLst>
          </p:cNvPr>
          <p:cNvPicPr>
            <a:picLocks noChangeAspect="true"/>
          </p:cNvPicPr>
          <p:nvPr/>
        </p:nvPicPr>
        <p:blipFill>
          <a:blip r:embed="rId3"/>
          <a:srcRect b="0" l="750" r="0" t="0"/>
          <a:stretch>
            <a:fillRect/>
          </a:stretch>
        </p:blipFill>
        <p:spPr>
          <a:xfrm flipH="true" flipV="true" rot="0">
            <a:off x="0" y="4473814"/>
            <a:ext cx="3290309" cy="660991"/>
          </a:xfrm>
          <a:prstGeom prst="rect">
            <a:avLst/>
          </a:prstGeom>
          <a:noFill/>
        </p:spPr>
      </p:pic>
      <p:sp>
        <p:nvSpPr>
          <p:cNvPr id="4" name="Title 1">
            <a:extLst>
              <a:ext uri="{EB98411F-4F5D-4071-9DA0-F1CE20B4BD7D}">
                <a16:creationId xmlns:a16="http://schemas.microsoft.com/office/drawing/2010/main" id="{322212C0-5E16-4DD9-ABC8-44DAA6E35FBE}"/>
              </a:ext>
            </a:extLst>
          </p:cNvPr>
          <p:cNvSpPr>
            <a:spLocks noGrp="true"/>
          </p:cNvSpPr>
          <p:nvPr>
            <p:ph type="title"/>
          </p:nvPr>
        </p:nvSpPr>
        <p:spPr>
          <a:xfrm rot="0">
            <a:off x="571500" y="572099"/>
            <a:ext cx="8001000" cy="571500"/>
          </a:xfrm>
          <a:prstGeom prst="rect">
            <a:avLst/>
          </a:prstGeom>
        </p:spPr>
        <p:txBody>
          <a:bodyPr rtlCol="0"/>
          <a:lstStyle>
            <a:lvl1pPr algn="ctr" lvl="0"/>
          </a:lstStyle>
          <a:p>
            <a:pPr/>
            <a:r>
              <a:rPr dirty="0" lang="en-US"/>
              <a:t>Click to edit Master title style</a:t>
            </a:r>
            <a:endParaRPr dirty="0" lang="en-US"/>
          </a:p>
        </p:txBody>
      </p:sp>
      <p:sp>
        <p:nvSpPr>
          <p:cNvPr id="5" name="Picture Placeholder 2">
            <a:extLst>
              <a:ext uri="{D4C17215-B5BC-4ADB-BE5A-C3B301BC263C}">
                <a16:creationId xmlns:a16="http://schemas.microsoft.com/office/drawing/2010/main" id="{2338E12D-C2CE-4E11-92D2-F86EAF4D9D3F}"/>
              </a:ext>
            </a:extLst>
          </p:cNvPr>
          <p:cNvSpPr>
            <a:spLocks noGrp="true"/>
          </p:cNvSpPr>
          <p:nvPr>
            <p:ph idx="1" type="pic"/>
          </p:nvPr>
        </p:nvSpPr>
        <p:spPr>
          <a:xfrm rot="0">
            <a:off x="631280" y="1276350"/>
            <a:ext cx="1905000" cy="3286125"/>
          </a:xfrm>
          <a:ln w="38100">
            <a:noFill/>
            <a:miter lim="800000"/>
          </a:ln>
        </p:spPr>
        <p:txBody>
          <a:bodyPr rtlCol="0"/>
          <a:lstStyle/>
          <a:p>
            <a:pPr/>
            <a:r>
              <a:rPr dirty="0" lang="en-US"/>
              <a:t>Click icon to add picture</a:t>
            </a:r>
            <a:endParaRPr dirty="0" lang="en-US"/>
          </a:p>
        </p:txBody>
      </p:sp>
      <p:sp>
        <p:nvSpPr>
          <p:cNvPr id="6" name="Picture Placeholder 2">
            <a:extLst>
              <a:ext uri="{6305D8F1-D43B-4C3C-A55B-21CB4D704FA8}">
                <a16:creationId xmlns:a16="http://schemas.microsoft.com/office/drawing/2010/main" id="{11EC56E3-10EC-4F1D-BE04-44D9164A84A2}"/>
              </a:ext>
            </a:extLst>
          </p:cNvPr>
          <p:cNvSpPr>
            <a:spLocks noGrp="true"/>
          </p:cNvSpPr>
          <p:nvPr>
            <p:ph idx="2" type="pic"/>
          </p:nvPr>
        </p:nvSpPr>
        <p:spPr>
          <a:xfrm rot="0">
            <a:off x="2607379" y="1276350"/>
            <a:ext cx="1905000" cy="3286125"/>
          </a:xfrm>
          <a:ln w="38100">
            <a:noFill/>
            <a:miter lim="800000"/>
          </a:ln>
        </p:spPr>
        <p:txBody>
          <a:bodyPr rtlCol="0"/>
          <a:lstStyle/>
          <a:p>
            <a:pPr/>
            <a:r>
              <a:rPr dirty="0" lang="en-US"/>
              <a:t>Click icon to add picture</a:t>
            </a:r>
            <a:endParaRPr dirty="0" lang="en-US"/>
          </a:p>
        </p:txBody>
      </p:sp>
      <p:sp>
        <p:nvSpPr>
          <p:cNvPr id="7" name="Picture Placeholder 2">
            <a:extLst>
              <a:ext uri="{D73DF9E3-7FCF-4EF3-A938-7F8D6A694F6A}">
                <a16:creationId xmlns:a16="http://schemas.microsoft.com/office/drawing/2010/main" id="{4A7FAA32-FDC9-4CD4-9F88-5D1F25522213}"/>
              </a:ext>
            </a:extLst>
          </p:cNvPr>
          <p:cNvSpPr>
            <a:spLocks noGrp="true"/>
          </p:cNvSpPr>
          <p:nvPr>
            <p:ph idx="3" type="pic"/>
          </p:nvPr>
        </p:nvSpPr>
        <p:spPr>
          <a:xfrm rot="0">
            <a:off x="4610259" y="1276350"/>
            <a:ext cx="1905000" cy="3286125"/>
          </a:xfrm>
          <a:ln w="38100">
            <a:noFill/>
            <a:miter lim="800000"/>
          </a:ln>
        </p:spPr>
        <p:txBody>
          <a:bodyPr rtlCol="0"/>
          <a:lstStyle/>
          <a:p>
            <a:pPr/>
            <a:r>
              <a:rPr dirty="0" lang="en-US"/>
              <a:t>Click icon to add picture</a:t>
            </a:r>
            <a:endParaRPr dirty="0" lang="en-US"/>
          </a:p>
        </p:txBody>
      </p:sp>
      <p:sp>
        <p:nvSpPr>
          <p:cNvPr id="8" name="Picture Placeholder 2">
            <a:extLst>
              <a:ext uri="{0F4C4AEA-4F58-4291-994D-EEC0521AEDCE}">
                <a16:creationId xmlns:a16="http://schemas.microsoft.com/office/drawing/2010/main" id="{B449CCC0-3758-4D69-93B6-4A67A2709015}"/>
              </a:ext>
            </a:extLst>
          </p:cNvPr>
          <p:cNvSpPr>
            <a:spLocks noGrp="true"/>
          </p:cNvSpPr>
          <p:nvPr>
            <p:ph idx="4" type="pic"/>
          </p:nvPr>
        </p:nvSpPr>
        <p:spPr>
          <a:xfrm rot="0">
            <a:off x="6629081" y="1276350"/>
            <a:ext cx="1905000" cy="3286125"/>
          </a:xfrm>
          <a:ln w="38100">
            <a:noFill/>
            <a:miter lim="800000"/>
          </a:ln>
        </p:spPr>
        <p:txBody>
          <a:bodyPr rtlCol="0"/>
          <a:lstStyle/>
          <a:p>
            <a:pPr/>
            <a:r>
              <a:rPr dirty="0" lang="en-US"/>
              <a:t>Click icon to add picture</a:t>
            </a:r>
            <a:endParaRPr dirty="0" lang="en-US"/>
          </a:p>
        </p:txBody>
      </p:sp>
      <p:sp>
        <p:nvSpPr>
          <p:cNvPr id="9" name="Slide Number Placeholder 4">
            <a:extLst>
              <a:ext uri="{023B6332-0665-405E-AAC2-91898ED8AA55}">
                <a16:creationId xmlns:a16="http://schemas.microsoft.com/office/drawing/2010/main" id="{825DD0B7-E87D-45A4-AE7B-EC8A60A2F7C3}"/>
              </a:ext>
            </a:extLst>
          </p:cNvPr>
          <p:cNvSpPr>
            <a:spLocks noGrp="true"/>
          </p:cNvSpPr>
          <p:nvPr>
            <p:ph idx="12" sz="quarter" type="sldNum"/>
          </p:nvPr>
        </p:nvSpPr>
        <p:spPr/>
        <p:txBody>
          <a:bodyPr rtlCol="0"/>
          <a:lstStyle>
            <a:lvl1pPr lvl="0"/>
          </a:lstStyle>
          <a:p>
            <a:pPr/>
            <a:r>
              <a:rPr dirty="0" lang="en-US"/>
              <a:t>&lt;#&gt;</a:t>
            </a:r>
            <a:endParaRPr dirty="0" lang="en-US"/>
          </a:p>
        </p:txBody>
      </p:sp>
      <p:sp>
        <p:nvSpPr>
          <p:cNvPr id="10" name="Footer Placeholder 3">
            <a:extLst>
              <a:ext uri="{977A8BB0-30D4-4C6C-90E2-7BE82AB6C45F}">
                <a16:creationId xmlns:a16="http://schemas.microsoft.com/office/drawing/2010/main" id="{BE0774AC-5F53-40D7-8FB3-7CAB88B89860}"/>
              </a:ext>
            </a:extLst>
          </p:cNvPr>
          <p:cNvSpPr>
            <a:spLocks noGrp="true"/>
          </p:cNvSpPr>
          <p:nvPr>
            <p:ph idx="11" sz="quarter" type="ftr"/>
          </p:nvPr>
        </p:nvSpPr>
        <p:spPr/>
        <p:txBody>
          <a:bodyPr rtlCol="0"/>
          <a:lstStyle>
            <a:lvl1pPr lvl="0"/>
          </a:lstStyle>
          <a:p>
            <a:pPr/>
            <a:r>
              <a:rPr dirty="0" lang="en-US"/>
              <a:t>Footer</a:t>
            </a:r>
            <a:endParaRPr dirty="0" lang="en-US"/>
          </a:p>
        </p:txBody>
      </p:sp>
      <p:sp>
        <p:nvSpPr>
          <p:cNvPr id="11" name="Date Placeholder 1">
            <a:extLst>
              <a:ext uri="{375EB18F-B304-4E40-8B50-48A935B44336}">
                <a16:creationId xmlns:a16="http://schemas.microsoft.com/office/drawing/2010/main" id="{BC238506-AC84-4DC2-B98D-077B5A7EA5F3}"/>
              </a:ext>
            </a:extLst>
          </p:cNvPr>
          <p:cNvSpPr>
            <a:spLocks noGrp="true"/>
          </p:cNvSpPr>
          <p:nvPr>
            <p:ph idx="10" sz="half" type="dt"/>
          </p:nvPr>
        </p:nvSpPr>
        <p:spPr/>
        <p:txBody>
          <a:bodyPr rtlCol="0"/>
          <a:lstStyle>
            <a:lvl1pPr lvl="0"/>
          </a:lstStyle>
          <a:p>
            <a:pPr/>
            <a:r>
              <a:rPr dirty="0" lang="en-US"/>
              <a:t>Date</a:t>
            </a:r>
            <a:endParaRPr dirty="0" lang="en-US"/>
          </a:p>
        </p:txBody>
      </p:sp>
    </p:spTree>
    <p:custDataLst>
      <p:tags r:id="rId4"/>
    </p:custDataLst>
    <p:extLst>
      <p:ext uri="{B76D18F0-1D95-4A56-94FC-0382B9F1042B}">
        <p14:creationId xmlns:p14="http://schemas.microsoft.com/office/powerpoint/2010/main" val="1712300739323"/>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hidden="false" id="2" name="Content Placeholder 2">
            <a:extLst>
              <a:ext uri="{216C7876-889A-43C3-82E5-4A107F816A9A}">
                <a16:creationId xmlns:a16="http://schemas.microsoft.com/office/drawing/2010/main" id="{15F157A5-DBFD-46C7-BD05-28D8FFEF8F33}"/>
              </a:ext>
            </a:extLst>
          </p:cNvPr>
          <p:cNvSpPr>
            <a:spLocks noGrp="true"/>
          </p:cNvSpPr>
          <p:nvPr>
            <p:ph/>
          </p:nvPr>
        </p:nvSpPr>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3" name="Title 7">
            <a:extLst>
              <a:ext uri="{7FE331A8-10BF-4B2D-BADD-AA1320AF24D3}">
                <a16:creationId xmlns:a16="http://schemas.microsoft.com/office/drawing/2010/main" id="{BEFB9D15-8D53-467D-9362-6F94BB74C449}"/>
              </a:ext>
            </a:extLst>
          </p:cNvPr>
          <p:cNvSpPr>
            <a:spLocks noGrp="true"/>
          </p:cNvSpPr>
          <p:nvPr>
            <p:ph idx="1" type="title"/>
          </p:nvPr>
        </p:nvSpPr>
        <p:spPr/>
        <p:txBody>
          <a:bodyPr rtlCol="0"/>
          <a:lstStyle>
            <a:lvl1pPr lvl="0"/>
          </a:lstStyle>
          <a:p>
            <a:pPr/>
            <a:r>
              <a:rPr dirty="0" lang="en-US"/>
              <a:t>Click to edit Master title style</a:t>
            </a:r>
            <a:endParaRPr dirty="0" lang="en-US"/>
          </a:p>
        </p:txBody>
      </p:sp>
      <p:pic>
        <p:nvPicPr>
          <p:cNvPr id="4" name="">
            <a:extLst>
              <a:ext uri="{8431C170-E256-4641-A7CC-8FDC9A2E2EF8}">
                <a16:creationId xmlns:a16="http://schemas.microsoft.com/office/drawing/2010/main" id="{B7608AE3-B0C6-4341-822A-B1DABEBB195B}"/>
              </a:ext>
            </a:extLst>
          </p:cNvPr>
          <p:cNvPicPr>
            <a:picLocks noChangeAspect="true"/>
          </p:cNvPicPr>
          <p:nvPr/>
        </p:nvPicPr>
        <p:blipFill>
          <a:blip r:embed="rId2"/>
          <a:srcRect b="0" l="750" r="0" t="0"/>
          <a:stretch>
            <a:fillRect/>
          </a:stretch>
        </p:blipFill>
        <p:spPr>
          <a:xfrm flipH="true" flipV="true" rot="0">
            <a:off x="0" y="4473814"/>
            <a:ext cx="3290309" cy="660991"/>
          </a:xfrm>
          <a:prstGeom prst="rect">
            <a:avLst/>
          </a:prstGeom>
          <a:noFill/>
        </p:spPr>
      </p:pic>
      <p:pic>
        <p:nvPicPr>
          <p:cNvPr id="5" name="">
            <a:extLst>
              <a:ext uri="{327041FB-E893-44CA-895D-4F97DC42C4CB}">
                <a16:creationId xmlns:a16="http://schemas.microsoft.com/office/drawing/2010/main" id="{AE1598D2-37F3-429A-93C3-D11C939AEA70}"/>
              </a:ext>
            </a:extLst>
          </p:cNvPr>
          <p:cNvPicPr>
            <a:picLocks noChangeAspect="true"/>
          </p:cNvPicPr>
          <p:nvPr/>
        </p:nvPicPr>
        <p:blipFill>
          <a:blip r:embed="rId3"/>
          <a:srcRect b="0" l="750" r="0" t="0"/>
          <a:stretch>
            <a:fillRect/>
          </a:stretch>
        </p:blipFill>
        <p:spPr>
          <a:xfrm flipH="false" flipV="false" rot="0">
            <a:off x="5853690" y="0"/>
            <a:ext cx="3290309" cy="660991"/>
          </a:xfrm>
          <a:prstGeom prst="rect">
            <a:avLst/>
          </a:prstGeom>
          <a:noFill/>
        </p:spPr>
      </p:pic>
      <p:cxnSp>
        <p:nvCxnSpPr>
          <p:cNvPr id="6" name="Straight Connector 4">
            <a:extLst>
              <a:ext uri="{FE10126C-4278-4CCE-B5F3-C6DC36634F83}">
                <a16:creationId xmlns:a16="http://schemas.microsoft.com/office/drawing/2010/main" id="{909D8B4E-D9A2-4E54-A263-67223F503756}"/>
              </a:ext>
            </a:extLst>
          </p:cNvPr>
          <p:cNvCxnSpPr/>
          <p:nvPr/>
        </p:nvCxnSpPr>
        <p:spPr>
          <a:xfrm rot="0">
            <a:off x="564928" y="1200150"/>
            <a:ext cx="7362092" cy="0"/>
          </a:xfrm>
          <a:prstGeom prst="line">
            <a:avLst/>
          </a:prstGeom>
          <a:ln w="6350">
            <a:solidFill>
              <a:schemeClr val="accent1">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sp>
        <p:nvSpPr>
          <p:cNvPr id="7" name="Slide Number Placeholder 4">
            <a:extLst>
              <a:ext uri="{C40C48EF-6210-4E64-9E5F-B4774CEFFB20}">
                <a16:creationId xmlns:a16="http://schemas.microsoft.com/office/drawing/2010/main" id="{5A1DB6FA-4901-43C9-AE01-01A8424E4E7B}"/>
              </a:ext>
            </a:extLst>
          </p:cNvPr>
          <p:cNvSpPr>
            <a:spLocks noGrp="true"/>
          </p:cNvSpPr>
          <p:nvPr>
            <p:ph idx="12" sz="quarter" type="sldNum"/>
          </p:nvPr>
        </p:nvSpPr>
        <p:spPr/>
        <p:txBody>
          <a:bodyPr rtlCol="0"/>
          <a:lstStyle>
            <a:lvl1pPr lvl="0"/>
          </a:lstStyle>
          <a:p>
            <a:pPr/>
            <a:r>
              <a:rPr dirty="0" lang="en-US"/>
              <a:t>&lt;#&gt;</a:t>
            </a:r>
            <a:endParaRPr dirty="0" lang="en-US"/>
          </a:p>
        </p:txBody>
      </p:sp>
      <p:sp>
        <p:nvSpPr>
          <p:cNvPr id="8" name="Footer Placeholder 3">
            <a:extLst>
              <a:ext uri="{9320FF4A-EA3F-4DA2-B75E-E2FC730034BD}">
                <a16:creationId xmlns:a16="http://schemas.microsoft.com/office/drawing/2010/main" id="{AFF8BBC9-B220-457D-A0EC-C83934149195}"/>
              </a:ext>
            </a:extLst>
          </p:cNvPr>
          <p:cNvSpPr>
            <a:spLocks noGrp="true"/>
          </p:cNvSpPr>
          <p:nvPr>
            <p:ph idx="11" sz="quarter" type="ftr"/>
          </p:nvPr>
        </p:nvSpPr>
        <p:spPr/>
        <p:txBody>
          <a:bodyPr rtlCol="0"/>
          <a:lstStyle>
            <a:lvl1pPr lvl="0"/>
          </a:lstStyle>
          <a:p>
            <a:pPr/>
            <a:r>
              <a:rPr dirty="0" lang="en-US"/>
              <a:t>Footer</a:t>
            </a:r>
            <a:endParaRPr dirty="0" lang="en-US"/>
          </a:p>
        </p:txBody>
      </p:sp>
      <p:sp>
        <p:nvSpPr>
          <p:cNvPr id="9" name="Date Placeholder 1">
            <a:extLst>
              <a:ext uri="{6B30DA70-92CE-4682-9176-57F25300D7B9}">
                <a16:creationId xmlns:a16="http://schemas.microsoft.com/office/drawing/2010/main" id="{EBD31E46-C4FE-47D8-B05A-6605E93F7987}"/>
              </a:ext>
            </a:extLst>
          </p:cNvPr>
          <p:cNvSpPr>
            <a:spLocks noGrp="true"/>
          </p:cNvSpPr>
          <p:nvPr>
            <p:ph idx="10" sz="half" type="dt"/>
          </p:nvPr>
        </p:nvSpPr>
        <p:spPr/>
        <p:txBody>
          <a:bodyPr rtlCol="0"/>
          <a:lstStyle>
            <a:lvl1pPr lvl="0"/>
          </a:lstStyle>
          <a:p>
            <a:pPr/>
            <a:r>
              <a:rPr dirty="0" lang="en-US"/>
              <a:t>Date</a:t>
            </a:r>
            <a:endParaRPr dirty="0" lang="en-US"/>
          </a:p>
        </p:txBody>
      </p:sp>
    </p:spTree>
    <p:extLst>
      <p:ext uri="{DAD7CBF4-1356-4334-AD97-C4F65F15D07F}">
        <p14:creationId xmlns:p14="http://schemas.microsoft.com/office/powerpoint/2010/main" val="1712300739306"/>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true" type="secHead">
  <p:cSld name="Section Header">
    <p:spTree>
      <p:nvGrpSpPr>
        <p:cNvPr id="1" name=""/>
        <p:cNvGrpSpPr/>
        <p:nvPr/>
      </p:nvGrpSpPr>
      <p:grpSpPr>
        <a:xfrm>
          <a:off x="0" y="0"/>
          <a:ext cx="0" cy="0"/>
          <a:chOff x="0" y="0"/>
          <a:chExt cx="0" cy="0"/>
        </a:xfrm>
      </p:grpSpPr>
      <p:cxnSp>
        <p:nvCxnSpPr>
          <p:cNvPr id="2" name="Straight Connector 9">
            <a:extLst>
              <a:ext uri="{49E16D04-F48A-4BD6-9266-C49E6F04C2AC}">
                <a16:creationId xmlns:a16="http://schemas.microsoft.com/office/drawing/2010/main" id="{3BD7C416-0340-49A3-9F0C-D8FC332E278A}"/>
              </a:ext>
            </a:extLst>
          </p:cNvPr>
          <p:cNvCxnSpPr/>
          <p:nvPr/>
        </p:nvCxnSpPr>
        <p:spPr>
          <a:xfrm rot="0">
            <a:off x="781053" y="2726329"/>
            <a:ext cx="6436178" cy="0"/>
          </a:xfrm>
          <a:prstGeom prst="line">
            <a:avLst/>
          </a:prstGeom>
          <a:ln w="6350">
            <a:solidFill>
              <a:schemeClr val="accent1">
                <a:alpha val="100000"/>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sp>
        <p:nvSpPr>
          <p:cNvPr id="3" name="Title 1">
            <a:extLst>
              <a:ext uri="{CBB4252D-510A-4E4F-9F5B-105FB7C41D15}">
                <a16:creationId xmlns:a16="http://schemas.microsoft.com/office/drawing/2010/main" id="{3782F640-248E-4564-BA00-3AFDFF10298B}"/>
              </a:ext>
            </a:extLst>
          </p:cNvPr>
          <p:cNvSpPr>
            <a:spLocks noGrp="true"/>
          </p:cNvSpPr>
          <p:nvPr>
            <p:ph type="title"/>
          </p:nvPr>
        </p:nvSpPr>
        <p:spPr>
          <a:xfrm rot="0">
            <a:off x="828675" y="2773762"/>
            <a:ext cx="7480300" cy="626002"/>
          </a:xfrm>
          <a:prstGeom prst="rect">
            <a:avLst/>
          </a:prstGeom>
        </p:spPr>
        <p:txBody>
          <a:bodyPr anchor="t" rtlCol="0"/>
          <a:lstStyle>
            <a:lvl1pPr algn="l" lvl="0">
              <a:lnSpc>
                <a:spcPct val="100000"/>
              </a:lnSpc>
              <a:spcBef>
                <a:spcPts val="0"/>
              </a:spcBef>
              <a:defRPr b="1" cap="all" dirty="0" i="0" lang="en-US" spc="150" sz="4000">
                <a:solidFill>
                  <a:schemeClr val="tx2"/>
                </a:solidFill>
                <a:latin typeface="+mj-lt"/>
              </a:defRPr>
            </a:lvl1pPr>
          </a:lstStyle>
          <a:p>
            <a:pPr/>
            <a:r>
              <a:rPr dirty="0" lang="en-US"/>
              <a:t>Click to edit Master title style</a:t>
            </a:r>
            <a:endParaRPr dirty="0" lang="en-US"/>
          </a:p>
        </p:txBody>
      </p:sp>
      <p:sp>
        <p:nvSpPr>
          <p:cNvPr id="4" name="Text Placeholder 2">
            <a:extLst>
              <a:ext uri="{0515DF0A-6CA0-4D86-87CD-85DA2A3B4488}">
                <a16:creationId xmlns:a16="http://schemas.microsoft.com/office/drawing/2010/main" id="{653AC577-8D14-4B3B-8002-7FD729E78BC5}"/>
              </a:ext>
            </a:extLst>
          </p:cNvPr>
          <p:cNvSpPr>
            <a:spLocks noGrp="true"/>
          </p:cNvSpPr>
          <p:nvPr>
            <p:ph idx="1" type="body"/>
          </p:nvPr>
        </p:nvSpPr>
        <p:spPr>
          <a:xfrm rot="0">
            <a:off x="838200" y="2192059"/>
            <a:ext cx="7472264" cy="511812"/>
          </a:xfrm>
          <a:prstGeom prst="rect">
            <a:avLst/>
          </a:prstGeom>
        </p:spPr>
        <p:txBody>
          <a:bodyPr anchor="b" rtlCol="0">
            <a:normAutofit/>
          </a:bodyPr>
          <a:lstStyle>
            <a:lvl1pPr indent="0" lvl="0" marL="0">
              <a:lnSpc>
                <a:spcPct val="100000"/>
              </a:lnSpc>
              <a:buNone/>
              <a:defRPr cap="all" dirty="0" i="0" lang="en-US" sz="1600">
                <a:solidFill>
                  <a:schemeClr val="accent1"/>
                </a:solidFill>
                <a:latin typeface="Dosis-medium"/>
              </a:defRPr>
            </a:lvl1pPr>
            <a:lvl2pPr indent="0" lvl="1" marL="457200">
              <a:buNone/>
              <a:defRPr dirty="0" lang="en-US" sz="1800">
                <a:solidFill>
                  <a:schemeClr val="tx1">
                    <a:tint val="75000"/>
                  </a:schemeClr>
                </a:solidFill>
                <a:latin typeface="+mn-lt"/>
              </a:defRPr>
            </a:lvl2pPr>
            <a:lvl3pPr indent="0" lvl="2" marL="914400">
              <a:buNone/>
              <a:defRPr dirty="0" lang="en-US" sz="1600">
                <a:solidFill>
                  <a:schemeClr val="tx1">
                    <a:tint val="75000"/>
                  </a:schemeClr>
                </a:solidFill>
                <a:latin typeface="+mn-lt"/>
              </a:defRPr>
            </a:lvl3pPr>
            <a:lvl4pPr indent="0" lvl="3" marL="1371600">
              <a:buNone/>
              <a:defRPr dirty="0" lang="en-US" sz="1400">
                <a:solidFill>
                  <a:schemeClr val="tx1">
                    <a:tint val="75000"/>
                  </a:schemeClr>
                </a:solidFill>
                <a:latin typeface="+mn-lt"/>
              </a:defRPr>
            </a:lvl4pPr>
            <a:lvl5pPr indent="0" lvl="4" marL="1828800">
              <a:buNone/>
              <a:defRPr dirty="0" lang="en-US" sz="1400">
                <a:solidFill>
                  <a:schemeClr val="tx1">
                    <a:tint val="75000"/>
                  </a:schemeClr>
                </a:solidFill>
                <a:latin typeface="+mn-lt"/>
              </a:defRPr>
            </a:lvl5pPr>
            <a:lvl6pPr indent="0" lvl="5" marL="2286000">
              <a:buNone/>
              <a:defRPr dirty="0" lang="en-US" sz="1400">
                <a:solidFill>
                  <a:schemeClr val="tx1">
                    <a:tint val="75000"/>
                  </a:schemeClr>
                </a:solidFill>
                <a:latin typeface="+mn-lt"/>
              </a:defRPr>
            </a:lvl6pPr>
            <a:lvl7pPr indent="0" lvl="6" marL="2743200">
              <a:buNone/>
              <a:defRPr dirty="0" lang="en-US" sz="1400">
                <a:solidFill>
                  <a:schemeClr val="tx1">
                    <a:tint val="75000"/>
                  </a:schemeClr>
                </a:solidFill>
                <a:latin typeface="+mn-lt"/>
              </a:defRPr>
            </a:lvl7pPr>
            <a:lvl8pPr indent="0" lvl="7" marL="3200400">
              <a:buNone/>
              <a:defRPr dirty="0" lang="en-US" sz="1400">
                <a:solidFill>
                  <a:schemeClr val="tx1">
                    <a:tint val="75000"/>
                  </a:schemeClr>
                </a:solidFill>
                <a:latin typeface="+mn-lt"/>
              </a:defRPr>
            </a:lvl8pPr>
            <a:lvl9pPr indent="0" lvl="8" marL="3657600">
              <a:buNone/>
              <a:defRPr dirty="0" lang="en-US" sz="1400">
                <a:solidFill>
                  <a:schemeClr val="tx1">
                    <a:tint val="75000"/>
                  </a:schemeClr>
                </a:solidFill>
                <a:latin typeface="+mn-lt"/>
              </a:defRPr>
            </a:lvl9pPr>
          </a:lstStyle>
          <a:p>
            <a:pPr lvl="0"/>
            <a:r>
              <a:rPr dirty="0" lang="en-US"/>
              <a:t>Click to edit Master text styles</a:t>
            </a:r>
            <a:endParaRPr dirty="0" lang="en-US"/>
          </a:p>
        </p:txBody>
      </p:sp>
      <p:sp>
        <p:nvSpPr>
          <p:cNvPr id="5" name="Slide Number Placeholder 5">
            <a:extLst>
              <a:ext uri="{742936EC-DD24-4ACF-8162-3F8907B242D5}">
                <a16:creationId xmlns:a16="http://schemas.microsoft.com/office/drawing/2010/main" id="{D73E7CCF-285F-49A8-A8DC-EC5CA48175C5}"/>
              </a:ext>
            </a:extLst>
          </p:cNvPr>
          <p:cNvSpPr>
            <a:spLocks noGrp="true"/>
          </p:cNvSpPr>
          <p:nvPr>
            <p:ph idx="12" sz="quarter" type="sldNum"/>
          </p:nvPr>
        </p:nvSpPr>
        <p:spPr/>
        <p:txBody>
          <a:bodyPr rtlCol="0"/>
          <a:lstStyle>
            <a:lvl1pPr lvl="0"/>
          </a:lstStyle>
          <a:p>
            <a:pPr/>
            <a:r>
              <a:rPr dirty="0" lang="en-US"/>
              <a:t>&lt;#&gt;</a:t>
            </a:r>
            <a:endParaRPr dirty="0" lang="en-US"/>
          </a:p>
        </p:txBody>
      </p:sp>
      <p:sp>
        <p:nvSpPr>
          <p:cNvPr id="6" name="Footer Placeholder 4">
            <a:extLst>
              <a:ext uri="{FF4CFABA-6E18-431F-AFD9-49963A9A8F0E}">
                <a16:creationId xmlns:a16="http://schemas.microsoft.com/office/drawing/2010/main" id="{9D27E826-1A87-4335-80AB-DA449C404A00}"/>
              </a:ext>
            </a:extLst>
          </p:cNvPr>
          <p:cNvSpPr>
            <a:spLocks noGrp="true"/>
          </p:cNvSpPr>
          <p:nvPr>
            <p:ph idx="11" sz="quarter" type="ftr"/>
          </p:nvPr>
        </p:nvSpPr>
        <p:spPr/>
        <p:txBody>
          <a:bodyPr rtlCol="0"/>
          <a:lstStyle>
            <a:lvl1pPr lvl="0"/>
          </a:lstStyle>
          <a:p>
            <a:pPr/>
            <a:r>
              <a:rPr dirty="0" lang="en-US"/>
              <a:t>Footer</a:t>
            </a:r>
            <a:endParaRPr dirty="0" lang="en-US"/>
          </a:p>
        </p:txBody>
      </p:sp>
      <p:sp>
        <p:nvSpPr>
          <p:cNvPr id="7" name="Date Placeholder 3">
            <a:extLst>
              <a:ext uri="{40AEF49E-621F-4AF6-9CC6-C243F0D3294E}">
                <a16:creationId xmlns:a16="http://schemas.microsoft.com/office/drawing/2010/main" id="{6BA3AA34-04CA-4A62-9B24-4EC90145B457}"/>
              </a:ext>
            </a:extLst>
          </p:cNvPr>
          <p:cNvSpPr>
            <a:spLocks noGrp="true"/>
          </p:cNvSpPr>
          <p:nvPr>
            <p:ph idx="10" sz="half" type="dt"/>
          </p:nvPr>
        </p:nvSpPr>
        <p:spPr/>
        <p:txBody>
          <a:bodyPr rtlCol="0"/>
          <a:lstStyle>
            <a:lvl1pPr lvl="0"/>
          </a:lstStyle>
          <a:p>
            <a:pPr/>
            <a:r>
              <a:rPr dirty="0" lang="en-US"/>
              <a:t>Date</a:t>
            </a:r>
            <a:endParaRPr dirty="0" lang="en-US"/>
          </a:p>
        </p:txBody>
      </p:sp>
      <p:pic>
        <p:nvPicPr>
          <p:cNvPr id="8" name="">
            <a:extLst>
              <a:ext uri="{3A333F87-5F11-43B6-8B19-FB83209067F8}">
                <a16:creationId xmlns:a16="http://schemas.microsoft.com/office/drawing/2010/main" id="{402FD577-3FE2-4EE4-970B-E5C33F964703}"/>
              </a:ext>
            </a:extLst>
          </p:cNvPr>
          <p:cNvPicPr>
            <a:picLocks noChangeAspect="true"/>
          </p:cNvPicPr>
          <p:nvPr/>
        </p:nvPicPr>
        <p:blipFill>
          <a:blip r:embed="rId2"/>
          <a:srcRect b="0" l="410" r="0" t="0"/>
          <a:stretch>
            <a:fillRect/>
          </a:stretch>
        </p:blipFill>
        <p:spPr>
          <a:xfrm flipH="false" flipV="false">
            <a:off x="2812066" y="403571"/>
            <a:ext cx="6331933" cy="1173506"/>
          </a:xfrm>
          <a:prstGeom prst="rect">
            <a:avLst/>
          </a:prstGeom>
          <a:noFill/>
        </p:spPr>
      </p:pic>
    </p:spTree>
    <p:custDataLst>
      <p:tags r:id="rId3"/>
    </p:custDataLst>
    <p:extLst>
      <p:ext uri="{00A7001C-C8AE-429C-A0DF-71D73EC44EE8}">
        <p14:creationId xmlns:p14="http://schemas.microsoft.com/office/powerpoint/2010/main" val="1712300739307"/>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
  <p:cSld name="Two Content">
    <p:spTree>
      <p:nvGrpSpPr>
        <p:cNvPr id="1" name=""/>
        <p:cNvGrpSpPr/>
        <p:nvPr/>
      </p:nvGrpSpPr>
      <p:grpSpPr>
        <a:xfrm>
          <a:off x="0" y="0"/>
          <a:ext cx="0" cy="0"/>
          <a:chOff x="0" y="0"/>
          <a:chExt cx="0" cy="0"/>
        </a:xfrm>
      </p:grpSpPr>
      <p:sp>
        <p:nvSpPr>
          <p:cNvPr id="2" name="Content Placeholder 2">
            <a:extLst>
              <a:ext uri="{89A34B34-9AF1-4480-ACA0-BF1F10A436A7}">
                <a16:creationId xmlns:a16="http://schemas.microsoft.com/office/drawing/2010/main" id="{748D37D3-23F5-45D9-AE80-4D5864BDBAAF}"/>
              </a:ext>
            </a:extLst>
          </p:cNvPr>
          <p:cNvSpPr>
            <a:spLocks noGrp="true"/>
          </p:cNvSpPr>
          <p:nvPr>
            <p:ph/>
          </p:nvPr>
        </p:nvSpPr>
        <p:spPr>
          <a:xfrm rot="0">
            <a:off x="5805404" y="571500"/>
            <a:ext cx="2971800" cy="4002424"/>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3" name="Title 1">
            <a:extLst>
              <a:ext uri="{1AD2E6BB-C29F-4E32-817A-F30D24116BC6}">
                <a16:creationId xmlns:a16="http://schemas.microsoft.com/office/drawing/2010/main" id="{99C24EF1-74A0-43DD-8F12-AF16B63CBC7C}"/>
              </a:ext>
            </a:extLst>
          </p:cNvPr>
          <p:cNvSpPr>
            <a:spLocks noGrp="true"/>
          </p:cNvSpPr>
          <p:nvPr>
            <p:ph idx="1" type="title"/>
          </p:nvPr>
        </p:nvSpPr>
        <p:spPr>
          <a:xfrm flipV="true" rot="0">
            <a:off x="3552825" y="571500"/>
            <a:ext cx="2032045" cy="4002424"/>
          </a:xfrm>
          <a:prstGeom prst="rect">
            <a:avLst/>
          </a:prstGeom>
          <a:solidFill>
            <a:schemeClr val="accent1"/>
          </a:solidFill>
          <a:ln cap="flat" w="9525">
            <a:solidFill>
              <a:schemeClr val="bg1"/>
            </a:solidFill>
            <a:prstDash val="solid"/>
            <a:round/>
          </a:ln>
        </p:spPr>
        <p:txBody>
          <a:bodyPr anchor="ctr" rot="10800000" rtlCol="0"/>
          <a:lstStyle>
            <a:lvl1pPr algn="ctr" lvl="0">
              <a:lnSpc>
                <a:spcPct val="125000"/>
              </a:lnSpc>
              <a:defRPr b="1" cap="all" dirty="0" lang="en-US" spc="150" sz="2400">
                <a:solidFill>
                  <a:schemeClr val="bg1"/>
                </a:solidFill>
                <a:latin typeface="+mj-lt"/>
              </a:defRPr>
            </a:lvl1pPr>
          </a:lstStyle>
          <a:p>
            <a:pPr/>
            <a:r>
              <a:rPr dirty="0" lang="en-US"/>
              <a:t>Click to edit Master title style</a:t>
            </a:r>
            <a:endParaRPr dirty="0" lang="en-US"/>
          </a:p>
        </p:txBody>
      </p:sp>
      <p:sp>
        <p:nvSpPr>
          <p:cNvPr id="4" name="Content Placeholder 2">
            <a:extLst>
              <a:ext uri="{22B89F0C-32D3-4993-A8FA-3F6E82EECC63}">
                <a16:creationId xmlns:a16="http://schemas.microsoft.com/office/drawing/2010/main" id="{E0212BA0-1130-4C50-80FC-B6F6DA6918FB}"/>
              </a:ext>
            </a:extLst>
          </p:cNvPr>
          <p:cNvSpPr>
            <a:spLocks noGrp="true"/>
          </p:cNvSpPr>
          <p:nvPr>
            <p:ph idx="2"/>
          </p:nvPr>
        </p:nvSpPr>
        <p:spPr>
          <a:xfrm rot="0">
            <a:off x="352425" y="571500"/>
            <a:ext cx="2971800" cy="4002424"/>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pic>
        <p:nvPicPr>
          <p:cNvPr id="5" name="">
            <a:extLst>
              <a:ext uri="{473B4F3F-28F6-4840-87B1-DB60F838C298}">
                <a16:creationId xmlns:a16="http://schemas.microsoft.com/office/drawing/2010/main" id="{1E56E179-27BE-4C68-B9A2-E3E856C56743}"/>
              </a:ext>
            </a:extLst>
          </p:cNvPr>
          <p:cNvPicPr>
            <a:picLocks noChangeAspect="true"/>
          </p:cNvPicPr>
          <p:nvPr/>
        </p:nvPicPr>
        <p:blipFill>
          <a:blip r:embed="rId2"/>
          <a:srcRect b="0" l="750" r="0" t="0"/>
          <a:stretch>
            <a:fillRect/>
          </a:stretch>
        </p:blipFill>
        <p:spPr>
          <a:xfrm flipH="false" flipV="false" rot="0">
            <a:off x="5853690" y="0"/>
            <a:ext cx="3290309" cy="660991"/>
          </a:xfrm>
          <a:prstGeom prst="rect">
            <a:avLst/>
          </a:prstGeom>
          <a:noFill/>
        </p:spPr>
      </p:pic>
      <p:pic>
        <p:nvPicPr>
          <p:cNvPr id="6" name="">
            <a:extLst>
              <a:ext uri="{C0FFDDE4-A74E-472F-BC30-AD3B65FF489E}">
                <a16:creationId xmlns:a16="http://schemas.microsoft.com/office/drawing/2010/main" id="{11498DC1-DA8E-4A66-BDE8-A665B4361418}"/>
              </a:ext>
            </a:extLst>
          </p:cNvPr>
          <p:cNvPicPr>
            <a:picLocks noChangeAspect="true"/>
          </p:cNvPicPr>
          <p:nvPr/>
        </p:nvPicPr>
        <p:blipFill>
          <a:blip r:embed="rId3"/>
          <a:srcRect b="0" l="750" r="0" t="0"/>
          <a:stretch>
            <a:fillRect/>
          </a:stretch>
        </p:blipFill>
        <p:spPr>
          <a:xfrm flipH="true" flipV="true" rot="0">
            <a:off x="0" y="4473814"/>
            <a:ext cx="3290309" cy="660991"/>
          </a:xfrm>
          <a:prstGeom prst="rect">
            <a:avLst/>
          </a:prstGeom>
          <a:noFill/>
        </p:spPr>
      </p:pic>
      <p:sp>
        <p:nvSpPr>
          <p:cNvPr id="7" name="">
            <a:extLst>
              <a:ext uri="{5B0EF655-9281-4B57-BD7B-6281B3EF5DC0}">
                <a16:creationId xmlns:a16="http://schemas.microsoft.com/office/drawing/2010/main" id="{C9CF070C-74B9-46D0-B0E4-8E99AEE24B9D}"/>
              </a:ext>
            </a:extLst>
          </p:cNvPr>
          <p:cNvSpPr/>
          <p:nvPr/>
        </p:nvSpPr>
        <p:spPr>
          <a:xfrm flipH="false" flipV="false" rot="0">
            <a:off x="3438525" y="0"/>
            <a:ext cx="2263330" cy="5142900"/>
          </a:xfrm>
          <a:prstGeom prst="rect">
            <a:avLst/>
          </a:prstGeom>
          <a:solidFill>
            <a:schemeClr val="accent1"/>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a:noAutofit/>
          </a:bodyPr>
          <a:lstStyle/>
          <a:p>
            <a:pPr algn="ctr"/>
            <a:r>
              <a:rPr dirty="0" lang="en-US"/>
              <a:t/>
            </a:r>
            <a:endParaRPr dirty="0" lang="en-US"/>
          </a:p>
        </p:txBody>
      </p:sp>
      <p:sp>
        <p:nvSpPr>
          <p:cNvPr id="8" name="Slide Number Placeholder 6">
            <a:extLst>
              <a:ext uri="{BC1B00A7-0F50-41CF-AD93-5D536D6ED93E}">
                <a16:creationId xmlns:a16="http://schemas.microsoft.com/office/drawing/2010/main" id="{0F9771A6-A6EE-4AD3-B4AF-16FB0D01AED2}"/>
              </a:ext>
            </a:extLst>
          </p:cNvPr>
          <p:cNvSpPr>
            <a:spLocks noGrp="true"/>
          </p:cNvSpPr>
          <p:nvPr>
            <p:ph idx="12" sz="quarter" type="sldNum"/>
          </p:nvPr>
        </p:nvSpPr>
        <p:spPr/>
        <p:txBody>
          <a:bodyPr rtlCol="0"/>
          <a:lstStyle>
            <a:lvl1pPr lvl="0"/>
          </a:lstStyle>
          <a:p>
            <a:pPr/>
            <a:r>
              <a:rPr dirty="0" lang="en-US"/>
              <a:t>&lt;#&gt;</a:t>
            </a:r>
            <a:endParaRPr dirty="0" lang="en-US"/>
          </a:p>
        </p:txBody>
      </p:sp>
      <p:sp>
        <p:nvSpPr>
          <p:cNvPr id="9" name="Footer Placeholder 5">
            <a:extLst>
              <a:ext uri="{DD08BE3A-F13B-420D-82BF-8863D618795C}">
                <a16:creationId xmlns:a16="http://schemas.microsoft.com/office/drawing/2010/main" id="{8CA88826-E8CA-40F4-BD2C-AC981F6D2045}"/>
              </a:ext>
            </a:extLst>
          </p:cNvPr>
          <p:cNvSpPr>
            <a:spLocks noGrp="true"/>
          </p:cNvSpPr>
          <p:nvPr>
            <p:ph idx="11" sz="quarter" type="ftr"/>
          </p:nvPr>
        </p:nvSpPr>
        <p:spPr/>
        <p:txBody>
          <a:bodyPr rtlCol="0"/>
          <a:lstStyle>
            <a:lvl1pPr lvl="0"/>
          </a:lstStyle>
          <a:p>
            <a:pPr/>
            <a:r>
              <a:rPr dirty="0" lang="en-US"/>
              <a:t>Footer</a:t>
            </a:r>
            <a:endParaRPr dirty="0" lang="en-US"/>
          </a:p>
        </p:txBody>
      </p:sp>
      <p:sp>
        <p:nvSpPr>
          <p:cNvPr id="10" name="Date Placeholder 4">
            <a:extLst>
              <a:ext uri="{9D3D4BB2-0431-4674-AE5B-3AA34CE721AD}">
                <a16:creationId xmlns:a16="http://schemas.microsoft.com/office/drawing/2010/main" id="{338D276F-2C35-4D86-B571-EC16EEB34E99}"/>
              </a:ext>
            </a:extLst>
          </p:cNvPr>
          <p:cNvSpPr>
            <a:spLocks noGrp="true"/>
          </p:cNvSpPr>
          <p:nvPr>
            <p:ph idx="10" sz="half" type="dt"/>
          </p:nvPr>
        </p:nvSpPr>
        <p:spPr/>
        <p:txBody>
          <a:bodyPr rtlCol="0"/>
          <a:lstStyle>
            <a:lvl1pPr lvl="0"/>
          </a:lstStyle>
          <a:p>
            <a:pPr/>
            <a:r>
              <a:rPr dirty="0" lang="en-US"/>
              <a:t>Date</a:t>
            </a:r>
            <a:endParaRPr dirty="0" lang="en-US"/>
          </a:p>
        </p:txBody>
      </p:sp>
    </p:spTree>
    <p:extLst>
      <p:ext uri="{75946A3B-D298-4B15-A93D-DD3D7283F7F3}">
        <p14:creationId xmlns:p14="http://schemas.microsoft.com/office/powerpoint/2010/main" val="1712300739310"/>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TxTwoObj">
  <p:cSld name="Comparison">
    <p:spTree>
      <p:nvGrpSpPr>
        <p:cNvPr id="1" name=""/>
        <p:cNvGrpSpPr/>
        <p:nvPr/>
      </p:nvGrpSpPr>
      <p:grpSpPr>
        <a:xfrm>
          <a:off x="0" y="0"/>
          <a:ext cx="0" cy="0"/>
          <a:chOff x="0" y="0"/>
          <a:chExt cx="0" cy="0"/>
        </a:xfrm>
      </p:grpSpPr>
      <p:pic>
        <p:nvPicPr>
          <p:cNvPr id="2" name="">
            <a:extLst>
              <a:ext uri="{4DF578CE-1244-4874-A04E-9B5A3F735092}">
                <a16:creationId xmlns:a16="http://schemas.microsoft.com/office/drawing/2010/main" id="{44E7840F-A621-460A-8B08-3D3382545F24}"/>
              </a:ext>
            </a:extLst>
          </p:cNvPr>
          <p:cNvPicPr>
            <a:picLocks noChangeAspect="true"/>
          </p:cNvPicPr>
          <p:nvPr/>
        </p:nvPicPr>
        <p:blipFill>
          <a:blip r:embed="rId2"/>
          <a:srcRect b="0" l="750" r="0" t="0"/>
          <a:stretch>
            <a:fillRect/>
          </a:stretch>
        </p:blipFill>
        <p:spPr>
          <a:xfrm flipH="false" flipV="false" rot="0">
            <a:off x="5853690" y="0"/>
            <a:ext cx="3290309" cy="660991"/>
          </a:xfrm>
          <a:prstGeom prst="rect">
            <a:avLst/>
          </a:prstGeom>
          <a:noFill/>
        </p:spPr>
      </p:pic>
      <p:pic>
        <p:nvPicPr>
          <p:cNvPr id="3" name="">
            <a:extLst>
              <a:ext uri="{9EBEB0AB-A415-45DA-BCAE-EDDD6CFA3569}">
                <a16:creationId xmlns:a16="http://schemas.microsoft.com/office/drawing/2010/main" id="{27D53A98-9BBB-486F-A4D4-4497DC9F4E53}"/>
              </a:ext>
            </a:extLst>
          </p:cNvPr>
          <p:cNvPicPr>
            <a:picLocks noChangeAspect="true"/>
          </p:cNvPicPr>
          <p:nvPr/>
        </p:nvPicPr>
        <p:blipFill>
          <a:blip r:embed="rId3"/>
          <a:srcRect b="0" l="750" r="0" t="0"/>
          <a:stretch>
            <a:fillRect/>
          </a:stretch>
        </p:blipFill>
        <p:spPr>
          <a:xfrm flipH="true" flipV="true" rot="0">
            <a:off x="0" y="4473814"/>
            <a:ext cx="3290309" cy="660991"/>
          </a:xfrm>
          <a:prstGeom prst="rect">
            <a:avLst/>
          </a:prstGeom>
          <a:noFill/>
        </p:spPr>
      </p:pic>
      <p:sp>
        <p:nvSpPr>
          <p:cNvPr id="4" name="Title 1">
            <a:extLst>
              <a:ext uri="{4DA6913F-6EA0-4E06-9A44-A9CC44AFDAFC}">
                <a16:creationId xmlns:a16="http://schemas.microsoft.com/office/drawing/2010/main" id="{38B4B7F5-4CD1-46CE-9AC9-A9279D9F16F8}"/>
              </a:ext>
            </a:extLst>
          </p:cNvPr>
          <p:cNvSpPr>
            <a:spLocks noGrp="true"/>
          </p:cNvSpPr>
          <p:nvPr>
            <p:ph type="title"/>
          </p:nvPr>
        </p:nvSpPr>
        <p:spPr>
          <a:xfrm rot="0">
            <a:off x="3552825" y="568924"/>
            <a:ext cx="2038789" cy="3925290"/>
          </a:xfrm>
          <a:prstGeom prst="rect">
            <a:avLst/>
          </a:prstGeom>
          <a:ln cap="flat" w="9525">
            <a:solidFill>
              <a:schemeClr val="accent1"/>
            </a:solidFill>
            <a:prstDash val="solid"/>
            <a:round/>
          </a:ln>
        </p:spPr>
        <p:txBody>
          <a:bodyPr anchor="ctr" rtlCol="0"/>
          <a:lstStyle>
            <a:lvl1pPr algn="ctr" lvl="0">
              <a:lnSpc>
                <a:spcPct val="125000"/>
              </a:lnSpc>
              <a:defRPr cap="all" dirty="0" lang="en-US" spc="150" sz="2400">
                <a:solidFill>
                  <a:schemeClr val="accent1"/>
                </a:solidFill>
                <a:latin typeface="+mj-lt"/>
              </a:defRPr>
            </a:lvl1pPr>
          </a:lstStyle>
          <a:p>
            <a:pPr/>
            <a:r>
              <a:rPr dirty="0" lang="en-US"/>
              <a:t>Click to edit Master title style</a:t>
            </a:r>
            <a:endParaRPr dirty="0" lang="en-US"/>
          </a:p>
        </p:txBody>
      </p:sp>
      <p:sp>
        <p:nvSpPr>
          <p:cNvPr id="5" name="Text Placeholder 2">
            <a:extLst>
              <a:ext uri="{80F12176-6BE2-46AF-8C71-0A5F19203AF3}">
                <a16:creationId xmlns:a16="http://schemas.microsoft.com/office/drawing/2010/main" id="{493796EB-325A-462B-BE1D-D5F8D7F54B47}"/>
              </a:ext>
            </a:extLst>
          </p:cNvPr>
          <p:cNvSpPr>
            <a:spLocks noGrp="true"/>
          </p:cNvSpPr>
          <p:nvPr>
            <p:ph idx="1" type="body"/>
          </p:nvPr>
        </p:nvSpPr>
        <p:spPr>
          <a:xfrm rot="0">
            <a:off x="542925" y="568924"/>
            <a:ext cx="2861039" cy="622747"/>
          </a:xfrm>
          <a:prstGeom prst="rect">
            <a:avLst/>
          </a:prstGeom>
          <a:solidFill>
            <a:schemeClr val="accent1"/>
          </a:solidFill>
        </p:spPr>
        <p:txBody>
          <a:bodyPr anchor="ctr" rtlCol="0">
            <a:normAutofit fontScale="100000" lnSpcReduction="0"/>
          </a:bodyPr>
          <a:lstStyle>
            <a:lvl1pPr indent="0" lvl="0" marL="0">
              <a:buNone/>
              <a:defRPr b="0" cap="none" dirty="0" i="0" lang="en-US" sz="1800">
                <a:solidFill>
                  <a:schemeClr val="bg2"/>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6" name="Content Placeholder 2">
            <a:extLst>
              <a:ext uri="{76E979FF-838F-4A0A-9DD6-318F083E9BF0}">
                <a16:creationId xmlns:a16="http://schemas.microsoft.com/office/drawing/2010/main" id="{9AF3944A-A3D1-4193-9076-6434589B670B}"/>
              </a:ext>
            </a:extLst>
          </p:cNvPr>
          <p:cNvSpPr>
            <a:spLocks noGrp="true"/>
          </p:cNvSpPr>
          <p:nvPr>
            <p:ph idx="2"/>
          </p:nvPr>
        </p:nvSpPr>
        <p:spPr>
          <a:xfrm rot="0">
            <a:off x="542925" y="1234290"/>
            <a:ext cx="2857500" cy="3259923"/>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Text Placeholder 4">
            <a:extLst>
              <a:ext uri="{D2BB527A-A7BD-48AF-B604-38808F8468D8}">
                <a16:creationId xmlns:a16="http://schemas.microsoft.com/office/drawing/2010/main" id="{BC95C155-C6C4-41A5-ADA0-AA7DB8DF96E5}"/>
              </a:ext>
            </a:extLst>
          </p:cNvPr>
          <p:cNvSpPr>
            <a:spLocks noGrp="true"/>
          </p:cNvSpPr>
          <p:nvPr>
            <p:ph idx="3" type="body"/>
          </p:nvPr>
        </p:nvSpPr>
        <p:spPr>
          <a:xfrm rot="0">
            <a:off x="5762625" y="568924"/>
            <a:ext cx="2857500" cy="622747"/>
          </a:xfrm>
          <a:prstGeom prst="rect">
            <a:avLst/>
          </a:prstGeom>
          <a:solidFill>
            <a:schemeClr val="accent1"/>
          </a:solidFill>
        </p:spPr>
        <p:txBody>
          <a:bodyPr anchor="ctr" rtlCol="0">
            <a:normAutofit fontScale="100000" lnSpcReduction="0"/>
          </a:bodyPr>
          <a:lstStyle>
            <a:lvl1pPr indent="0" lvl="0" marL="0">
              <a:buNone/>
              <a:defRPr b="0" cap="none" dirty="0" i="0" lang="en-US" sz="1800">
                <a:solidFill>
                  <a:schemeClr val="bg2"/>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8" name="Content Placeholder 2">
            <a:extLst>
              <a:ext uri="{3123878F-DA2B-44A6-9177-8A260238D4F1}">
                <a16:creationId xmlns:a16="http://schemas.microsoft.com/office/drawing/2010/main" id="{B326E742-5919-4263-A2FB-8F94093419A6}"/>
              </a:ext>
            </a:extLst>
          </p:cNvPr>
          <p:cNvSpPr>
            <a:spLocks noGrp="true"/>
          </p:cNvSpPr>
          <p:nvPr>
            <p:ph idx="4"/>
          </p:nvPr>
        </p:nvSpPr>
        <p:spPr>
          <a:xfrm rot="0">
            <a:off x="5762625" y="1233866"/>
            <a:ext cx="2862083" cy="3257550"/>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9" name="Slide Number Placeholder 6">
            <a:extLst>
              <a:ext uri="{886A0FC8-A51E-487A-8C6D-1A53C0E9376C}">
                <a16:creationId xmlns:a16="http://schemas.microsoft.com/office/drawing/2010/main" id="{843583EE-BCDF-4285-8CDA-ED28D04BF46B}"/>
              </a:ext>
            </a:extLst>
          </p:cNvPr>
          <p:cNvSpPr>
            <a:spLocks noGrp="true"/>
          </p:cNvSpPr>
          <p:nvPr>
            <p:ph idx="12" sz="quarter" type="sldNum"/>
          </p:nvPr>
        </p:nvSpPr>
        <p:spPr/>
        <p:txBody>
          <a:bodyPr rtlCol="0"/>
          <a:lstStyle>
            <a:lvl1pPr lvl="0"/>
          </a:lstStyle>
          <a:p>
            <a:pPr/>
            <a:r>
              <a:rPr dirty="0" lang="en-US"/>
              <a:t>&lt;#&gt;</a:t>
            </a:r>
            <a:endParaRPr dirty="0" lang="en-US"/>
          </a:p>
        </p:txBody>
      </p:sp>
      <p:sp>
        <p:nvSpPr>
          <p:cNvPr id="10" name="Footer Placeholder 5">
            <a:extLst>
              <a:ext uri="{C013A63B-A031-4EBD-9EB8-6D1F3F74BF4C}">
                <a16:creationId xmlns:a16="http://schemas.microsoft.com/office/drawing/2010/main" id="{FF65F04C-2B3A-4513-BC93-ECDF5F02DA41}"/>
              </a:ext>
            </a:extLst>
          </p:cNvPr>
          <p:cNvSpPr>
            <a:spLocks noGrp="true"/>
          </p:cNvSpPr>
          <p:nvPr>
            <p:ph idx="11" sz="quarter" type="ftr"/>
          </p:nvPr>
        </p:nvSpPr>
        <p:spPr/>
        <p:txBody>
          <a:bodyPr rtlCol="0"/>
          <a:lstStyle>
            <a:lvl1pPr lvl="0"/>
          </a:lstStyle>
          <a:p>
            <a:pPr/>
            <a:r>
              <a:rPr dirty="0" lang="en-US"/>
              <a:t>Footer</a:t>
            </a:r>
            <a:endParaRPr dirty="0" lang="en-US"/>
          </a:p>
        </p:txBody>
      </p:sp>
      <p:sp>
        <p:nvSpPr>
          <p:cNvPr id="11" name="Date Placeholder 4">
            <a:extLst>
              <a:ext uri="{FFF28B01-513A-444B-B95C-E420ABA2CE7D}">
                <a16:creationId xmlns:a16="http://schemas.microsoft.com/office/drawing/2010/main" id="{CC5991BD-1D56-491E-854E-EA2456BD6AD7}"/>
              </a:ext>
            </a:extLst>
          </p:cNvPr>
          <p:cNvSpPr>
            <a:spLocks noGrp="true"/>
          </p:cNvSpPr>
          <p:nvPr>
            <p:ph idx="10" sz="half" type="dt"/>
          </p:nvPr>
        </p:nvSpPr>
        <p:spPr/>
        <p:txBody>
          <a:bodyPr rtlCol="0"/>
          <a:lstStyle>
            <a:lvl1pPr lvl="0"/>
          </a:lstStyle>
          <a:p>
            <a:pPr/>
            <a:r>
              <a:rPr dirty="0" lang="en-US"/>
              <a:t>Date</a:t>
            </a:r>
            <a:endParaRPr dirty="0" lang="en-US"/>
          </a:p>
        </p:txBody>
      </p:sp>
    </p:spTree>
    <p:extLst>
      <p:ext uri="{9FD0C895-0144-4124-BAD9-875C65A53DBC}">
        <p14:creationId xmlns:p14="http://schemas.microsoft.com/office/powerpoint/2010/main" val="1712300739312"/>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Only">
  <p:cSld name="Title Only">
    <p:spTree>
      <p:nvGrpSpPr>
        <p:cNvPr id="1" name=""/>
        <p:cNvGrpSpPr/>
        <p:nvPr/>
      </p:nvGrpSpPr>
      <p:grpSpPr>
        <a:xfrm>
          <a:off x="0" y="0"/>
          <a:ext cx="0" cy="0"/>
          <a:chOff x="0" y="0"/>
          <a:chExt cx="0" cy="0"/>
        </a:xfrm>
      </p:grpSpPr>
      <p:sp>
        <p:nvSpPr>
          <p:cNvPr id="2" name="Title 1">
            <a:extLst>
              <a:ext uri="{BB85FBDD-DEE6-4C12-942D-7A0C43DD4E0D}">
                <a16:creationId xmlns:a16="http://schemas.microsoft.com/office/drawing/2010/main" id="{F4FCB65F-8B37-406C-8B61-DA85FF20649F}"/>
              </a:ext>
            </a:extLst>
          </p:cNvPr>
          <p:cNvSpPr>
            <a:spLocks noGrp="true"/>
          </p:cNvSpPr>
          <p:nvPr>
            <p:ph type="title"/>
          </p:nvPr>
        </p:nvSpPr>
        <p:spPr>
          <a:xfrm rot="0">
            <a:off x="904875" y="2219325"/>
            <a:ext cx="7330866" cy="704850"/>
          </a:xfrm>
          <a:prstGeom prst="rect">
            <a:avLst/>
          </a:prstGeom>
        </p:spPr>
        <p:txBody>
          <a:bodyPr anchor="ctr" rtlCol="0"/>
          <a:lstStyle>
            <a:lvl1pPr algn="ctr" lvl="0">
              <a:lnSpc>
                <a:spcPct val="100000"/>
              </a:lnSpc>
              <a:defRPr cap="all" dirty="0" lang="en-US" spc="150" sz="4000">
                <a:solidFill>
                  <a:schemeClr val="tx2"/>
                </a:solidFill>
                <a:latin typeface="+mj-lt"/>
              </a:defRPr>
            </a:lvl1pPr>
          </a:lstStyle>
          <a:p>
            <a:pPr/>
            <a:r>
              <a:rPr dirty="0" lang="en-US"/>
              <a:t>Click to edit Master title style</a:t>
            </a:r>
            <a:endParaRPr dirty="0" lang="en-US"/>
          </a:p>
        </p:txBody>
      </p:sp>
      <p:sp>
        <p:nvSpPr>
          <p:cNvPr id="3" name="Slide Number Placeholder 3">
            <a:extLst>
              <a:ext uri="{4123EE25-7AB4-4EFE-B64C-919687D78BD0}">
                <a16:creationId xmlns:a16="http://schemas.microsoft.com/office/drawing/2010/main" id="{B0DA2502-1717-4319-8DD5-890BC9E5367E}"/>
              </a:ext>
            </a:extLst>
          </p:cNvPr>
          <p:cNvSpPr>
            <a:spLocks noGrp="true"/>
          </p:cNvSpPr>
          <p:nvPr>
            <p:ph idx="12" sz="quarter" type="sldNum"/>
          </p:nvPr>
        </p:nvSpPr>
        <p:spPr/>
        <p:txBody>
          <a:bodyPr rtlCol="0"/>
          <a:lstStyle>
            <a:lvl1pPr lvl="0"/>
          </a:lstStyle>
          <a:p>
            <a:pPr/>
            <a:r>
              <a:rPr dirty="0" lang="en-US"/>
              <a:t>&lt;#&gt;</a:t>
            </a:r>
            <a:endParaRPr dirty="0" lang="en-US"/>
          </a:p>
        </p:txBody>
      </p:sp>
      <p:sp>
        <p:nvSpPr>
          <p:cNvPr id="4" name="Footer Placeholder 2">
            <a:extLst>
              <a:ext uri="{8312FA7A-03F1-4B70-9EAC-038F42F6FAD0}">
                <a16:creationId xmlns:a16="http://schemas.microsoft.com/office/drawing/2010/main" id="{B7AC2E97-0460-4571-9C9D-0ED7A8B82D40}"/>
              </a:ext>
            </a:extLst>
          </p:cNvPr>
          <p:cNvSpPr>
            <a:spLocks noGrp="true"/>
          </p:cNvSpPr>
          <p:nvPr>
            <p:ph idx="11" sz="quarter" type="ftr"/>
          </p:nvPr>
        </p:nvSpPr>
        <p:spPr/>
        <p:txBody>
          <a:bodyPr rtlCol="0"/>
          <a:lstStyle>
            <a:lvl1pPr lvl="0"/>
          </a:lstStyle>
          <a:p>
            <a:pPr/>
            <a:r>
              <a:rPr dirty="0" lang="en-US"/>
              <a:t>Footer</a:t>
            </a:r>
            <a:endParaRPr dirty="0" lang="en-US"/>
          </a:p>
        </p:txBody>
      </p:sp>
      <p:sp>
        <p:nvSpPr>
          <p:cNvPr id="5" name="Date Placeholder 1">
            <a:extLst>
              <a:ext uri="{764517B8-056A-4E52-8766-44E3816F6533}">
                <a16:creationId xmlns:a16="http://schemas.microsoft.com/office/drawing/2010/main" id="{7198E1AD-812A-4B51-9E0C-67AC9CA08CE9}"/>
              </a:ext>
            </a:extLst>
          </p:cNvPr>
          <p:cNvSpPr>
            <a:spLocks noGrp="true"/>
          </p:cNvSpPr>
          <p:nvPr>
            <p:ph idx="10" sz="half" type="dt"/>
          </p:nvPr>
        </p:nvSpPr>
        <p:spPr/>
        <p:txBody>
          <a:bodyPr rtlCol="0"/>
          <a:lstStyle>
            <a:lvl1pPr lvl="0"/>
          </a:lstStyle>
          <a:p>
            <a:pPr/>
            <a:r>
              <a:rPr dirty="0" lang="en-US"/>
              <a:t>Date</a:t>
            </a:r>
            <a:endParaRPr dirty="0" lang="en-US"/>
          </a:p>
        </p:txBody>
      </p:sp>
      <p:pic>
        <p:nvPicPr>
          <p:cNvPr id="6" name="">
            <a:extLst>
              <a:ext uri="{6D1E6D83-B77B-4FE1-BCB2-E3528A7CAB20}">
                <a16:creationId xmlns:a16="http://schemas.microsoft.com/office/drawing/2010/main" id="{F5400267-6DBB-47E9-AA35-EA74AF4B8774}"/>
              </a:ext>
            </a:extLst>
          </p:cNvPr>
          <p:cNvPicPr>
            <a:picLocks noChangeAspect="true"/>
          </p:cNvPicPr>
          <p:nvPr/>
        </p:nvPicPr>
        <p:blipFill>
          <a:blip r:embed="rId2"/>
          <a:srcRect b="0" l="410" r="0" t="0"/>
          <a:stretch>
            <a:fillRect/>
          </a:stretch>
        </p:blipFill>
        <p:spPr>
          <a:xfrm flipH="false" flipV="true" rot="0">
            <a:off x="2812066" y="3724275"/>
            <a:ext cx="6331933" cy="1173506"/>
          </a:xfrm>
          <a:prstGeom prst="rect">
            <a:avLst/>
          </a:prstGeom>
          <a:noFill/>
        </p:spPr>
      </p:pic>
      <p:pic>
        <p:nvPicPr>
          <p:cNvPr id="7" name="">
            <a:extLst>
              <a:ext uri="{BC931FA2-DE7E-417A-A835-404CADA30CE2}">
                <a16:creationId xmlns:a16="http://schemas.microsoft.com/office/drawing/2010/main" id="{2A476D23-50C5-4C9E-87CD-F4A8815EDA85}"/>
              </a:ext>
            </a:extLst>
          </p:cNvPr>
          <p:cNvPicPr>
            <a:picLocks noChangeAspect="true"/>
          </p:cNvPicPr>
          <p:nvPr/>
        </p:nvPicPr>
        <p:blipFill>
          <a:blip r:embed="rId3"/>
          <a:srcRect b="0" l="410" r="0" t="0"/>
          <a:stretch>
            <a:fillRect/>
          </a:stretch>
        </p:blipFill>
        <p:spPr>
          <a:xfrm flipH="true" flipV="false" rot="0">
            <a:off x="0" y="219075"/>
            <a:ext cx="6331933" cy="1173506"/>
          </a:xfrm>
          <a:prstGeom prst="rect">
            <a:avLst/>
          </a:prstGeom>
          <a:noFill/>
        </p:spPr>
      </p:pic>
    </p:spTree>
    <p:extLst>
      <p:ext uri="{51A57D1C-4923-4EDA-A6DA-CBCBA97D9CD3}">
        <p14:creationId xmlns:p14="http://schemas.microsoft.com/office/powerpoint/2010/main" val="1712300739314"/>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true" type="blank">
  <p:cSld name="Blank">
    <p:spTree>
      <p:nvGrpSpPr>
        <p:cNvPr id="1" name=""/>
        <p:cNvGrpSpPr/>
        <p:nvPr/>
      </p:nvGrpSpPr>
      <p:grpSpPr>
        <a:xfrm>
          <a:off x="0" y="0"/>
          <a:ext cx="0" cy="0"/>
          <a:chOff x="0" y="0"/>
          <a:chExt cx="0" cy="0"/>
        </a:xfrm>
      </p:grpSpPr>
      <p:sp>
        <p:nvSpPr>
          <p:cNvPr id="2" name="Slide Number Placeholder 3">
            <a:extLst>
              <a:ext uri="{BF4516CE-A65E-41F0-A398-7A3F6465A78F}">
                <a16:creationId xmlns:a16="http://schemas.microsoft.com/office/drawing/2010/main" id="{4C2C7746-BEAE-4A68-AE56-A3E0CA8F3E56}"/>
              </a:ext>
            </a:extLst>
          </p:cNvPr>
          <p:cNvSpPr>
            <a:spLocks noGrp="true"/>
          </p:cNvSpPr>
          <p:nvPr>
            <p:ph idx="12" sz="quarter" type="sldNum"/>
          </p:nvPr>
        </p:nvSpPr>
        <p:spPr/>
        <p:txBody>
          <a:bodyPr rtlCol="0"/>
          <a:lstStyle>
            <a:lvl1pPr lvl="0"/>
          </a:lstStyle>
          <a:p>
            <a:pPr/>
            <a:r>
              <a:rPr dirty="0" lang="en-US"/>
              <a:t>&lt;#&gt;</a:t>
            </a:r>
            <a:endParaRPr dirty="0" lang="en-US"/>
          </a:p>
        </p:txBody>
      </p:sp>
      <p:sp>
        <p:nvSpPr>
          <p:cNvPr id="3" name="Footer Placeholder 2">
            <a:extLst>
              <a:ext uri="{C74E8628-AF5F-43DF-8BE8-F8C32C91BFD3}">
                <a16:creationId xmlns:a16="http://schemas.microsoft.com/office/drawing/2010/main" id="{354E80E8-1B59-40FF-989C-E15254CAC58C}"/>
              </a:ext>
            </a:extLst>
          </p:cNvPr>
          <p:cNvSpPr>
            <a:spLocks noGrp="true"/>
          </p:cNvSpPr>
          <p:nvPr>
            <p:ph idx="11" sz="quarter" type="ftr"/>
          </p:nvPr>
        </p:nvSpPr>
        <p:spPr/>
        <p:txBody>
          <a:bodyPr rtlCol="0"/>
          <a:lstStyle>
            <a:lvl1pPr lvl="0"/>
          </a:lstStyle>
          <a:p>
            <a:pPr/>
            <a:r>
              <a:rPr dirty="0" lang="en-US"/>
              <a:t>Footer</a:t>
            </a:r>
            <a:endParaRPr dirty="0" lang="en-US"/>
          </a:p>
        </p:txBody>
      </p:sp>
      <p:sp>
        <p:nvSpPr>
          <p:cNvPr id="4" name="Date Placeholder 1">
            <a:extLst>
              <a:ext uri="{B2D361A8-BC7E-4F92-ACAB-517AD350A4B2}">
                <a16:creationId xmlns:a16="http://schemas.microsoft.com/office/drawing/2010/main" id="{08409AA2-F749-422D-830E-D1C5F77490BC}"/>
              </a:ext>
            </a:extLst>
          </p:cNvPr>
          <p:cNvSpPr>
            <a:spLocks noGrp="true"/>
          </p:cNvSpPr>
          <p:nvPr>
            <p:ph idx="10" sz="half" type="dt"/>
          </p:nvPr>
        </p:nvSpPr>
        <p:spPr/>
        <p:txBody>
          <a:bodyPr rtlCol="0"/>
          <a:lstStyle>
            <a:lvl1pPr lvl="0"/>
          </a:lstStyle>
          <a:p>
            <a:pPr/>
            <a:r>
              <a:rPr dirty="0" lang="en-US"/>
              <a:t>Date</a:t>
            </a:r>
            <a:endParaRPr dirty="0" lang="en-US"/>
          </a:p>
        </p:txBody>
      </p:sp>
      <p:pic>
        <p:nvPicPr>
          <p:cNvPr id="5" name="">
            <a:extLst>
              <a:ext uri="{9E14E4F0-3137-4679-A190-C3CD550E2109}">
                <a16:creationId xmlns:a16="http://schemas.microsoft.com/office/drawing/2010/main" id="{9BE8647F-2B9B-4AB9-A196-DE4434042113}"/>
              </a:ext>
            </a:extLst>
          </p:cNvPr>
          <p:cNvPicPr>
            <a:picLocks noChangeAspect="true"/>
          </p:cNvPicPr>
          <p:nvPr/>
        </p:nvPicPr>
        <p:blipFill>
          <a:blip r:embed="rId2"/>
          <a:srcRect b="0" l="750" r="0" t="0"/>
          <a:stretch>
            <a:fillRect/>
          </a:stretch>
        </p:blipFill>
        <p:spPr>
          <a:xfrm flipH="false" flipV="false" rot="0">
            <a:off x="5853690" y="0"/>
            <a:ext cx="3290309" cy="660991"/>
          </a:xfrm>
          <a:prstGeom prst="rect">
            <a:avLst/>
          </a:prstGeom>
          <a:noFill/>
        </p:spPr>
      </p:pic>
      <p:pic>
        <p:nvPicPr>
          <p:cNvPr id="6" name="">
            <a:extLst>
              <a:ext uri="{0131FDF8-37F6-44C1-90E7-0FA700385AB8}">
                <a16:creationId xmlns:a16="http://schemas.microsoft.com/office/drawing/2010/main" id="{37722762-1281-4B89-A541-46B4E84148F7}"/>
              </a:ext>
            </a:extLst>
          </p:cNvPr>
          <p:cNvPicPr>
            <a:picLocks noChangeAspect="true"/>
          </p:cNvPicPr>
          <p:nvPr/>
        </p:nvPicPr>
        <p:blipFill>
          <a:blip r:embed="rId3"/>
          <a:srcRect b="0" l="750" r="0" t="0"/>
          <a:stretch>
            <a:fillRect/>
          </a:stretch>
        </p:blipFill>
        <p:spPr>
          <a:xfrm flipH="true" flipV="true" rot="0">
            <a:off x="0" y="4473814"/>
            <a:ext cx="3290309" cy="660991"/>
          </a:xfrm>
          <a:prstGeom prst="rect">
            <a:avLst/>
          </a:prstGeom>
          <a:noFill/>
        </p:spPr>
      </p:pic>
    </p:spTree>
    <p:extLst>
      <p:ext uri="{2E176380-0FB2-4D0C-AEB2-AE010A1997FC}">
        <p14:creationId xmlns:p14="http://schemas.microsoft.com/office/powerpoint/2010/main" val="1712300739315"/>
      </p:ext>
    </p:extLst>
  </p:cSld>
  <p:clrMapOvr>
    <a:masterClrMapping/>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true" type="objTx">
  <p:cSld name="Content with Caption">
    <p:spTree>
      <p:nvGrpSpPr>
        <p:cNvPr id="1" name=""/>
        <p:cNvGrpSpPr/>
        <p:nvPr/>
      </p:nvGrpSpPr>
      <p:grpSpPr>
        <a:xfrm>
          <a:off x="0" y="0"/>
          <a:ext cx="0" cy="0"/>
          <a:chOff x="0" y="0"/>
          <a:chExt cx="0" cy="0"/>
        </a:xfrm>
      </p:grpSpPr>
      <p:sp>
        <p:nvSpPr>
          <p:cNvPr id="2" name="">
            <a:extLst>
              <a:ext uri="{4E0D9372-149A-4076-9B79-38591BD7DE8F}">
                <a16:creationId xmlns:a16="http://schemas.microsoft.com/office/drawing/2010/main" id="{0F0C76F3-1E33-46B3-818F-47FBA4A52141}"/>
              </a:ext>
            </a:extLst>
          </p:cNvPr>
          <p:cNvSpPr/>
          <p:nvPr/>
        </p:nvSpPr>
        <p:spPr>
          <a:xfrm flipH="false" flipV="false" rot="0">
            <a:off x="571500" y="0"/>
            <a:ext cx="2552700" cy="5142900"/>
          </a:xfrm>
          <a:prstGeom prst="rect">
            <a:avLst/>
          </a:prstGeom>
          <a:solidFill>
            <a:schemeClr val="accent1"/>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a:noAutofit/>
          </a:bodyPr>
          <a:lstStyle/>
          <a:p>
            <a:pPr algn="ctr"/>
            <a:r>
              <a:rPr dirty="0" lang="en-US"/>
              <a:t/>
            </a:r>
            <a:endParaRPr dirty="0" lang="en-US"/>
          </a:p>
        </p:txBody>
      </p:sp>
      <p:cxnSp>
        <p:nvCxnSpPr>
          <p:cNvPr id="3" name="Straight Connector 9">
            <a:extLst>
              <a:ext uri="{42CD2495-32E0-4E17-902B-823E0AF5FBB6}">
                <a16:creationId xmlns:a16="http://schemas.microsoft.com/office/drawing/2010/main" id="{E00B22EC-9BAF-47BE-A979-5D2FF7596518}"/>
              </a:ext>
            </a:extLst>
          </p:cNvPr>
          <p:cNvCxnSpPr/>
          <p:nvPr/>
        </p:nvCxnSpPr>
        <p:spPr>
          <a:xfrm flipH="true" flipV="false" rot="10800000">
            <a:off x="3463781" y="1343025"/>
            <a:ext cx="5124450" cy="0"/>
          </a:xfrm>
          <a:prstGeom prst="line">
            <a:avLst/>
          </a:prstGeom>
          <a:ln w="6350">
            <a:solidFill>
              <a:schemeClr val="accent1">
                <a:alpha val="100000"/>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sp>
        <p:nvSpPr>
          <p:cNvPr id="4" name="Title 1">
            <a:extLst>
              <a:ext uri="{CAC864C2-5493-4DD2-8AF1-FFCEA2A31028}">
                <a16:creationId xmlns:a16="http://schemas.microsoft.com/office/drawing/2010/main" id="{B20D6576-1A08-4289-99A6-B1C82B3BECEC}"/>
              </a:ext>
            </a:extLst>
          </p:cNvPr>
          <p:cNvSpPr>
            <a:spLocks noGrp="true"/>
          </p:cNvSpPr>
          <p:nvPr>
            <p:ph type="title"/>
          </p:nvPr>
        </p:nvSpPr>
        <p:spPr>
          <a:xfrm rot="0">
            <a:off x="3445407" y="314325"/>
            <a:ext cx="5127093" cy="1000125"/>
          </a:xfrm>
          <a:prstGeom prst="rect">
            <a:avLst/>
          </a:prstGeom>
        </p:spPr>
        <p:txBody>
          <a:bodyPr rtlCol="0"/>
          <a:lstStyle>
            <a:lvl1pPr lvl="0"/>
          </a:lstStyle>
          <a:p>
            <a:pPr/>
            <a:r>
              <a:rPr dirty="0" lang="en-US"/>
              <a:t>Click to edit Master title style</a:t>
            </a:r>
            <a:endParaRPr dirty="0" lang="en-US"/>
          </a:p>
        </p:txBody>
      </p:sp>
      <p:sp>
        <p:nvSpPr>
          <p:cNvPr id="5" name="Content Placeholder 2">
            <a:extLst>
              <a:ext uri="{CDD79B81-6349-4DD5-9015-3EECAF76EEF2}">
                <a16:creationId xmlns:a16="http://schemas.microsoft.com/office/drawing/2010/main" id="{8099E20B-892D-4734-B541-75DB61F6249F}"/>
              </a:ext>
            </a:extLst>
          </p:cNvPr>
          <p:cNvSpPr>
            <a:spLocks noGrp="true"/>
          </p:cNvSpPr>
          <p:nvPr>
            <p:ph idx="1"/>
          </p:nvPr>
        </p:nvSpPr>
        <p:spPr>
          <a:xfrm rot="0">
            <a:off x="3444591" y="1380137"/>
            <a:ext cx="5127908" cy="3181668"/>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6" name="Text Placeholder 3">
            <a:extLst>
              <a:ext uri="{E604AB53-9679-4BBF-8960-3C97FC6B655F}">
                <a16:creationId xmlns:a16="http://schemas.microsoft.com/office/drawing/2010/main" id="{99736767-E97F-473C-9004-0F01C605CFD5}"/>
              </a:ext>
            </a:extLst>
          </p:cNvPr>
          <p:cNvSpPr>
            <a:spLocks noGrp="true"/>
          </p:cNvSpPr>
          <p:nvPr>
            <p:ph idx="2" type="body"/>
          </p:nvPr>
        </p:nvSpPr>
        <p:spPr>
          <a:xfrm rot="0">
            <a:off x="737532" y="374676"/>
            <a:ext cx="2220634" cy="4196724"/>
          </a:xfrm>
          <a:ln cap="flat" w="9525">
            <a:solidFill>
              <a:schemeClr val="bg1"/>
            </a:solidFill>
            <a:prstDash val="solid"/>
            <a:round/>
          </a:ln>
        </p:spPr>
        <p:txBody>
          <a:bodyPr anchor="t" bIns="45720" lIns="91440" rIns="91440" rtlCol="0" tIns="93600">
            <a:normAutofit/>
          </a:bodyPr>
          <a:lstStyle>
            <a:lvl1pPr indent="0" lvl="0" marL="0">
              <a:lnSpc>
                <a:spcPct val="125000"/>
              </a:lnSpc>
              <a:buNone/>
              <a:defRPr cap="all" dirty="0" lang="en-US">
                <a:solidFill>
                  <a:srgbClr val="ffffff"/>
                </a:solidFill>
                <a:latin typeface="+mn-lt"/>
              </a:defRPr>
            </a:lvl1pPr>
          </a:lstStyle>
          <a:p>
            <a:pPr/>
            <a:r>
              <a:rPr dirty="0" lang="en-US"/>
              <a:t>Click to edit Master text styles</a:t>
            </a:r>
            <a:endParaRPr dirty="0" lang="en-US"/>
          </a:p>
        </p:txBody>
      </p:sp>
      <p:sp>
        <p:nvSpPr>
          <p:cNvPr id="7" name="Slide Number Placeholder 3">
            <a:extLst>
              <a:ext uri="{36900315-B87E-4DEF-A9F5-7EB1844B352D}">
                <a16:creationId xmlns:a16="http://schemas.microsoft.com/office/drawing/2010/main" id="{E95A5E44-FDC4-4D1F-BD43-89B169BD4C10}"/>
              </a:ext>
            </a:extLst>
          </p:cNvPr>
          <p:cNvSpPr>
            <a:spLocks noGrp="true"/>
          </p:cNvSpPr>
          <p:nvPr>
            <p:ph idx="12" sz="quarter" type="sldNum"/>
          </p:nvPr>
        </p:nvSpPr>
        <p:spPr/>
        <p:txBody>
          <a:bodyPr rtlCol="0"/>
          <a:lstStyle>
            <a:lvl1pPr lvl="0"/>
          </a:lstStyle>
          <a:p>
            <a:pPr/>
            <a:r>
              <a:rPr dirty="0" lang="en-US"/>
              <a:t>&lt;#&gt;</a:t>
            </a:r>
            <a:endParaRPr dirty="0" lang="en-US"/>
          </a:p>
        </p:txBody>
      </p:sp>
      <p:sp>
        <p:nvSpPr>
          <p:cNvPr id="8" name="Footer Placeholder 2">
            <a:extLst>
              <a:ext uri="{3964C443-4B80-4722-BA5E-4BF4CD8FC037}">
                <a16:creationId xmlns:a16="http://schemas.microsoft.com/office/drawing/2010/main" id="{C7DABE22-92A5-4197-9787-E1636921B6A7}"/>
              </a:ext>
            </a:extLst>
          </p:cNvPr>
          <p:cNvSpPr>
            <a:spLocks noGrp="true"/>
          </p:cNvSpPr>
          <p:nvPr>
            <p:ph idx="11" sz="quarter" type="ftr"/>
          </p:nvPr>
        </p:nvSpPr>
        <p:spPr/>
        <p:txBody>
          <a:bodyPr rtlCol="0"/>
          <a:lstStyle>
            <a:lvl1pPr lvl="0"/>
          </a:lstStyle>
          <a:p>
            <a:pPr/>
            <a:r>
              <a:rPr dirty="0" lang="en-US"/>
              <a:t>Footer</a:t>
            </a:r>
            <a:endParaRPr dirty="0" lang="en-US"/>
          </a:p>
        </p:txBody>
      </p:sp>
      <p:sp>
        <p:nvSpPr>
          <p:cNvPr id="9" name="Date Placeholder 1">
            <a:extLst>
              <a:ext uri="{BFB3B838-5557-43B6-B800-639D1302E6AA}">
                <a16:creationId xmlns:a16="http://schemas.microsoft.com/office/drawing/2010/main" id="{31CED481-AF19-4789-BE0A-3486C2400B30}"/>
              </a:ext>
            </a:extLst>
          </p:cNvPr>
          <p:cNvSpPr>
            <a:spLocks noGrp="true"/>
          </p:cNvSpPr>
          <p:nvPr>
            <p:ph idx="10" sz="half" type="dt"/>
          </p:nvPr>
        </p:nvSpPr>
        <p:spPr/>
        <p:txBody>
          <a:bodyPr rtlCol="0"/>
          <a:lstStyle>
            <a:lvl1pPr lvl="0"/>
          </a:lstStyle>
          <a:p>
            <a:pPr/>
            <a:r>
              <a:rPr dirty="0" lang="en-US"/>
              <a:t>Date</a:t>
            </a:r>
            <a:endParaRPr dirty="0" lang="en-US"/>
          </a:p>
        </p:txBody>
      </p:sp>
      <p:pic>
        <p:nvPicPr>
          <p:cNvPr id="10" name="">
            <a:extLst>
              <a:ext uri="{9EA8B1DF-7866-4036-9290-F89052CB37B8}">
                <a16:creationId xmlns:a16="http://schemas.microsoft.com/office/drawing/2010/main" id="{C8A30177-C7B2-45D6-A15F-6E036BD861BC}"/>
              </a:ext>
            </a:extLst>
          </p:cNvPr>
          <p:cNvPicPr>
            <a:picLocks noChangeAspect="true"/>
          </p:cNvPicPr>
          <p:nvPr/>
        </p:nvPicPr>
        <p:blipFill>
          <a:blip r:embed="rId2"/>
          <a:srcRect b="0" l="750" r="0" t="0"/>
          <a:stretch>
            <a:fillRect/>
          </a:stretch>
        </p:blipFill>
        <p:spPr>
          <a:xfrm flipH="false" flipV="false" rot="0">
            <a:off x="5853690" y="0"/>
            <a:ext cx="3290309" cy="660991"/>
          </a:xfrm>
          <a:prstGeom prst="rect">
            <a:avLst/>
          </a:prstGeom>
          <a:noFill/>
        </p:spPr>
      </p:pic>
    </p:spTree>
    <p:extLst>
      <p:ext uri="{D8D8511B-509B-434A-B41E-428519F5D574}">
        <p14:creationId xmlns:p14="http://schemas.microsoft.com/office/powerpoint/2010/main" val="1712300739317"/>
      </p:ext>
    </p:extLst>
  </p:cSld>
  <p:clrMapOvr>
    <a:masterClrMapping/>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picTx">
  <p:cSld name="Picture with Caption">
    <p:spTree>
      <p:nvGrpSpPr>
        <p:cNvPr id="1" name=""/>
        <p:cNvGrpSpPr/>
        <p:nvPr/>
      </p:nvGrpSpPr>
      <p:grpSpPr>
        <a:xfrm>
          <a:off x="0" y="0"/>
          <a:ext cx="0" cy="0"/>
          <a:chOff x="0" y="0"/>
          <a:chExt cx="0" cy="0"/>
        </a:xfrm>
      </p:grpSpPr>
      <p:sp>
        <p:nvSpPr>
          <p:cNvPr id="2" name="Slide Number Placeholder 4">
            <a:extLst>
              <a:ext uri="{2D14A9F0-73C2-443A-9242-54C91BC20825}">
                <a16:creationId xmlns:a16="http://schemas.microsoft.com/office/drawing/2010/main" id="{87028678-EF0B-4A4A-A9EE-036D6EE556B8}"/>
              </a:ext>
            </a:extLst>
          </p:cNvPr>
          <p:cNvSpPr>
            <a:spLocks noGrp="true"/>
          </p:cNvSpPr>
          <p:nvPr>
            <p:ph idx="12" sz="quarter" type="sldNum"/>
          </p:nvPr>
        </p:nvSpPr>
        <p:spPr/>
        <p:txBody>
          <a:bodyPr rtlCol="0"/>
          <a:lstStyle>
            <a:lvl1pPr lvl="0"/>
          </a:lstStyle>
          <a:p>
            <a:pPr/>
            <a:r>
              <a:rPr dirty="0" lang="en-US"/>
              <a:t>&lt;#&gt;</a:t>
            </a:r>
            <a:endParaRPr dirty="0" lang="en-US"/>
          </a:p>
        </p:txBody>
      </p:sp>
      <p:sp>
        <p:nvSpPr>
          <p:cNvPr id="3" name="Footer Placeholder 3">
            <a:extLst>
              <a:ext uri="{8032A725-D597-4AA1-8B0E-1149E75E63F9}">
                <a16:creationId xmlns:a16="http://schemas.microsoft.com/office/drawing/2010/main" id="{61C2912C-C2E2-41E1-8689-268AAD45689D}"/>
              </a:ext>
            </a:extLst>
          </p:cNvPr>
          <p:cNvSpPr>
            <a:spLocks noGrp="true"/>
          </p:cNvSpPr>
          <p:nvPr>
            <p:ph idx="11" sz="quarter" type="ftr"/>
          </p:nvPr>
        </p:nvSpPr>
        <p:spPr/>
        <p:txBody>
          <a:bodyPr rtlCol="0"/>
          <a:lstStyle>
            <a:lvl1pPr lvl="0"/>
          </a:lstStyle>
          <a:p>
            <a:pPr/>
            <a:r>
              <a:rPr dirty="0" lang="en-US"/>
              <a:t>Footer</a:t>
            </a:r>
            <a:endParaRPr dirty="0" lang="en-US"/>
          </a:p>
        </p:txBody>
      </p:sp>
      <p:sp>
        <p:nvSpPr>
          <p:cNvPr id="4" name="Date Placeholder 1">
            <a:extLst>
              <a:ext uri="{E3C1FDFD-609D-44B2-A2AE-A10F13B9F3ED}">
                <a16:creationId xmlns:a16="http://schemas.microsoft.com/office/drawing/2010/main" id="{EBF48F90-CD15-4560-8BFD-6766ED9514E7}"/>
              </a:ext>
            </a:extLst>
          </p:cNvPr>
          <p:cNvSpPr>
            <a:spLocks noGrp="true"/>
          </p:cNvSpPr>
          <p:nvPr>
            <p:ph idx="10" sz="half" type="dt"/>
          </p:nvPr>
        </p:nvSpPr>
        <p:spPr/>
        <p:txBody>
          <a:bodyPr rtlCol="0"/>
          <a:lstStyle>
            <a:lvl1pPr lvl="0"/>
          </a:lstStyle>
          <a:p>
            <a:pPr/>
            <a:r>
              <a:rPr dirty="0" lang="en-US"/>
              <a:t>Date</a:t>
            </a:r>
            <a:endParaRPr dirty="0" lang="en-US"/>
          </a:p>
        </p:txBody>
      </p:sp>
      <p:sp>
        <p:nvSpPr>
          <p:cNvPr id="5" name="Text Placeholder 3">
            <a:extLst>
              <a:ext uri="{B5E6D577-245F-4408-A9C3-15CC49B46D8C}">
                <a16:creationId xmlns:a16="http://schemas.microsoft.com/office/drawing/2010/main" id="{D7A69752-5C2F-4497-A141-0783581642E4}"/>
              </a:ext>
            </a:extLst>
          </p:cNvPr>
          <p:cNvSpPr>
            <a:spLocks noGrp="true"/>
          </p:cNvSpPr>
          <p:nvPr>
            <p:ph type="body"/>
          </p:nvPr>
        </p:nvSpPr>
        <p:spPr>
          <a:xfrm rot="0">
            <a:off x="3828390" y="1371600"/>
            <a:ext cx="4744109" cy="3181350"/>
          </a:xfrm>
        </p:spPr>
        <p:txBody>
          <a:bodyPr anchor="t" bIns="45720" lIns="91440" rIns="91440" rtlCol="0" tIns="93600">
            <a:normAutofit/>
          </a:bodyPr>
          <a:lstStyle>
            <a:lvl1pPr indent="0" lvl="0" marL="0">
              <a:lnSpc>
                <a:spcPct val="100000"/>
              </a:lnSpc>
              <a:buNone/>
              <a:defRPr b="0" dirty="0" lang="en-US" sz="1600">
                <a:solidFill>
                  <a:schemeClr val="tx1"/>
                </a:solidFill>
                <a:latin typeface="+mn-lt"/>
              </a:defRPr>
            </a:lvl1pPr>
          </a:lstStyle>
          <a:p>
            <a:pPr/>
            <a:r>
              <a:rPr dirty="0" lang="en-US"/>
              <a:t>Click to edit Master text styles</a:t>
            </a:r>
            <a:endParaRPr dirty="0" lang="en-US"/>
          </a:p>
        </p:txBody>
      </p:sp>
      <p:sp>
        <p:nvSpPr>
          <p:cNvPr id="6" name="Title 1">
            <a:extLst>
              <a:ext uri="{994155AB-E150-4E61-AC11-C2569B8BF7E4}">
                <a16:creationId xmlns:a16="http://schemas.microsoft.com/office/drawing/2010/main" id="{7223E5E3-48FA-4BF9-9E05-28D97786F94A}"/>
              </a:ext>
            </a:extLst>
          </p:cNvPr>
          <p:cNvSpPr>
            <a:spLocks noGrp="true"/>
          </p:cNvSpPr>
          <p:nvPr>
            <p:ph idx="1" type="title"/>
          </p:nvPr>
        </p:nvSpPr>
        <p:spPr>
          <a:xfrm rot="0">
            <a:off x="3828390" y="317763"/>
            <a:ext cx="4742470" cy="995975"/>
          </a:xfrm>
          <a:prstGeom prst="rect">
            <a:avLst/>
          </a:prstGeom>
        </p:spPr>
        <p:txBody>
          <a:bodyPr rtlCol="0"/>
          <a:lstStyle>
            <a:lvl1pPr lvl="0"/>
          </a:lstStyle>
          <a:p>
            <a:pPr/>
            <a:r>
              <a:rPr dirty="0" lang="en-US"/>
              <a:t>Click to edit Master title style</a:t>
            </a:r>
            <a:endParaRPr dirty="0" lang="en-US"/>
          </a:p>
        </p:txBody>
      </p:sp>
      <p:sp>
        <p:nvSpPr>
          <p:cNvPr id="7" name="Picture Placeholder 2">
            <a:extLst>
              <a:ext uri="{0D1A0E1F-481A-434B-A79E-5DFDAA7DD714}">
                <a16:creationId xmlns:a16="http://schemas.microsoft.com/office/drawing/2010/main" id="{CC41424C-6335-43C9-A619-83378B4313C1}"/>
              </a:ext>
            </a:extLst>
          </p:cNvPr>
          <p:cNvSpPr>
            <a:spLocks noGrp="true"/>
          </p:cNvSpPr>
          <p:nvPr>
            <p:ph idx="2" type="pic"/>
          </p:nvPr>
        </p:nvSpPr>
        <p:spPr>
          <a:xfrm rot="0">
            <a:off x="0" y="0"/>
            <a:ext cx="3603599" cy="5142900"/>
          </a:xfrm>
          <a:ln w="38100">
            <a:noFill/>
            <a:miter lim="800000"/>
          </a:ln>
        </p:spPr>
        <p:txBody>
          <a:bodyPr rtlCol="0"/>
          <a:lstStyle/>
          <a:p>
            <a:pPr/>
            <a:r>
              <a:rPr dirty="0" lang="en-US"/>
              <a:t>Click icon to add picture</a:t>
            </a:r>
            <a:endParaRPr dirty="0" lang="en-US"/>
          </a:p>
        </p:txBody>
      </p:sp>
      <p:cxnSp>
        <p:nvCxnSpPr>
          <p:cNvPr id="8" name="Straight Connector 4">
            <a:extLst>
              <a:ext uri="{6E4BF19F-C9C3-4FE6-83D4-040D2D6ED9BD}">
                <a16:creationId xmlns:a16="http://schemas.microsoft.com/office/drawing/2010/main" id="{5598D801-48CB-4070-9B99-04254C885DC1}"/>
              </a:ext>
            </a:extLst>
          </p:cNvPr>
          <p:cNvCxnSpPr/>
          <p:nvPr/>
        </p:nvCxnSpPr>
        <p:spPr>
          <a:xfrm flipH="true" flipV="true" rot="10800000">
            <a:off x="3818795" y="1343025"/>
            <a:ext cx="4778291" cy="0"/>
          </a:xfrm>
          <a:prstGeom prst="line">
            <a:avLst/>
          </a:prstGeom>
          <a:ln w="6350">
            <a:solidFill>
              <a:schemeClr val="accent1">
                <a:alpha val="100000"/>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pic>
        <p:nvPicPr>
          <p:cNvPr id="9" name="">
            <a:extLst>
              <a:ext uri="{12E419EF-BD97-489A-AA13-58E3FB8499A8}">
                <a16:creationId xmlns:a16="http://schemas.microsoft.com/office/drawing/2010/main" id="{96FC4BF3-EC3D-4E8D-86C0-92739CF0B827}"/>
              </a:ext>
            </a:extLst>
          </p:cNvPr>
          <p:cNvPicPr>
            <a:picLocks noChangeAspect="true"/>
          </p:cNvPicPr>
          <p:nvPr/>
        </p:nvPicPr>
        <p:blipFill>
          <a:blip r:embed="rId2"/>
          <a:srcRect b="0" l="750" r="0" t="0"/>
          <a:stretch>
            <a:fillRect/>
          </a:stretch>
        </p:blipFill>
        <p:spPr>
          <a:xfrm flipH="false" flipV="false" rot="0">
            <a:off x="5853690" y="0"/>
            <a:ext cx="3290309" cy="660991"/>
          </a:xfrm>
          <a:prstGeom prst="rect">
            <a:avLst/>
          </a:prstGeom>
          <a:noFill/>
        </p:spPr>
      </p:pic>
      <p:pic>
        <p:nvPicPr>
          <p:cNvPr id="10" name="">
            <a:extLst>
              <a:ext uri="{DACE2D0D-E177-414C-8101-219EFB76770A}">
                <a16:creationId xmlns:a16="http://schemas.microsoft.com/office/drawing/2010/main" id="{9DD7C772-0FC5-4EA8-94F9-0054AEA994E3}"/>
              </a:ext>
            </a:extLst>
          </p:cNvPr>
          <p:cNvPicPr>
            <a:picLocks noChangeAspect="true"/>
          </p:cNvPicPr>
          <p:nvPr/>
        </p:nvPicPr>
        <p:blipFill>
          <a:blip r:embed="rId3"/>
          <a:srcRect b="0" l="750" r="0" t="0"/>
          <a:stretch>
            <a:fillRect/>
          </a:stretch>
        </p:blipFill>
        <p:spPr>
          <a:xfrm flipH="true" flipV="true" rot="0">
            <a:off x="0" y="4473814"/>
            <a:ext cx="3290309" cy="660991"/>
          </a:xfrm>
          <a:prstGeom prst="rect">
            <a:avLst/>
          </a:prstGeom>
          <a:noFill/>
        </p:spPr>
      </p:pic>
    </p:spTree>
    <p:extLst>
      <p:ext uri="{5D783B0E-2322-453E-8868-153C88386BA3}">
        <p14:creationId xmlns:p14="http://schemas.microsoft.com/office/powerpoint/2010/main" val="1712300739319"/>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13" Target="../media/image2.jpg" Type="http://schemas.openxmlformats.org/officeDocument/2006/relationships/imag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blipFill dpi="0" rotWithShape="1">
          <a:blip r:embed="rId13"/>
          <a:stretch>
            <a:fillRect b="0" l="0" r="0" t="0"/>
          </a:stretch>
        </a:blipFill>
        <a:effectLst/>
      </p:bgPr>
    </p:bg>
    <p:spTree>
      <p:nvGrpSpPr>
        <p:cNvPr id="1" name=""/>
        <p:cNvGrpSpPr/>
        <p:nvPr/>
      </p:nvGrpSpPr>
      <p:grpSpPr>
        <a:xfrm>
          <a:off x="0" y="0"/>
          <a:ext cx="0" cy="0"/>
          <a:chOff x="0" y="0"/>
          <a:chExt cx="0" cy="0"/>
        </a:xfrm>
      </p:grpSpPr>
      <p:sp>
        <p:nvSpPr>
          <p:cNvPr id="2" name="Title Placeholder 1">
            <a:extLst>
              <a:ext uri="{ACEAC919-9779-4050-B3F8-3F2D7B90ECF4}">
                <a16:creationId xmlns:a16="http://schemas.microsoft.com/office/drawing/2010/main" id="{81290117-583E-4A54-83DA-6B57AA737D94}"/>
              </a:ext>
            </a:extLst>
          </p:cNvPr>
          <p:cNvSpPr>
            <a:spLocks noGrp="true"/>
          </p:cNvSpPr>
          <p:nvPr>
            <p:ph type="title"/>
          </p:nvPr>
        </p:nvSpPr>
        <p:spPr>
          <a:xfrm rot="0">
            <a:off x="571500" y="572099"/>
            <a:ext cx="8001000" cy="624157"/>
          </a:xfrm>
          <a:prstGeom prst="rect">
            <a:avLst/>
          </a:prstGeom>
        </p:spPr>
        <p:txBody>
          <a:bodyPr anchor="b" bIns="45720" lIns="91440" rIns="91440" rtlCol="0" tIns="45720">
            <a:noAutofit/>
          </a:bodyPr>
          <a:lstStyle/>
          <a:p>
            <a:pPr/>
            <a:r>
              <a:rPr dirty="0" lang="en-US"/>
              <a:t>Click to edit Master title style</a:t>
            </a:r>
            <a:endParaRPr dirty="0" lang="en-US"/>
          </a:p>
        </p:txBody>
      </p:sp>
      <p:sp>
        <p:nvSpPr>
          <p:cNvPr id="3" name="Text Placeholder 2">
            <a:extLst>
              <a:ext uri="{8FC26E2F-1FCA-446C-B23B-359F3F4FE9C4}">
                <a16:creationId xmlns:a16="http://schemas.microsoft.com/office/drawing/2010/main" id="{2DF755C0-0721-4D47-9070-5FBA67E86ED3}"/>
              </a:ext>
            </a:extLst>
          </p:cNvPr>
          <p:cNvSpPr>
            <a:spLocks noGrp="true"/>
          </p:cNvSpPr>
          <p:nvPr>
            <p:ph idx="1" type="body"/>
          </p:nvPr>
        </p:nvSpPr>
        <p:spPr>
          <a:xfrm rot="0">
            <a:off x="571500" y="1276350"/>
            <a:ext cx="8001000" cy="3289226"/>
          </a:xfrm>
          <a:prstGeom prst="rect">
            <a:avLst/>
          </a:prstGeom>
        </p:spPr>
        <p:txBody>
          <a:bodyPr bIns="45720" lIns="91440" rIns="91440" rtlCol="0" tIns="9360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Slide Number Placeholder 5">
            <a:extLst>
              <a:ext uri="{71892C1A-17F0-463E-826E-F8CC0FBF51DF}">
                <a16:creationId xmlns:a16="http://schemas.microsoft.com/office/drawing/2010/main" id="{8E55D73E-1651-4B73-B62B-0BA59426C157}"/>
              </a:ext>
            </a:extLst>
          </p:cNvPr>
          <p:cNvSpPr>
            <a:spLocks noGrp="true"/>
          </p:cNvSpPr>
          <p:nvPr>
            <p:ph idx="4" sz="quarter" type="sldNum"/>
          </p:nvPr>
        </p:nvSpPr>
        <p:spPr>
          <a:xfrm rot="0">
            <a:off x="6123448" y="4761638"/>
            <a:ext cx="2450148" cy="285750"/>
          </a:xfrm>
          <a:prstGeom prst="rect">
            <a:avLst/>
          </a:prstGeom>
        </p:spPr>
        <p:txBody>
          <a:bodyPr anchor="ctr" bIns="45720" lIns="91440" rIns="91440" rtlCol="0" tIns="45720"/>
          <a:lstStyle>
            <a:lvl1pPr algn="r" lvl="0">
              <a:defRPr b="0" dirty="0" i="0" lang="en-US" sz="600">
                <a:solidFill>
                  <a:schemeClr val="tx1"/>
                </a:solidFill>
                <a:latin typeface="+mn-lt"/>
              </a:defRPr>
            </a:lvl1pPr>
          </a:lstStyle>
          <a:p>
            <a:pPr/>
            <a:r>
              <a:rPr dirty="0" lang="en-US"/>
              <a:t>&lt;#&gt;</a:t>
            </a:r>
            <a:endParaRPr dirty="0" lang="en-US"/>
          </a:p>
        </p:txBody>
      </p:sp>
      <p:sp>
        <p:nvSpPr>
          <p:cNvPr id="5" name="Footer Placeholder 4">
            <a:extLst>
              <a:ext uri="{AB256FA2-DA89-45ED-A21B-D9B8867DB78B}">
                <a16:creationId xmlns:a16="http://schemas.microsoft.com/office/drawing/2010/main" id="{EE922CE0-B949-4B73-91CD-EAD2D9993B88}"/>
              </a:ext>
            </a:extLst>
          </p:cNvPr>
          <p:cNvSpPr>
            <a:spLocks noGrp="true"/>
          </p:cNvSpPr>
          <p:nvPr>
            <p:ph idx="3" sz="quarter" type="ftr"/>
          </p:nvPr>
        </p:nvSpPr>
        <p:spPr>
          <a:xfrm rot="0">
            <a:off x="3124200" y="4771233"/>
            <a:ext cx="2895600" cy="285750"/>
          </a:xfrm>
          <a:prstGeom prst="rect">
            <a:avLst/>
          </a:prstGeom>
        </p:spPr>
        <p:txBody>
          <a:bodyPr anchor="ctr" bIns="45720" lIns="91440" rIns="91440" rtlCol="0" tIns="45720"/>
          <a:lstStyle>
            <a:lvl1pPr algn="ctr" lvl="0">
              <a:defRPr b="0" dirty="0" i="0" lang="en-US" sz="600">
                <a:solidFill>
                  <a:schemeClr val="tx1"/>
                </a:solidFill>
                <a:latin typeface="+mn-lt"/>
              </a:defRPr>
            </a:lvl1pPr>
          </a:lstStyle>
          <a:p>
            <a:pPr/>
            <a:r>
              <a:rPr dirty="0" lang="en-US"/>
              <a:t>Footer</a:t>
            </a:r>
            <a:endParaRPr dirty="0" lang="en-US"/>
          </a:p>
        </p:txBody>
      </p:sp>
      <p:sp>
        <p:nvSpPr>
          <p:cNvPr id="6" name="Date Placeholder 3">
            <a:extLst>
              <a:ext uri="{4E24A32D-93BB-4896-8D81-DDC2AB38611F}">
                <a16:creationId xmlns:a16="http://schemas.microsoft.com/office/drawing/2010/main" id="{EA960E29-5188-4FD5-A129-70840C5A64B1}"/>
              </a:ext>
            </a:extLst>
          </p:cNvPr>
          <p:cNvSpPr>
            <a:spLocks noGrp="true"/>
          </p:cNvSpPr>
          <p:nvPr>
            <p:ph idx="2" sz="half" type="dt"/>
          </p:nvPr>
        </p:nvSpPr>
        <p:spPr>
          <a:xfrm rot="0">
            <a:off x="570403" y="4771233"/>
            <a:ext cx="2462604" cy="285750"/>
          </a:xfrm>
          <a:prstGeom prst="rect">
            <a:avLst/>
          </a:prstGeom>
        </p:spPr>
        <p:txBody>
          <a:bodyPr anchor="ctr" bIns="45720" lIns="91440" rIns="91440" rtlCol="0" tIns="45720"/>
          <a:lstStyle>
            <a:lvl1pPr algn="l" lvl="0">
              <a:defRPr b="0" dirty="0" i="0" lang="en-US" sz="600">
                <a:solidFill>
                  <a:schemeClr val="tx1"/>
                </a:solidFill>
                <a:latin typeface="+mn-lt"/>
              </a:defRPr>
            </a:lvl1pPr>
          </a:lstStyle>
          <a:p>
            <a:pPr/>
            <a:r>
              <a:rPr dirty="0" lang="en-US"/>
              <a:t>Date</a:t>
            </a:r>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sldNum="0"/>
  <p:txStyles>
    <p:titleStyle>
      <a:lvl1pPr algn="l" lvl="0" rtl="false">
        <a:lnSpc>
          <a:spcPct val="100000"/>
        </a:lnSpc>
        <a:spcBef>
          <a:spcPct val="0"/>
        </a:spcBef>
        <a:buNone/>
        <a:defRPr b="1" cap="all" dirty="0" i="0" lang="en-US" sz="3200">
          <a:solidFill>
            <a:schemeClr val="tx2"/>
          </a:solidFill>
          <a:latin typeface="+mj-lt"/>
        </a:defRPr>
      </a:lvl1pPr>
    </p:titleStyle>
    <p:bodyStyle>
      <a:lvl1pPr algn="l" indent="-342900" lvl="0" marL="342900" rtl="false">
        <a:lnSpc>
          <a:spcPct val="100000"/>
        </a:lnSpc>
        <a:spcBef>
          <a:spcPts val="1200"/>
        </a:spcBef>
        <a:buClr>
          <a:schemeClr val="accent1"/>
        </a:buClr>
        <a:buFont typeface="Arial"/>
        <a:buChar char="•"/>
        <a:defRPr b="0" dirty="0" i="0" lang="en-US" sz="1800">
          <a:solidFill>
            <a:schemeClr val="tx1"/>
          </a:solidFill>
          <a:latin typeface="+mn-lt"/>
        </a:defRPr>
      </a:lvl1pPr>
      <a:lvl2pPr algn="l" indent="-285750" lvl="1" marL="742950" rtl="false">
        <a:lnSpc>
          <a:spcPct val="100000"/>
        </a:lnSpc>
        <a:spcBef>
          <a:spcPts val="300"/>
        </a:spcBef>
        <a:buClr>
          <a:schemeClr val="tx1">
            <a:lumMod val="50000"/>
            <a:lumOff val="50000"/>
          </a:schemeClr>
        </a:buClr>
        <a:buFont typeface="Arial"/>
        <a:buChar char="•"/>
        <a:defRPr b="0" dirty="0" i="0" lang="en-US" sz="1600">
          <a:solidFill>
            <a:schemeClr val="tx1"/>
          </a:solidFill>
          <a:latin typeface="+mn-lt"/>
        </a:defRPr>
      </a:lvl2pPr>
      <a:lvl3pPr algn="l" indent="-228600" lvl="2" marL="1143000" rtl="false">
        <a:lnSpc>
          <a:spcPct val="100000"/>
        </a:lnSpc>
        <a:spcBef>
          <a:spcPts val="300"/>
        </a:spcBef>
        <a:buClr>
          <a:schemeClr val="tx1">
            <a:lumMod val="50000"/>
            <a:lumOff val="50000"/>
          </a:schemeClr>
        </a:buClr>
        <a:buFont typeface="Arial"/>
        <a:buChar char="•"/>
        <a:defRPr b="0" dirty="0" i="0" lang="en-US" sz="1400">
          <a:solidFill>
            <a:schemeClr val="tx1"/>
          </a:solidFill>
          <a:latin typeface="+mn-lt"/>
        </a:defRPr>
      </a:lvl3pPr>
      <a:lvl4pPr algn="l" indent="-228600" lvl="3" marL="1600200" rtl="false">
        <a:lnSpc>
          <a:spcPct val="100000"/>
        </a:lnSpc>
        <a:spcBef>
          <a:spcPts val="300"/>
        </a:spcBef>
        <a:buClr>
          <a:schemeClr val="tx1">
            <a:lumMod val="50000"/>
            <a:lumOff val="50000"/>
          </a:schemeClr>
        </a:buClr>
        <a:buFont typeface="Arial"/>
        <a:buChar char="•"/>
        <a:defRPr b="0" dirty="0" i="0" lang="en-US" sz="1200">
          <a:solidFill>
            <a:schemeClr val="tx1"/>
          </a:solidFill>
          <a:latin typeface="+mn-lt"/>
        </a:defRPr>
      </a:lvl4pPr>
      <a:lvl5pPr algn="l" indent="-228600" lvl="4" marL="2057400" rtl="false">
        <a:lnSpc>
          <a:spcPct val="100000"/>
        </a:lnSpc>
        <a:spcBef>
          <a:spcPts val="300"/>
        </a:spcBef>
        <a:buClr>
          <a:schemeClr val="tx1">
            <a:lumMod val="50000"/>
            <a:lumOff val="50000"/>
          </a:schemeClr>
        </a:buClr>
        <a:buFont typeface="Arial"/>
        <a:buChar char="•"/>
        <a:defRPr b="0" dirty="0" i="0" lang="en-US" sz="1100">
          <a:solidFill>
            <a:schemeClr val="tx1"/>
          </a:solidFill>
          <a:latin typeface="+mn-lt"/>
        </a:defRPr>
      </a:lvl5pPr>
      <a:lvl6pPr algn="l" indent="-228600" lvl="5" marL="2514600" rtl="false">
        <a:spcBef>
          <a:spcPct val="20000"/>
        </a:spcBef>
        <a:buFont typeface="Arial"/>
        <a:buChar char="-"/>
        <a:defRPr b="0" dirty="0" i="0" lang="en-US" sz="1100">
          <a:solidFill>
            <a:schemeClr val="tx1"/>
          </a:solidFill>
          <a:latin typeface="+mn-lt"/>
        </a:defRPr>
      </a:lvl6pPr>
      <a:lvl7pPr algn="l" indent="-228600" lvl="6" marL="2971800" rtl="false">
        <a:spcBef>
          <a:spcPct val="20000"/>
        </a:spcBef>
        <a:buFont typeface="Arial"/>
        <a:buChar char="-"/>
        <a:defRPr b="0" dirty="0" i="0" lang="en-US" sz="1100">
          <a:solidFill>
            <a:schemeClr val="tx1"/>
          </a:solidFill>
          <a:latin typeface="+mn-lt"/>
        </a:defRPr>
      </a:lvl7pPr>
      <a:lvl8pPr algn="l" indent="-228600" lvl="7" marL="3429000" rtl="false">
        <a:spcBef>
          <a:spcPct val="20000"/>
        </a:spcBef>
        <a:buFont typeface="Arial"/>
        <a:buChar char="-"/>
        <a:defRPr b="0" dirty="0" i="0" lang="en-US" sz="1100">
          <a:solidFill>
            <a:schemeClr val="tx1"/>
          </a:solidFill>
          <a:latin typeface="+mn-lt"/>
        </a:defRPr>
      </a:lvl8pPr>
      <a:lvl9pPr algn="l" indent="-228600" lvl="8" marL="3886200" rtl="false">
        <a:spcBef>
          <a:spcPct val="20000"/>
        </a:spcBef>
        <a:buFont typeface="Arial"/>
        <a:buChar char="-"/>
        <a:defRPr b="0" dirty="0" i="0" lang="en-US" sz="1100">
          <a:solidFill>
            <a:schemeClr val="tx1"/>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9.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1">
            <a:extLst>
              <a:ext uri="{421D9FDD-E987-4163-9EF2-D56CA7E278EB}">
                <a16:creationId xmlns:a16="http://schemas.microsoft.com/office/drawing/2010/main" id="{5EAF15FE-351B-47A0-B601-8532AF12A68E}"/>
              </a:ext>
            </a:extLst>
          </p:cNvPr>
          <p:cNvSpPr>
            <a:spLocks noGrp="true"/>
          </p:cNvSpPr>
          <p:nvPr>
            <p:ph type="title"/>
          </p:nvPr>
        </p:nvSpPr>
        <p:spPr/>
        <p:txBody>
          <a:bodyPr rtlCol="0"/>
          <a:lstStyle/>
          <a:p>
            <a:pPr/>
            <a:r>
              <a:rPr dirty="0" lang="en-US"/>
              <a:t>Salary Prediction using Recurrent Neural network (rnn)</a:t>
            </a:r>
            <a:endParaRPr dirty="0" lang="en-US"/>
          </a:p>
        </p:txBody>
      </p:sp>
      <p:sp>
        <p:nvSpPr>
          <p:cNvPr id="3" name="Subtitle 2">
            <a:extLst>
              <a:ext uri="{B4B640C6-EE7A-42C7-B8E7-ED5CD965B23F}">
                <a16:creationId xmlns:a16="http://schemas.microsoft.com/office/drawing/2010/main" id="{F4E309A7-7470-4A29-8D92-45968059467B}"/>
              </a:ext>
            </a:extLst>
          </p:cNvPr>
          <p:cNvSpPr>
            <a:spLocks noGrp="true"/>
          </p:cNvSpPr>
          <p:nvPr>
            <p:ph idx="1" type="subTitle"/>
          </p:nvPr>
        </p:nvSpPr>
        <p:spPr/>
        <p:txBody>
          <a:bodyPr rtlCol="0"/>
          <a:lstStyle/>
          <a:p>
            <a:pPr/>
            <a:r>
              <a:rPr dirty="0" lang="en-US"/>
              <a:t>presented by: JENOLIN SHELU P</a:t>
            </a:r>
          </a:p>
          <a:p>
            <a:pPr/>
            <a:r>
              <a:rPr dirty="0" lang="en-US"/>
              <a:t>register no:962821104042</a:t>
            </a:r>
          </a:p>
          <a:p>
            <a:pPr/>
            <a:r>
              <a:rPr dirty="0" lang="en-US"/>
              <a:t>Department: Computer Science and Engineering </a:t>
            </a:r>
            <a:endParaRPr dirty="0" lang="en-US"/>
          </a:p>
        </p:txBody>
      </p:sp>
    </p:spTree>
    <p:extLst>
      <p:ext uri="{FB2CA2D6-5785-4564-AD33-DFD6AA32F6D3}">
        <p14:creationId xmlns:p14="http://schemas.microsoft.com/office/powerpoint/2010/main" val="1712300739328"/>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ext Placeholder 3">
            <a:extLst>
              <a:ext uri="{5E038736-2609-48A8-8C6F-E39D938F9E19}">
                <a16:creationId xmlns:a16="http://schemas.microsoft.com/office/drawing/2010/main" id="{319DB1D1-B8CC-4449-941D-0C6AA8BCEC1F}"/>
              </a:ext>
            </a:extLst>
          </p:cNvPr>
          <p:cNvSpPr>
            <a:spLocks noGrp="true"/>
          </p:cNvSpPr>
          <p:nvPr>
            <p:ph type="body"/>
          </p:nvPr>
        </p:nvSpPr>
        <p:spPr/>
        <p:txBody>
          <a:bodyPr rtlCol="0"/>
          <a:lstStyle/>
          <a:p>
            <a:pPr/>
            <a:r>
              <a:rPr dirty="0" lang="en-US"/>
              <a:t/>
            </a:r>
            <a:endParaRPr dirty="0" lang="en-US"/>
          </a:p>
        </p:txBody>
      </p:sp>
      <p:sp>
        <p:nvSpPr>
          <p:cNvPr id="3" name="Title 1">
            <a:extLst>
              <a:ext uri="{D3CBAF50-7719-44B4-B0CC-133005142938}">
                <a16:creationId xmlns:a16="http://schemas.microsoft.com/office/drawing/2010/main" id="{2BEC8E31-50B3-429B-9F78-E8E5AB6B7130}"/>
              </a:ext>
            </a:extLst>
          </p:cNvPr>
          <p:cNvSpPr>
            <a:spLocks noGrp="true"/>
          </p:cNvSpPr>
          <p:nvPr>
            <p:ph idx="1" type="title"/>
          </p:nvPr>
        </p:nvSpPr>
        <p:spPr/>
        <p:txBody>
          <a:bodyPr rtlCol="0"/>
          <a:lstStyle/>
          <a:p>
            <a:pPr/>
            <a:r>
              <a:rPr dirty="0" lang="en-US"/>
              <a:t>Results </a:t>
            </a:r>
            <a:endParaRPr dirty="0" lang="en-US"/>
          </a:p>
        </p:txBody>
      </p:sp>
      <p:sp>
        <p:nvSpPr>
          <p:cNvPr id="4" name="Picture Placeholder 2">
            <a:extLst>
              <a:ext uri="{779D132E-95D7-4022-9E13-94BB5E70C19B}">
                <a16:creationId xmlns:a16="http://schemas.microsoft.com/office/drawing/2010/main" id="{A840C57F-B3F1-4797-B11B-E512AC61A953}"/>
              </a:ext>
            </a:extLst>
          </p:cNvPr>
          <p:cNvSpPr>
            <a:spLocks noGrp="true"/>
          </p:cNvSpPr>
          <p:nvPr>
            <p:ph idx="2" type="pic"/>
          </p:nvPr>
        </p:nvSpPr>
        <p:spPr/>
        <p:txBody>
          <a:bodyPr rtlCol="0"/>
          <a:lstStyle/>
          <a:p>
            <a:pPr/>
            <a:r>
              <a:rPr dirty="0" lang="en-US"/>
              <a:t/>
            </a:r>
            <a:endParaRPr dirty="0" lang="en-US"/>
          </a:p>
        </p:txBody>
      </p:sp>
    </p:spTree>
    <p:extLst>
      <p:ext uri="{B2D192B3-2683-4107-8F61-8EC7EDFC3985}">
        <p14:creationId xmlns:p14="http://schemas.microsoft.com/office/powerpoint/2010/main" val="1712300739341"/>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hidden="false" id="2" name="Content Placeholder 2">
            <a:extLst>
              <a:ext uri="{05EB5B0C-7449-4975-8E7B-95B5F6D2D9C9}">
                <a16:creationId xmlns:a16="http://schemas.microsoft.com/office/drawing/2010/main" id="{13E6537E-FC4B-4474-A0CC-0E62F7236FEB}"/>
              </a:ext>
            </a:extLst>
          </p:cNvPr>
          <p:cNvSpPr>
            <a:spLocks noGrp="true"/>
          </p:cNvSpPr>
          <p:nvPr>
            <p:ph/>
          </p:nvPr>
        </p:nvSpPr>
        <p:spPr/>
        <p:txBody>
          <a:bodyPr rtlCol="0">
            <a:normAutofit fontScale="100000" lnSpcReduction="0"/>
          </a:bodyPr>
          <a:lstStyle/>
          <a:p>
            <a:pPr/>
            <a:r>
              <a:rPr dirty="0" lang="en-US"/>
              <a:t>In summary, using RNN in deep learning for salary prediction is like having a smart tool that understands how careers progress over time. It considers things like how much experience someone has and what education they have. By doing this, it can give accurate predictions about how much someone might earn. This helps people and companies make better decisions about salaries.</a:t>
            </a:r>
            <a:endParaRPr dirty="0" lang="en-US"/>
          </a:p>
        </p:txBody>
      </p:sp>
      <p:sp>
        <p:nvSpPr>
          <p:cNvPr id="3" name="Title 7">
            <a:extLst>
              <a:ext uri="{B0B3E37F-3C78-4D45-8AFA-8B023D739F12}">
                <a16:creationId xmlns:a16="http://schemas.microsoft.com/office/drawing/2010/main" id="{165821CD-7CC1-43EC-8D5B-24A09264BAC2}"/>
              </a:ext>
            </a:extLst>
          </p:cNvPr>
          <p:cNvSpPr>
            <a:spLocks noGrp="true"/>
          </p:cNvSpPr>
          <p:nvPr>
            <p:ph idx="1" type="title"/>
          </p:nvPr>
        </p:nvSpPr>
        <p:spPr/>
        <p:txBody>
          <a:bodyPr rtlCol="0"/>
          <a:lstStyle/>
          <a:p>
            <a:pPr/>
            <a:r>
              <a:rPr dirty="0" lang="en-US"/>
              <a:t>Conclusion </a:t>
            </a:r>
            <a:endParaRPr dirty="0" lang="en-US"/>
          </a:p>
        </p:txBody>
      </p:sp>
    </p:spTree>
    <p:extLst>
      <p:ext uri="{FCF03F8A-FEFA-446A-AA1A-3CADF0299E10}">
        <p14:creationId xmlns:p14="http://schemas.microsoft.com/office/powerpoint/2010/main" val="1712300739342"/>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6" presetSubtype="16">
                                  <p:stCondLst>
                                    <p:cond delay="0"/>
                                  </p:stCondLst>
                                  <p:childTnLst>
                                    <p:set>
                                      <p:cBhvr>
                                        <p:cTn dur="2000" fill="hold" id="6">
                                          <p:stCondLst>
                                            <p:cond delay="0"/>
                                          </p:stCondLst>
                                        </p:cTn>
                                        <p:tgtEl>
                                          <p:spTgt spid="2">
                                            <p:txEl>
                                              <p:pRg end="0" st="0"/>
                                            </p:txEl>
                                          </p:spTgt>
                                        </p:tgtEl>
                                        <p:attrNameLst>
                                          <p:attrName>style.visibility</p:attrName>
                                        </p:attrNameLst>
                                      </p:cBhvr>
                                      <p:to>
                                        <p:strVal val="visible"/>
                                      </p:to>
                                    </p:set>
                                    <p:animEffect filter="circle(in)" transition="in">
                                      <p:cBhvr>
                                        <p:cTn dur="2000" id="7"/>
                                        <p:tgtEl>
                                          <p:spTgt spid="2">
                                            <p:txEl>
                                              <p:pRg end="0" st="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utoUpdateAnimBg="0" build="p" grpId="0" spid="2"/>
    </p:bldLst>
  </p:timing>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1">
            <a:extLst>
              <a:ext uri="{8422D8D1-D6F5-4577-9BFA-1E741C0AF846}">
                <a16:creationId xmlns:a16="http://schemas.microsoft.com/office/drawing/2010/main" id="{3F8A565C-1771-4F84-B3CE-BCB5BF5ECD79}"/>
              </a:ext>
            </a:extLst>
          </p:cNvPr>
          <p:cNvSpPr>
            <a:spLocks noGrp="true"/>
          </p:cNvSpPr>
          <p:nvPr>
            <p:ph type="title"/>
          </p:nvPr>
        </p:nvSpPr>
        <p:spPr/>
        <p:txBody>
          <a:bodyPr rtlCol="0"/>
          <a:lstStyle/>
          <a:p>
            <a:pPr/>
            <a:r>
              <a:rPr dirty="0" lang="en-US"/>
              <a:t>Salary Prediction using Rnn</a:t>
            </a:r>
            <a:endParaRPr dirty="0" lang="en-US"/>
          </a:p>
        </p:txBody>
      </p:sp>
      <p:sp>
        <p:nvSpPr>
          <p:cNvPr id="3" name="Subtitle 2">
            <a:extLst>
              <a:ext uri="{D37B4354-65AD-4ACF-9CF5-CE9969F15905}">
                <a16:creationId xmlns:a16="http://schemas.microsoft.com/office/drawing/2010/main" id="{712B141B-C18F-4AD2-908A-1FD2FDA4D953}"/>
              </a:ext>
            </a:extLst>
          </p:cNvPr>
          <p:cNvSpPr>
            <a:spLocks noGrp="true"/>
          </p:cNvSpPr>
          <p:nvPr>
            <p:ph idx="1" type="subTitle"/>
          </p:nvPr>
        </p:nvSpPr>
        <p:spPr/>
        <p:txBody>
          <a:bodyPr rtlCol="0"/>
          <a:lstStyle/>
          <a:p>
            <a:pPr/>
            <a:r>
              <a:rPr dirty="0" lang="en-US"/>
              <a:t>PROJECT TITLE</a:t>
            </a:r>
            <a:endParaRPr dirty="0" lang="en-US"/>
          </a:p>
        </p:txBody>
      </p:sp>
    </p:spTree>
    <p:extLst>
      <p:ext uri="{D47F73E1-5749-4EC4-8BC0-47DE1D8EC37A}">
        <p14:creationId xmlns:p14="http://schemas.microsoft.com/office/powerpoint/2010/main" val="1712300739329"/>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1">
            <a:extLst>
              <a:ext uri="{4207A9BE-0226-4997-B2FC-8815E1F232CF}">
                <a16:creationId xmlns:a16="http://schemas.microsoft.com/office/drawing/2010/main" id="{22FE409B-98ED-4FFD-97EF-A174A1E4A894}"/>
              </a:ext>
            </a:extLst>
          </p:cNvPr>
          <p:cNvSpPr>
            <a:spLocks noGrp="true"/>
          </p:cNvSpPr>
          <p:nvPr>
            <p:ph type="title"/>
          </p:nvPr>
        </p:nvSpPr>
        <p:spPr/>
        <p:txBody>
          <a:bodyPr rtlCol="0"/>
          <a:lstStyle/>
          <a:p>
            <a:pPr/>
            <a:r>
              <a:rPr dirty="0" lang="en-US"/>
              <a:t>AGENDA</a:t>
            </a:r>
            <a:endParaRPr dirty="0" lang="en-US"/>
          </a:p>
        </p:txBody>
      </p:sp>
      <p:sp>
        <p:nvSpPr>
          <p:cNvPr id="3" name="Content Placeholder 2">
            <a:extLst>
              <a:ext uri="{F768BA4D-ADBB-4E2A-8E58-E8DDE4140E7E}">
                <a16:creationId xmlns:a16="http://schemas.microsoft.com/office/drawing/2010/main" id="{1C77BC71-42C6-4CD0-9356-4D21A8887C04}"/>
              </a:ext>
            </a:extLst>
          </p:cNvPr>
          <p:cNvSpPr>
            <a:spLocks noGrp="true"/>
          </p:cNvSpPr>
          <p:nvPr>
            <p:ph idx="1"/>
          </p:nvPr>
        </p:nvSpPr>
        <p:spPr/>
        <p:txBody>
          <a:bodyPr rtlCol="0">
            <a:normAutofit fontScale="92500" lnSpcReduction="10000"/>
          </a:bodyPr>
          <a:lstStyle/>
          <a:p>
            <a:pPr/>
            <a:r>
              <a:rPr dirty="0" lang="en-US"/>
              <a:t>problem statement</a:t>
            </a:r>
          </a:p>
          <a:p>
            <a:pPr/>
            <a:r>
              <a:rPr dirty="0" lang="en-US"/>
              <a:t>project overview</a:t>
            </a:r>
          </a:p>
          <a:p>
            <a:pPr/>
            <a:r>
              <a:rPr dirty="0" lang="en-US"/>
              <a:t>end users</a:t>
            </a:r>
          </a:p>
          <a:p>
            <a:pPr/>
            <a:r>
              <a:rPr dirty="0" lang="en-US"/>
              <a:t>our solutions and proposition</a:t>
            </a:r>
          </a:p>
          <a:p>
            <a:pPr/>
            <a:r>
              <a:rPr dirty="0" lang="en-US"/>
              <a:t>key features</a:t>
            </a:r>
          </a:p>
          <a:p>
            <a:pPr/>
            <a:r>
              <a:rPr dirty="0" lang="en-US"/>
              <a:t>modelling approach </a:t>
            </a:r>
          </a:p>
          <a:p>
            <a:pPr/>
            <a:r>
              <a:rPr dirty="0" lang="en-US"/>
              <a:t>results and evaluation</a:t>
            </a:r>
          </a:p>
          <a:p>
            <a:pPr/>
            <a:r>
              <a:rPr dirty="0" lang="en-US"/>
              <a:t>conclusion </a:t>
            </a:r>
            <a:endParaRPr dirty="0" lang="en-US"/>
          </a:p>
        </p:txBody>
      </p:sp>
      <p:sp>
        <p:nvSpPr>
          <p:cNvPr id="4" name="Text Placeholder 3">
            <a:extLst>
              <a:ext uri="{B044F815-CE37-44DF-8F43-0C710B90AA6F}">
                <a16:creationId xmlns:a16="http://schemas.microsoft.com/office/drawing/2010/main" id="{40200E62-5401-4CA9-833A-204029A0E576}"/>
              </a:ext>
            </a:extLst>
          </p:cNvPr>
          <p:cNvSpPr>
            <a:spLocks noGrp="true"/>
          </p:cNvSpPr>
          <p:nvPr>
            <p:ph idx="2" type="body"/>
          </p:nvPr>
        </p:nvSpPr>
        <p:spPr/>
        <p:txBody>
          <a:bodyPr rtlCol="0">
            <a:normAutofit fontScale="100000" lnSpcReduction="0"/>
          </a:bodyPr>
          <a:lstStyle/>
          <a:p>
            <a:pPr/>
            <a:r>
              <a:rPr dirty="0" lang="en-US"/>
              <a:t>Salary Prediction using Rnn </a:t>
            </a:r>
            <a:endParaRPr dirty="0" lang="en-US"/>
          </a:p>
        </p:txBody>
      </p:sp>
    </p:spTree>
    <p:extLst>
      <p:ext uri="{EECD47BD-F6D8-47E2-9B93-353EF5CEDBCC}">
        <p14:creationId xmlns:p14="http://schemas.microsoft.com/office/powerpoint/2010/main" val="1712300739331"/>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hidden="false" id="2" name="Content Placeholder 2">
            <a:extLst>
              <a:ext uri="{F435495A-B56A-432B-B276-415F6B7B21F9}">
                <a16:creationId xmlns:a16="http://schemas.microsoft.com/office/drawing/2010/main" id="{92FAEB71-F925-42CC-9FCD-30F4437BA631}"/>
              </a:ext>
            </a:extLst>
          </p:cNvPr>
          <p:cNvSpPr>
            <a:spLocks noGrp="true"/>
          </p:cNvSpPr>
          <p:nvPr>
            <p:ph/>
          </p:nvPr>
        </p:nvSpPr>
        <p:spPr/>
        <p:txBody>
          <a:bodyPr rtlCol="0">
            <a:normAutofit fontScale="100000" lnSpcReduction="0"/>
          </a:bodyPr>
          <a:lstStyle/>
          <a:p>
            <a:pPr/>
            <a:r>
              <a:rPr dirty="0" lang="en-US"/>
              <a:t>The aim of this project is to develop a deep learning model for predicting salaries based on various factors including education level, years of experience, job title, location, and other relevant features. </a:t>
            </a:r>
          </a:p>
          <a:p>
            <a:pPr/>
            <a:r>
              <a:rPr dirty="0" lang="en-US"/>
              <a:t>The model will leverage a dataset containing historical salary information along with corresponding features to train and evaluate its performance. </a:t>
            </a:r>
          </a:p>
          <a:p>
            <a:pPr/>
            <a:r>
              <a:rPr dirty="0" lang="en-US"/>
              <a:t>Build a deep learning model capable of effectively capturing the complex relationships between input features and salary predictions. </a:t>
            </a:r>
            <a:endParaRPr dirty="0" lang="en-US"/>
          </a:p>
        </p:txBody>
      </p:sp>
      <p:sp>
        <p:nvSpPr>
          <p:cNvPr id="3" name="Title 7">
            <a:extLst>
              <a:ext uri="{BD18430C-5C08-4179-B166-918F096325C3}">
                <a16:creationId xmlns:a16="http://schemas.microsoft.com/office/drawing/2010/main" id="{97A5B8AF-6740-4DEC-8420-A6633C09E285}"/>
              </a:ext>
            </a:extLst>
          </p:cNvPr>
          <p:cNvSpPr>
            <a:spLocks noGrp="true"/>
          </p:cNvSpPr>
          <p:nvPr>
            <p:ph idx="1" type="title"/>
          </p:nvPr>
        </p:nvSpPr>
        <p:spPr/>
        <p:txBody>
          <a:bodyPr rtlCol="0"/>
          <a:lstStyle/>
          <a:p>
            <a:pPr/>
            <a:r>
              <a:rPr dirty="0" lang="en-US"/>
              <a:t>Problem statement </a:t>
            </a:r>
            <a:endParaRPr dirty="0" lang="en-US"/>
          </a:p>
        </p:txBody>
      </p:sp>
    </p:spTree>
    <p:extLst>
      <p:ext uri="{E18B7C50-742D-4434-8B6C-8B7FCDDD5FA3}">
        <p14:creationId xmlns:p14="http://schemas.microsoft.com/office/powerpoint/2010/main" val="1712300739332"/>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hidden="false" id="2" name="Content Placeholder 2">
            <a:extLst>
              <a:ext uri="{DD4985BE-65B5-4A6B-AEF1-013613382BC7}">
                <a16:creationId xmlns:a16="http://schemas.microsoft.com/office/drawing/2010/main" id="{18599AA2-BC79-401D-B77F-D582E8C35646}"/>
              </a:ext>
            </a:extLst>
          </p:cNvPr>
          <p:cNvSpPr>
            <a:spLocks noGrp="true"/>
          </p:cNvSpPr>
          <p:nvPr>
            <p:ph/>
          </p:nvPr>
        </p:nvSpPr>
        <p:spPr/>
        <p:txBody>
          <a:bodyPr rtlCol="0">
            <a:normAutofit fontScale="100000" lnSpcReduction="0"/>
          </a:bodyPr>
          <a:lstStyle/>
          <a:p>
            <a:pPr/>
            <a:r>
              <a:rPr dirty="0" lang="en-US"/>
              <a:t/>
            </a:r>
          </a:p>
          <a:p>
            <a:pPr/>
            <a:r>
              <a:rPr dirty="0" lang="en-US"/>
              <a:t>This project aims to predict salaries using deep learning. </a:t>
            </a:r>
          </a:p>
          <a:p>
            <a:pPr/>
            <a:r>
              <a:rPr dirty="0" lang="en-US"/>
              <a:t>It involves preprocessing a dataset with education, experience, job title, and location data. A deep learning model is trained and evaluated for accuracy.</a:t>
            </a:r>
          </a:p>
          <a:p>
            <a:pPr/>
            <a:r>
              <a:rPr dirty="0" lang="en-US"/>
              <a:t> Deployment considerations ensure scalability and efficiency for real-world salary prediction applications.</a:t>
            </a:r>
            <a:endParaRPr dirty="0" lang="en-US"/>
          </a:p>
        </p:txBody>
      </p:sp>
      <p:sp>
        <p:nvSpPr>
          <p:cNvPr id="3" name="Title 7">
            <a:extLst>
              <a:ext uri="{23C6F1C3-D9DD-4791-A734-B224DCC81388}">
                <a16:creationId xmlns:a16="http://schemas.microsoft.com/office/drawing/2010/main" id="{1299339D-2FE2-4CBD-85DA-DFE74475D64A}"/>
              </a:ext>
            </a:extLst>
          </p:cNvPr>
          <p:cNvSpPr>
            <a:spLocks noGrp="true"/>
          </p:cNvSpPr>
          <p:nvPr>
            <p:ph idx="1" type="title"/>
          </p:nvPr>
        </p:nvSpPr>
        <p:spPr/>
        <p:txBody>
          <a:bodyPr rtlCol="0"/>
          <a:lstStyle/>
          <a:p>
            <a:pPr/>
            <a:r>
              <a:rPr dirty="0" lang="en-US"/>
              <a:t>Project overview </a:t>
            </a:r>
            <a:r>
              <a:rPr dirty="0" lang="en-US"/>
              <a:t>.</a:t>
            </a:r>
            <a:endParaRPr dirty="0" lang="en-US"/>
          </a:p>
        </p:txBody>
      </p:sp>
    </p:spTree>
    <p:extLst>
      <p:ext uri="{8AFFDFED-6342-4185-8F12-46F46136FDE5}">
        <p14:creationId xmlns:p14="http://schemas.microsoft.com/office/powerpoint/2010/main" val="1712300739333"/>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hidden="false" id="2" name="Content Placeholder 2">
            <a:extLst>
              <a:ext uri="{AB4450E9-EDB3-4114-8AEC-F4DF55E1F98D}">
                <a16:creationId xmlns:a16="http://schemas.microsoft.com/office/drawing/2010/main" id="{82A5FE2B-D04D-4A5A-987E-00E936A4664B}"/>
              </a:ext>
            </a:extLst>
          </p:cNvPr>
          <p:cNvSpPr>
            <a:spLocks noGrp="true"/>
          </p:cNvSpPr>
          <p:nvPr>
            <p:ph/>
          </p:nvPr>
        </p:nvSpPr>
        <p:spPr/>
        <p:txBody>
          <a:bodyPr rtlCol="0">
            <a:normAutofit fontScale="100000" lnSpcReduction="0"/>
          </a:bodyPr>
          <a:lstStyle/>
          <a:p>
            <a:pPr/>
            <a:r>
              <a:rPr dirty="0" lang="en-US"/>
              <a:t>individuals seeking job offers</a:t>
            </a:r>
          </a:p>
          <a:p>
            <a:pPr/>
            <a:r>
              <a:rPr dirty="0" lang="en-US"/>
              <a:t> human resource departments in companies for compensation planning,</a:t>
            </a:r>
          </a:p>
          <a:p>
            <a:pPr/>
            <a:r>
              <a:rPr dirty="0" lang="en-US"/>
              <a:t> recruiters assessing candidate salary expectations</a:t>
            </a:r>
          </a:p>
          <a:p>
            <a:pPr/>
            <a:r>
              <a:rPr dirty="0" lang="en-US"/>
              <a:t> labor market analysts studying salary trends.</a:t>
            </a:r>
            <a:endParaRPr dirty="0" lang="en-US"/>
          </a:p>
        </p:txBody>
      </p:sp>
      <p:sp>
        <p:nvSpPr>
          <p:cNvPr id="3" name="Title 7">
            <a:extLst>
              <a:ext uri="{71584C7D-A71B-4547-8A6B-D4FA2EEBCC01}">
                <a16:creationId xmlns:a16="http://schemas.microsoft.com/office/drawing/2010/main" id="{44B7B5B6-9F4F-4CA7-B0C1-3016A8A6D8CB}"/>
              </a:ext>
            </a:extLst>
          </p:cNvPr>
          <p:cNvSpPr>
            <a:spLocks noGrp="true"/>
          </p:cNvSpPr>
          <p:nvPr>
            <p:ph idx="1" type="title"/>
          </p:nvPr>
        </p:nvSpPr>
        <p:spPr/>
        <p:txBody>
          <a:bodyPr rtlCol="0"/>
          <a:lstStyle/>
          <a:p>
            <a:pPr/>
            <a:r>
              <a:rPr dirty="0" lang="en-US"/>
              <a:t>who are the end users</a:t>
            </a:r>
            <a:endParaRPr dirty="0" lang="en-US"/>
          </a:p>
        </p:txBody>
      </p:sp>
    </p:spTree>
    <p:extLst>
      <p:ext uri="{7D4F1249-A11F-4D98-823C-7A18832F5B30}">
        <p14:creationId xmlns:p14="http://schemas.microsoft.com/office/powerpoint/2010/main" val="1712300739335"/>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hidden="false" id="2" name="Content Placeholder 2">
            <a:extLst>
              <a:ext uri="{37D58C6B-DD1D-4962-9C17-26D474492B3B}">
                <a16:creationId xmlns:a16="http://schemas.microsoft.com/office/drawing/2010/main" id="{5763E575-32DC-4ABD-ACCF-024E370E05E4}"/>
              </a:ext>
            </a:extLst>
          </p:cNvPr>
          <p:cNvSpPr>
            <a:spLocks noGrp="true"/>
          </p:cNvSpPr>
          <p:nvPr>
            <p:ph/>
          </p:nvPr>
        </p:nvSpPr>
        <p:spPr/>
        <p:txBody>
          <a:bodyPr rtlCol="0">
            <a:normAutofit fontScale="100000" lnSpcReduction="0"/>
          </a:bodyPr>
          <a:lstStyle/>
          <a:p>
            <a:pPr/>
            <a:r>
              <a:rPr dirty="0" lang="en-US"/>
              <a:t>Our solution employs RNN deep learning algorithms to predict salaries accurately.</a:t>
            </a:r>
          </a:p>
          <a:p>
            <a:pPr/>
            <a:r>
              <a:rPr dirty="0" lang="en-US"/>
              <a:t> By capturing temporal dynamics and individual career trajectories, it provides personalized salary estimates based on education, experience, job title, and location. </a:t>
            </a:r>
          </a:p>
          <a:p>
            <a:pPr/>
            <a:r>
              <a:rPr dirty="0" lang="en-US"/>
              <a:t>This enhances decision-making for individuals negotiating salaries and enables HR departments to optimize compensation strategies for talent retention and recruitment.</a:t>
            </a:r>
            <a:endParaRPr dirty="0" lang="en-US"/>
          </a:p>
        </p:txBody>
      </p:sp>
      <p:sp>
        <p:nvSpPr>
          <p:cNvPr id="3" name="Title 7">
            <a:extLst>
              <a:ext uri="{D9F7957A-0AE3-4798-B9A8-8C8F2DECEC3F}">
                <a16:creationId xmlns:a16="http://schemas.microsoft.com/office/drawing/2010/main" id="{9E0B43AF-8AE7-4C5E-B390-0F69D207D612}"/>
              </a:ext>
            </a:extLst>
          </p:cNvPr>
          <p:cNvSpPr>
            <a:spLocks noGrp="true"/>
          </p:cNvSpPr>
          <p:nvPr>
            <p:ph idx="1" type="title"/>
          </p:nvPr>
        </p:nvSpPr>
        <p:spPr/>
        <p:txBody>
          <a:bodyPr rtlCol="0"/>
          <a:lstStyle/>
          <a:p>
            <a:pPr/>
            <a:r>
              <a:rPr dirty="0" lang="en-US"/>
              <a:t>your solution and it's value proposition </a:t>
            </a:r>
            <a:endParaRPr dirty="0" lang="en-US"/>
          </a:p>
        </p:txBody>
      </p:sp>
    </p:spTree>
    <p:extLst>
      <p:ext uri="{E0218822-7781-4468-B1BE-6A5B5B53B4B6}">
        <p14:creationId xmlns:p14="http://schemas.microsoft.com/office/powerpoint/2010/main" val="1712300739336"/>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1">
            <a:extLst>
              <a:ext uri="{FB6FC006-3793-456B-B24E-67C8539F4F79}">
                <a16:creationId xmlns:a16="http://schemas.microsoft.com/office/drawing/2010/main" id="{46978A3C-D42C-4FAA-9822-DE7AF0649371}"/>
              </a:ext>
            </a:extLst>
          </p:cNvPr>
          <p:cNvSpPr>
            <a:spLocks noGrp="true"/>
          </p:cNvSpPr>
          <p:nvPr>
            <p:ph type="title"/>
          </p:nvPr>
        </p:nvSpPr>
        <p:spPr/>
        <p:txBody>
          <a:bodyPr rtlCol="0"/>
          <a:lstStyle/>
          <a:p>
            <a:pPr/>
            <a:r>
              <a:rPr dirty="0" lang="en-US"/>
              <a:t>The "wow" in your solution </a:t>
            </a:r>
            <a:endParaRPr dirty="0" lang="en-US"/>
          </a:p>
        </p:txBody>
      </p:sp>
      <p:sp>
        <p:nvSpPr>
          <p:cNvPr id="3" name="Text Placeholder 2">
            <a:extLst>
              <a:ext uri="{D58D0033-E7EC-4B3B-818B-059A43639732}">
                <a16:creationId xmlns:a16="http://schemas.microsoft.com/office/drawing/2010/main" id="{0B77EEF4-A6CD-4C91-945A-488D408226D0}"/>
              </a:ext>
            </a:extLst>
          </p:cNvPr>
          <p:cNvSpPr>
            <a:spLocks noGrp="true"/>
          </p:cNvSpPr>
          <p:nvPr>
            <p:ph idx="1" type="body"/>
          </p:nvPr>
        </p:nvSpPr>
        <p:spPr/>
        <p:txBody>
          <a:bodyPr rtlCol="0">
            <a:normAutofit fontScale="100000" lnSpcReduction="0"/>
          </a:bodyPr>
          <a:lstStyle/>
          <a:p>
            <a:pPr/>
            <a:r>
              <a:rPr dirty="0" lang="en-US"/>
              <a:t>----------------------------</a:t>
            </a:r>
            <a:endParaRPr dirty="0" lang="en-US"/>
          </a:p>
        </p:txBody>
      </p:sp>
      <p:sp>
        <p:nvSpPr>
          <p:cNvPr id="4" name="Content Placeholder 2">
            <a:extLst>
              <a:ext uri="{C5663ED4-AD4D-4F81-90CD-19E65117F62A}">
                <a16:creationId xmlns:a16="http://schemas.microsoft.com/office/drawing/2010/main" id="{6D81962A-1497-4DEF-ACE6-E73CA04EC54C}"/>
              </a:ext>
            </a:extLst>
          </p:cNvPr>
          <p:cNvSpPr>
            <a:spLocks noGrp="true"/>
          </p:cNvSpPr>
          <p:nvPr>
            <p:ph idx="2"/>
          </p:nvPr>
        </p:nvSpPr>
        <p:spPr/>
        <p:txBody>
          <a:bodyPr rtlCol="0">
            <a:normAutofit fontScale="100000" lnSpcReduction="0"/>
          </a:bodyPr>
          <a:lstStyle/>
          <a:p>
            <a:pPr/>
            <a:r>
              <a:rPr dirty="0" lang="en-US"/>
              <a:t>The "wow" factor in our solution lies in its ability to harness the power of RNN deep learning algorithms to predict salaries with unprecedented accuracy. </a:t>
            </a:r>
            <a:endParaRPr dirty="0" lang="en-US"/>
          </a:p>
        </p:txBody>
      </p:sp>
      <p:sp>
        <p:nvSpPr>
          <p:cNvPr id="5" name="Text Placeholder 4">
            <a:extLst>
              <a:ext uri="{1183E0DA-0A7C-4FA8-A2DD-81E4FD417391}">
                <a16:creationId xmlns:a16="http://schemas.microsoft.com/office/drawing/2010/main" id="{AA68135A-1403-42B2-9E4B-50E5612FB3EC}"/>
              </a:ext>
            </a:extLst>
          </p:cNvPr>
          <p:cNvSpPr>
            <a:spLocks noGrp="true"/>
          </p:cNvSpPr>
          <p:nvPr>
            <p:ph idx="3" type="body"/>
          </p:nvPr>
        </p:nvSpPr>
        <p:spPr/>
        <p:txBody>
          <a:bodyPr rtlCol="0">
            <a:normAutofit fontScale="92500" lnSpcReduction="10000"/>
          </a:bodyPr>
          <a:lstStyle/>
          <a:p>
            <a:pPr/>
            <a:r>
              <a:rPr dirty="0" lang="en-US"/>
              <a:t>-------------------------------</a:t>
            </a:r>
            <a:endParaRPr dirty="0" lang="en-US"/>
          </a:p>
        </p:txBody>
      </p:sp>
      <p:sp>
        <p:nvSpPr>
          <p:cNvPr id="6" name="Content Placeholder 2">
            <a:extLst>
              <a:ext uri="{710984B3-0ABC-4EA2-BD2B-1F025ECB670B}">
                <a16:creationId xmlns:a16="http://schemas.microsoft.com/office/drawing/2010/main" id="{02523B05-C9EC-40A1-B5F1-D65F75DB0749}"/>
              </a:ext>
            </a:extLst>
          </p:cNvPr>
          <p:cNvSpPr>
            <a:spLocks noGrp="true"/>
          </p:cNvSpPr>
          <p:nvPr>
            <p:ph idx="4"/>
          </p:nvPr>
        </p:nvSpPr>
        <p:spPr/>
        <p:txBody>
          <a:bodyPr rtlCol="0">
            <a:normAutofit fontScale="92500" lnSpcReduction="10000"/>
          </a:bodyPr>
          <a:lstStyle/>
          <a:p>
            <a:pPr/>
            <a:r>
              <a:rPr dirty="0" lang="en-US"/>
              <a:t>By considering not only static factors like education and job title but also dynamic factors such as career progression over time, our model delivers highly personalized and precise salary estimates, revolutionizing the way individuals negotiate salaries and organizations manage compensation strategies.</a:t>
            </a:r>
            <a:endParaRPr dirty="0" lang="en-US"/>
          </a:p>
        </p:txBody>
      </p:sp>
    </p:spTree>
    <p:extLst>
      <p:ext uri="{F1223F88-C0DD-4570-9AA1-51162791CC67}">
        <p14:creationId xmlns:p14="http://schemas.microsoft.com/office/powerpoint/2010/main" val="1712300739338"/>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hidden="false" id="2" name="Content Placeholder 2">
            <a:extLst>
              <a:ext uri="{C8C03BD5-6728-40E2-B8B6-C30AB47C93AD}">
                <a16:creationId xmlns:a16="http://schemas.microsoft.com/office/drawing/2010/main" id="{656D22CD-A0A2-423D-9AB2-6257AE9249EB}"/>
              </a:ext>
            </a:extLst>
          </p:cNvPr>
          <p:cNvSpPr>
            <a:spLocks noGrp="true"/>
          </p:cNvSpPr>
          <p:nvPr>
            <p:ph/>
          </p:nvPr>
        </p:nvSpPr>
        <p:spPr/>
        <p:txBody>
          <a:bodyPr rtlCol="0">
            <a:normAutofit fontScale="100000" lnSpcReduction="0"/>
          </a:bodyPr>
          <a:lstStyle/>
          <a:p>
            <a:pPr/>
            <a:r>
              <a:rPr dirty="0" lang="en-US"/>
              <a:t>For salary prediction using RNN in deep learning, a correct modeling concept involves structuring the RNN architecture to effectively capture the sequential nature of the data.</a:t>
            </a:r>
          </a:p>
          <a:p>
            <a:pPr/>
            <a:r>
              <a:rPr dirty="0" lang="en-US"/>
              <a:t> Time-series features such as years of experience and career progression can be fed into the RNN model, while categorical features like education level and job title can be embedded and concatenated with the sequential features. </a:t>
            </a:r>
          </a:p>
          <a:p>
            <a:pPr/>
            <a:r>
              <a:rPr dirty="0" lang="en-US"/>
              <a:t>Additionally, attention mechanisms can be incorporated to focus on relevant parts of the input sequence. Training with appropriate loss functions and optimization techniques ensures the model learns to make accurate salary predictions.</a:t>
            </a:r>
            <a:endParaRPr dirty="0" lang="en-US"/>
          </a:p>
        </p:txBody>
      </p:sp>
      <p:sp>
        <p:nvSpPr>
          <p:cNvPr id="3" name="Title 7">
            <a:extLst>
              <a:ext uri="{8DC684DF-0084-4B0F-91D4-F9DBE2A667AA}">
                <a16:creationId xmlns:a16="http://schemas.microsoft.com/office/drawing/2010/main" id="{075B91F6-A630-415D-BDD0-079240D1FA61}"/>
              </a:ext>
            </a:extLst>
          </p:cNvPr>
          <p:cNvSpPr>
            <a:spLocks noGrp="true"/>
          </p:cNvSpPr>
          <p:nvPr>
            <p:ph idx="1" type="title"/>
          </p:nvPr>
        </p:nvSpPr>
        <p:spPr/>
        <p:txBody>
          <a:bodyPr rtlCol="0"/>
          <a:lstStyle/>
          <a:p>
            <a:pPr/>
            <a:r>
              <a:rPr dirty="0" lang="en-US"/>
              <a:t>Modelling </a:t>
            </a:r>
            <a:endParaRPr dirty="0" lang="en-US"/>
          </a:p>
        </p:txBody>
      </p:sp>
    </p:spTree>
    <p:extLst>
      <p:ext uri="{9DEF2393-9F3C-4A96-9329-6AB77EAE3BD1}">
        <p14:creationId xmlns:p14="http://schemas.microsoft.com/office/powerpoint/2010/main" val="1712300739339"/>
      </p:ext>
    </p:extLst>
  </p:cSld>
  <p:clrMapOvr>
    <a:masterClrMapping/>
  </p:clrMapOvr>
</p:sld>
</file>

<file path=ppt/tags/tag1.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fontWeight:3:0:0" val="5"/>
</p:tagLst>
</file>

<file path=ppt/tags/tag2.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fontWeight:4:0:0" val="5"/>
</p:tagLst>
</file>

<file path=ppt/tags/tag3.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LAYOUT" val="threePicAndTx"/>
</p:tagLst>
</file>

<file path=ppt/tags/tag4.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LAYOUT" val="fourPic"/>
</p:tagLst>
</file>

<file path=ppt/tags/tag5.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webfont2" val="Dosis-medium"/>
</p:tagLst>
</file>

<file path=ppt/theme/_rels/theme1.xml.rels><?xml version="1.0" encoding="UTF-8" standalone="no"?><Relationships xmlns="http://schemas.openxmlformats.org/package/2006/relationships"><Relationship Id="rId1" Target="../media/image1.jpg" Type="http://schemas.openxmlformats.org/officeDocument/2006/relationships/image"/></Relationships>
</file>

<file path=ppt/theme/_rels/theme2.xml.rels><?xml version="1.0" encoding="UTF-8" standalone="no"?><Relationships xmlns="http://schemas.openxmlformats.org/package/2006/relationships"><Relationship Id="rId1" Target="../media/image1.jpg" Type="http://schemas.openxmlformats.org/officeDocument/2006/relationships/image"/></Relationships>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Breezy">
  <a:themeElements>
    <a:clrScheme name="Breezy">
      <a:dk1>
        <a:srgbClr val="000000"/>
      </a:dk1>
      <a:lt1>
        <a:srgbClr val="ffffff"/>
      </a:lt1>
      <a:dk2>
        <a:srgbClr val="003494"/>
      </a:dk2>
      <a:lt2>
        <a:srgbClr val="fcf7f8"/>
      </a:lt2>
      <a:accent1>
        <a:srgbClr val="db6a7b"/>
      </a:accent1>
      <a:accent2>
        <a:srgbClr val="362a78"/>
      </a:accent2>
      <a:accent3>
        <a:srgbClr val="f2a5c0"/>
      </a:accent3>
      <a:accent4>
        <a:srgbClr val="d43b61"/>
      </a:accent4>
      <a:accent5>
        <a:srgbClr val="b1a4f5"/>
      </a:accent5>
      <a:accent6>
        <a:srgbClr val="794094"/>
      </a:accent6>
      <a:hlink>
        <a:srgbClr val="71bfd9"/>
      </a:hlink>
      <a:folHlink>
        <a:srgbClr val="8d98a1"/>
      </a:folHlink>
    </a:clrScheme>
    <a:fontScheme name="Breezy">
      <a:majorFont>
        <a:latin typeface="Abel"/>
        <a:ea typeface=""/>
        <a:cs typeface=""/>
      </a:majorFont>
      <a:minorFont>
        <a:latin typeface="Dosis"/>
        <a:ea typeface=""/>
        <a:cs typeface=""/>
      </a:minorFont>
    </a:fontScheme>
    <a:fmtScheme name="Breez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no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blipFill dpi="0" rotWithShape="1">
          <a:blip r:embed="rId1">
            <a:duotone>
              <a:schemeClr val="phClr">
                <a:shade val="10000"/>
                <a:satMod val="400000"/>
              </a:schemeClr>
              <a:schemeClr val="phClr">
                <a:tint val="90000"/>
                <a:satMod val="200000"/>
              </a:schemeClr>
            </a:duotone>
          </a:blip>
          <a:tile algn="tl" sx="100000" sy="100000" tx="0" ty="0"/>
        </a:blipFill>
        <a:gradFill rotWithShape="1">
          <a:gsLst>
            <a:gs pos="0">
              <a:schemeClr val="phClr">
                <a:tint val="80000"/>
                <a:satMod val="300000"/>
              </a:schemeClr>
            </a:gs>
            <a:gs pos="100000">
              <a:schemeClr val="phClr">
                <a:shade val="60000"/>
                <a:satMod val="200000"/>
              </a:schemeClr>
            </a:gs>
          </a:gsLst>
          <a:path path="circle">
            <a:fillToRect b="50000" l="50000" r="50000" t="50000"/>
          </a:path>
        </a:gradFill>
      </a:bgFillStyleLst>
    </a:fmtScheme>
  </a:themeElements>
  <a:objectDefaults>
    <a:spDef>
      <a:spPr/>
      <a:bodyPr anchor="ctr" rtlCol="0"/>
      <a:lstStyle>
        <a:lvl1pPr algn="ctr" lvl="0"/>
      </a:lstStyle>
      <a:style>
        <a:lnRef idx="0"/>
        <a:fillRef idx="1">
          <a:schemeClr val="accent1"/>
        </a:fillRef>
        <a:effectRef idx="0">
          <a:schemeClr val="accent1"/>
        </a:effectRef>
        <a:fontRef idx="none"/>
      </a:style>
    </a:spDef>
    <a:lnDef>
      <a:spPr>
        <a:ln cap="flat" w="19050">
          <a:solidFill>
            <a:schemeClr val="accent2"/>
          </a:solidFill>
          <a:prstDash val="solid"/>
          <a:round/>
        </a:ln>
      </a:spPr>
      <a:bodyPr anchor="ctr" rtlCol="0"/>
      <a:lstStyle>
        <a:lvl1pPr algn="ctr" lvl="0"/>
      </a:lstStyle>
    </a:lnDef>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Breezy">
  <a:themeElements>
    <a:clrScheme name="Breezy">
      <a:dk1>
        <a:srgbClr val="000000"/>
      </a:dk1>
      <a:lt1>
        <a:srgbClr val="ffffff"/>
      </a:lt1>
      <a:dk2>
        <a:srgbClr val="003494"/>
      </a:dk2>
      <a:lt2>
        <a:srgbClr val="fcf7f8"/>
      </a:lt2>
      <a:accent1>
        <a:srgbClr val="db6a7b"/>
      </a:accent1>
      <a:accent2>
        <a:srgbClr val="362a78"/>
      </a:accent2>
      <a:accent3>
        <a:srgbClr val="f2a5c0"/>
      </a:accent3>
      <a:accent4>
        <a:srgbClr val="d43b61"/>
      </a:accent4>
      <a:accent5>
        <a:srgbClr val="b1a4f5"/>
      </a:accent5>
      <a:accent6>
        <a:srgbClr val="794094"/>
      </a:accent6>
      <a:hlink>
        <a:srgbClr val="71bfd9"/>
      </a:hlink>
      <a:folHlink>
        <a:srgbClr val="8d98a1"/>
      </a:folHlink>
    </a:clrScheme>
    <a:fontScheme name="Breezy">
      <a:majorFont>
        <a:latin typeface="Abel"/>
        <a:ea typeface=""/>
        <a:cs typeface=""/>
      </a:majorFont>
      <a:minorFont>
        <a:latin typeface="Dosis"/>
        <a:ea typeface=""/>
        <a:cs typeface=""/>
      </a:minorFont>
    </a:fontScheme>
    <a:fmtScheme name="Breez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no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blipFill dpi="0" rotWithShape="1">
          <a:blip r:embed="rId1">
            <a:duotone>
              <a:schemeClr val="phClr">
                <a:shade val="10000"/>
                <a:satMod val="400000"/>
              </a:schemeClr>
              <a:schemeClr val="phClr">
                <a:tint val="90000"/>
                <a:satMod val="200000"/>
              </a:schemeClr>
            </a:duotone>
          </a:blip>
          <a:tile algn="tl" sx="100000" sy="100000" tx="0" ty="0"/>
        </a:blipFill>
        <a:gradFill rotWithShape="1">
          <a:gsLst>
            <a:gs pos="0">
              <a:schemeClr val="phClr">
                <a:tint val="80000"/>
                <a:satMod val="300000"/>
              </a:schemeClr>
            </a:gs>
            <a:gs pos="100000">
              <a:schemeClr val="phClr">
                <a:shade val="60000"/>
                <a:satMod val="200000"/>
              </a:schemeClr>
            </a:gs>
          </a:gsLst>
          <a:path path="circle">
            <a:fillToRect b="50000" l="50000" r="50000" t="50000"/>
          </a:path>
        </a:gradFill>
      </a:bgFillStyleLst>
    </a:fmtScheme>
  </a:themeElements>
  <a:objectDefaults>
    <a:spDef>
      <a:spPr/>
      <a:bodyPr anchor="ctr" rtlCol="0"/>
      <a:lstStyle>
        <a:lvl1pPr algn="ctr" lvl="0"/>
      </a:lstStyle>
      <a:style>
        <a:lnRef idx="0"/>
        <a:fillRef idx="1">
          <a:schemeClr val="accent1"/>
        </a:fillRef>
        <a:effectRef idx="0">
          <a:schemeClr val="accent1"/>
        </a:effectRef>
        <a:fontRef idx="none"/>
      </a:style>
    </a:spDef>
    <a:lnDef>
      <a:spPr>
        <a:ln cap="flat" w="19050">
          <a:solidFill>
            <a:schemeClr val="accent2"/>
          </a:solidFill>
          <a:prstDash val="solid"/>
          <a:round/>
        </a:ln>
      </a:spPr>
      <a:bodyPr anchor="ctr" rtlCol="0"/>
      <a:lstStyle>
        <a:lvl1pPr algn="ctr" lvl="0"/>
      </a:lstStyle>
    </a:lnDef>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2024-04-05T12:34:38Z</dcterms:created>
  <dcterms:modified xsi:type="dcterms:W3CDTF">2024-04-05T12:34:40Z</dcterms:modified>
</cp:coreProperties>
</file>