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a:t>
            </a:r>
            <a:r>
              <a:rPr dirty="0" sz="2400" lang="en-US"/>
              <a:t>ME</a:t>
            </a:r>
            <a:r>
              <a:rPr dirty="0" sz="2400" lang="en-US"/>
              <a:t>:</a:t>
            </a:r>
            <a:r>
              <a:rPr dirty="0" sz="2400" lang="en-US"/>
              <a:t> </a:t>
            </a:r>
            <a:r>
              <a:rPr dirty="0" sz="2400" lang="en-US"/>
              <a:t>J</a:t>
            </a:r>
            <a:r>
              <a:rPr dirty="0" sz="2400" lang="en-US"/>
              <a:t>E</a:t>
            </a:r>
            <a:r>
              <a:rPr dirty="0" sz="2400" lang="en-US"/>
              <a:t>N</a:t>
            </a:r>
            <a:r>
              <a:rPr dirty="0" sz="2400" lang="en-US"/>
              <a:t>O</a:t>
            </a:r>
            <a:r>
              <a:rPr dirty="0" sz="2400" lang="en-US"/>
              <a:t>V</a:t>
            </a:r>
            <a:r>
              <a:rPr dirty="0" sz="2400" lang="en-US"/>
              <a:t>A</a:t>
            </a:r>
            <a:r>
              <a:rPr dirty="0" sz="2400" lang="en-US"/>
              <a:t> </a:t>
            </a:r>
            <a:r>
              <a:rPr dirty="0" sz="2400" lang="en-US"/>
              <a:t> </a:t>
            </a:r>
            <a:r>
              <a:rPr dirty="0" sz="2400" lang="en-US"/>
              <a:t>S</a:t>
            </a:r>
            <a:endParaRPr dirty="0" sz="2800" lang="en-US"/>
          </a:p>
          <a:p>
            <a:r>
              <a:rPr dirty="0" sz="2400" lang="en-US"/>
              <a:t>REGISTER NO:</a:t>
            </a:r>
            <a:r>
              <a:rPr dirty="0" sz="2400" lang="en-IN"/>
              <a:t>312</a:t>
            </a:r>
            <a:r>
              <a:rPr altLang="en-GB" dirty="0" sz="2400" lang="en-US"/>
              <a:t>2</a:t>
            </a:r>
            <a:r>
              <a:rPr altLang="en-GB" dirty="0" sz="2400" lang="en-US"/>
              <a:t>1</a:t>
            </a:r>
            <a:r>
              <a:rPr altLang="en-GB" dirty="0" sz="2400" lang="en-US"/>
              <a:t>2</a:t>
            </a:r>
            <a:r>
              <a:rPr altLang="en-GB" dirty="0" sz="2400" lang="en-US"/>
              <a:t>4</a:t>
            </a:r>
            <a:r>
              <a:rPr altLang="en-GB" dirty="0" sz="2400" lang="en-US"/>
              <a:t>2</a:t>
            </a:r>
            <a:r>
              <a:rPr altLang="en-GB" dirty="0" sz="2400" lang="en-US"/>
              <a:t>5</a:t>
            </a:r>
            <a:endParaRPr sz="2800"/>
          </a:p>
          <a:p>
            <a:r>
              <a:rPr dirty="0" sz="2400" lang="en-US"/>
              <a:t>DEPARTMENT:</a:t>
            </a:r>
            <a:r>
              <a:rPr dirty="0" sz="2400" lang="en-IN"/>
              <a:t> (B.COM GENERAL)</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2024-03-28T17:07:22Z</dcterms:created>
  <dcterms:modified xsi:type="dcterms:W3CDTF">2024-09-05T05:06:58Z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a87538f0db504654b79543e15c28b9ae</vt:lpwstr>
  </property>
</Properties>
</file>