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698AA-B168-8D62-6707-066B07248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C4FC54-FF57-D7F7-C146-BB1CBA990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F7D4C1-4E5A-B3D9-29EC-C78C262E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3034-D51B-4470-A266-1DA1400A607C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36BAAB1-93B8-0C53-B358-11109839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05701B1-9073-4E4C-723E-3C66AC93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E6D4-AB4C-49AD-B702-2D004C6743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929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F7D7C-CE1C-142F-9F0D-36E0680D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22ECF3A-C668-7FA6-F5EF-2E3F5ABC3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9D41213-A1E9-1252-AF2B-9DC591D0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3034-D51B-4470-A266-1DA1400A607C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FE6B887-B8DA-536F-8EE9-1AECBCBF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99D35C3-E064-7A3C-DD22-35016FF3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E6D4-AB4C-49AD-B702-2D004C6743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965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737233-BCBE-1FD7-DECB-12E59815D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658D83A-0A6A-551C-6836-D601BAF7E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C751EB-7ED9-D8B5-BCB5-29CB8E7D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3034-D51B-4470-A266-1DA1400A607C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7CDFDA-A43E-15D2-1E8B-C1CD0EC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6DD2920-0E54-6569-60C2-317DF3E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E6D4-AB4C-49AD-B702-2D004C6743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008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EFAA4-B000-7CD5-0B30-89CB9E57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39E67C-10F0-6A35-7F4B-EE347563B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ABCF9D-1C91-158C-426A-1AF8F398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3034-D51B-4470-A266-1DA1400A607C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AE2465A-91C3-1F2B-E17E-A3C9DCBD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FD579DF-8C86-80BE-8900-011E88F1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E6D4-AB4C-49AD-B702-2D004C6743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012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B6386-5CBB-19C6-F661-E8FA84B4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AB87567-7507-E4FF-7480-535E29815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4156175-8D99-7EE5-C892-4C838EDB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3034-D51B-4470-A266-1DA1400A607C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A470327-87B5-B53D-865A-B9A1406D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2FEBA59-46BC-2AD7-AA95-BD6870FF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E6D4-AB4C-49AD-B702-2D004C6743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438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8B185-193C-F874-F10F-5F59E1CC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8C20F92-E3A9-46A3-ABFA-56B29733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05A0953-4913-FA81-3EF9-B1A0A6075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D5E9270-2797-9CF0-20A9-A755438A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3034-D51B-4470-A266-1DA1400A607C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8BFF5FC-7FAE-1283-73C8-824154EA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47AE354-0326-AFBD-619C-179A24AE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E6D4-AB4C-49AD-B702-2D004C6743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904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E243-0AF4-DE48-2E2F-25AEEEA9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56FD773-2E75-BF9E-8BA2-DFC74372B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ECB8E41-2175-8950-0D11-4C1449F42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8B6BBEA-CABB-CD15-60BD-D7875D765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997E902-50D2-7753-16C7-FCEAFBF47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6A8EF81-C8E5-B8FE-F922-B5E15E8B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3034-D51B-4470-A266-1DA1400A607C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FF77D35-6DD5-8794-5E08-48CF536E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0BFD4D5-B576-4355-EA45-35B5745C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E6D4-AB4C-49AD-B702-2D004C6743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092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F550A-4E50-1BDC-8E6D-8A4D9BEA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294A3B6-364F-0EFE-ABDF-2FDEE2B0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3034-D51B-4470-A266-1DA1400A607C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0A35263-E3D7-EE45-C300-47C6EC51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83FF311-CAE5-F44B-44D1-C0CCC4B9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E6D4-AB4C-49AD-B702-2D004C6743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556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099A5A6-ADE6-DD54-1F93-956EDD46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3034-D51B-4470-A266-1DA1400A607C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08FA620-70C6-DA0F-C571-84EA3142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64B156C-AB78-75A2-4B6F-4A5922A0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E6D4-AB4C-49AD-B702-2D004C6743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490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1FADF-C876-AF0D-D31A-BB4B64E5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FA3B85-AAB2-F28C-8D9F-8C9B483C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E7E9F63-B917-68F3-7E98-BD606821A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D807BCA-5A8B-289E-CD35-DE4A5400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3034-D51B-4470-A266-1DA1400A607C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51FA12A-A6E4-4D05-72C6-27C78007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7DDF822-F20F-DA5B-DA96-E598DF61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E6D4-AB4C-49AD-B702-2D004C6743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611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9BFB6-6A8D-523D-7906-05F36CE3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F31C1D5-4C58-1C0C-4990-599E10B7D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FF35742-D223-A0AF-4829-935B34F3D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837C518-9AF5-7C4B-35D5-1D82D920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3034-D51B-4470-A266-1DA1400A607C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3337D20-8AF7-C592-E964-7F478CFB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B9E2251-5689-FDC9-1B0A-69B67715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E6D4-AB4C-49AD-B702-2D004C6743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363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E707DAE-8BD5-2C2B-3172-B4C8B965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59A9885-BD73-8445-0D75-36A18B700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B76F01-3688-B5DF-1BA4-1979085E8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3034-D51B-4470-A266-1DA1400A607C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7F3DFF9-A8E9-1676-D086-183E0A621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CCB44F8-32DF-A750-DD3E-892A58ACF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6E6D4-AB4C-49AD-B702-2D004C6743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229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quartasaumentadas.atlassian.ne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FD51C32-3B7F-DB3F-CCF7-EFB4A15C4B63}"/>
              </a:ext>
            </a:extLst>
          </p:cNvPr>
          <p:cNvSpPr txBox="1"/>
          <p:nvPr/>
        </p:nvSpPr>
        <p:spPr>
          <a:xfrm>
            <a:off x="4761768" y="5117096"/>
            <a:ext cx="609746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800" b="1" dirty="0">
                <a:latin typeface="Arial" panose="020B0604020202020204" pitchFamily="34" charset="0"/>
                <a:cs typeface="Arial" panose="020B0604020202020204" pitchFamily="34" charset="0"/>
              </a:rPr>
              <a:t>URL: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https://quartasaumentadas.atlassian.net/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16DFD56-C903-99AF-78C7-C4951131987E}"/>
              </a:ext>
            </a:extLst>
          </p:cNvPr>
          <p:cNvSpPr/>
          <p:nvPr/>
        </p:nvSpPr>
        <p:spPr>
          <a:xfrm>
            <a:off x="1095497" y="1850685"/>
            <a:ext cx="476079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pt-PT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EVIDÊNCIA DA UTILIZAÇÃO</a:t>
            </a:r>
          </a:p>
          <a:p>
            <a:pPr algn="just"/>
            <a:r>
              <a:rPr lang="pt-PT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DA FERRAMENTA</a:t>
            </a:r>
          </a:p>
          <a:p>
            <a:pPr algn="just"/>
            <a:r>
              <a:rPr lang="pt-PT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 GESTÃO DE PROJETOS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9F55C97-94E4-369C-43E3-D170F8BA201E}"/>
              </a:ext>
            </a:extLst>
          </p:cNvPr>
          <p:cNvSpPr/>
          <p:nvPr/>
        </p:nvSpPr>
        <p:spPr>
          <a:xfrm>
            <a:off x="1022476" y="2993521"/>
            <a:ext cx="598112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pt-PT" sz="9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E1: </a:t>
            </a:r>
            <a:r>
              <a:rPr lang="pt-PT" sz="96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Backlog</a:t>
            </a:r>
            <a:endParaRPr lang="pt-PT" sz="96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291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9A045FC-6C37-F686-5106-52D7E5FBF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63" y="426460"/>
            <a:ext cx="9838273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9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5E0F213-6E94-968E-CA1D-D331E51C2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70" y="1260922"/>
            <a:ext cx="9906859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2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A417C1D-5FB6-6917-32BC-BE4A2317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323416"/>
            <a:ext cx="8878539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6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4031D2B-F4B5-0DE1-2D2B-DB7750259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03272" cy="330590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F43E5E7-4A10-D448-F17D-1AAE90257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272" y="1"/>
            <a:ext cx="6188727" cy="33059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16974C5-CEB9-5361-A848-9CEE0772C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305908"/>
            <a:ext cx="6156114" cy="355209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0D11D48-EA35-7952-C5C3-5392294D6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395" y="3305908"/>
            <a:ext cx="6039605" cy="355209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5D1C630-7203-D5E7-54C5-918B2E1AD805}"/>
              </a:ext>
            </a:extLst>
          </p:cNvPr>
          <p:cNvSpPr/>
          <p:nvPr/>
        </p:nvSpPr>
        <p:spPr>
          <a:xfrm>
            <a:off x="3613638" y="3420203"/>
            <a:ext cx="2380842" cy="1077218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prstTxWarp prst="textTriangle">
              <a:avLst/>
            </a:prstTxWarp>
            <a:spAutoFit/>
          </a:bodyPr>
          <a:lstStyle/>
          <a:p>
            <a:pPr algn="r"/>
            <a:r>
              <a:rPr lang="pt-PT" sz="3200" b="1" i="1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RELATÓRIOS</a:t>
            </a:r>
          </a:p>
          <a:p>
            <a:pPr algn="r"/>
            <a:r>
              <a:rPr lang="pt-PT" sz="3200" b="1" i="1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“</a:t>
            </a:r>
            <a:r>
              <a:rPr lang="pt-PT" sz="3200" b="1" i="1" dirty="0" err="1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burnup</a:t>
            </a:r>
            <a:r>
              <a:rPr lang="pt-PT" sz="3200" b="1" i="1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0986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26</Words>
  <Application>Microsoft Office PowerPoint</Application>
  <PresentationFormat>Ecrã Panorâmico</PresentationFormat>
  <Paragraphs>7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</dc:creator>
  <cp:lastModifiedBy>Miguel</cp:lastModifiedBy>
  <cp:revision>1</cp:revision>
  <dcterms:created xsi:type="dcterms:W3CDTF">2023-11-27T20:33:38Z</dcterms:created>
  <dcterms:modified xsi:type="dcterms:W3CDTF">2023-11-27T21:05:41Z</dcterms:modified>
</cp:coreProperties>
</file>