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8FEDD-1A67-695F-4FC1-FB4751D8B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5E6821-CAB8-5133-42A8-4DE1FA335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BE89F-FF0D-9E32-9052-EF2030C8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09A3-AC77-419D-98A3-77EE98E705D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6084A-5831-E6C3-7916-C5841EAE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BE03F-F8F6-81CB-B838-D40BDFEA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29-2CE2-4FB8-8020-D274C3071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4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4A4DF-8894-169D-F4E0-28B21FD5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10BD1-178F-8EEF-B7E3-63030244B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9B4F6-14F4-8B6B-6C4E-18D00ADA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09A3-AC77-419D-98A3-77EE98E705D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2E41D-7163-6769-E3F4-EAA8037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D7C0C-1632-F26F-67AA-360B4F8A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29-2CE2-4FB8-8020-D274C3071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8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01A0E9-A8BE-CB28-ACD1-B206138D2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04F93D-E23F-DA0E-D08E-6294E1A5A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136C2-52CD-C878-CCE5-72D277D7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09A3-AC77-419D-98A3-77EE98E705D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E1CCA-82C7-BDFE-8D7B-D2506FC8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392A7-F39E-84FE-D7B1-36E91E50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29-2CE2-4FB8-8020-D274C3071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9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C1ADE-615C-8C34-9CC7-51F0D795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74668-611E-E0CD-8E13-5C979ECE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5937C-B172-4EF2-9512-194ACF3A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09A3-AC77-419D-98A3-77EE98E705D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B4F42-C90D-5E53-D4FF-30973A8E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5D412-28FC-3230-EE7F-B157B077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29-2CE2-4FB8-8020-D274C3071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6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EB749-75F1-ECCB-BCEB-87092ADA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3CB15-014F-5F70-B776-DC3A7EFFA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FCA83-0683-FE39-2883-ACC0460D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09A3-AC77-419D-98A3-77EE98E705D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BCBDA-FB18-F042-0C61-15B5F07F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E6A6F-5C35-C716-05DF-F6707F24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29-2CE2-4FB8-8020-D274C3071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2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222CC-5F15-4855-FA36-D586C548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09EB5-1003-8CAF-D824-F293FCA4E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D200B3-F56A-D4DB-F0A5-C471395A5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C4F16-28B5-EC5F-7D00-2D94DE4A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09A3-AC77-419D-98A3-77EE98E705D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EDC4D-6048-E6BE-800C-C59080DD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02E774-78C1-04A1-B90F-B006D4F4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29-2CE2-4FB8-8020-D274C3071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9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16C36-4E11-9035-822E-3DD159A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DBDEF-EB1C-8D11-D4E3-E7D4817E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E9A950-C723-16B0-A261-2120AA391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B480EF-15F1-6499-F7EA-AFB7DB652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1FA0AD-2E3A-C2D8-53CE-3A2E9184D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E092A9-1815-6C23-7A82-CE48D160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09A3-AC77-419D-98A3-77EE98E705D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4FE4FF-7A4C-8575-0FEF-D43258F6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7C6D08-7623-FB80-8A9B-62C183C7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29-2CE2-4FB8-8020-D274C3071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3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1ECF0-77E8-72C5-C2BA-542EC093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358E85-04EE-D588-40A9-8E24F99F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09A3-AC77-419D-98A3-77EE98E705D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4A6DA3-8B62-C00D-C195-8158535E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A14E50-C88B-4C61-E821-6169F5F0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29-2CE2-4FB8-8020-D274C3071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2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D397C-3D94-8F30-82B5-2C0B768A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09A3-AC77-419D-98A3-77EE98E705D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D378D5-5881-BE74-418A-BE13473A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DED43A-3A5B-7BCD-DB4B-B5F79DB8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29-2CE2-4FB8-8020-D274C3071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0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752B3-4A38-B36C-6705-6657885D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1A58D-F710-3F4B-A4EE-2347CBDD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7E6B2-40AF-DAC0-42C2-A31079337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A820C-64B9-3C81-D1B3-08314D1D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09A3-AC77-419D-98A3-77EE98E705D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1F138-0D96-AA23-9725-3674DB53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50BAB-8297-CE99-F3C7-5F311E0B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29-2CE2-4FB8-8020-D274C3071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7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A18E6-AA7F-9DD1-AAFD-B2B33727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9DBA3E-62CB-615F-0AA0-E5DEE0716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5FC51A-49AD-E711-676F-04470E562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BC51A2-05E0-BDB9-18DC-C8D3541D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09A3-AC77-419D-98A3-77EE98E705D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BC204-68C7-6E2B-C343-0A149758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1D63A-609E-88A5-5E81-FB7074F4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29-2CE2-4FB8-8020-D274C3071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45B824-BD96-A99D-253F-DAF0027F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4B87A-BFA2-00FA-850E-4B7FF0C1E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0F4EF-D76E-BC9F-D985-5B75245DC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09A3-AC77-419D-98A3-77EE98E705D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AD054-B34D-B1A7-37C2-35906E75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10614-F1F1-9DAA-7E6F-5853399AE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7129-2CE2-4FB8-8020-D274C3071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3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5BBBC70-AC42-904F-59AA-9E5C85C5BE0B}"/>
              </a:ext>
            </a:extLst>
          </p:cNvPr>
          <p:cNvSpPr txBox="1"/>
          <p:nvPr/>
        </p:nvSpPr>
        <p:spPr>
          <a:xfrm>
            <a:off x="4358640" y="981533"/>
            <a:ext cx="2865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</a:rPr>
              <a:t>弯曲加强器分析 </a:t>
            </a:r>
            <a:r>
              <a:rPr lang="en-US" altLang="zh-CN" sz="2400" dirty="0">
                <a:effectLst/>
              </a:rPr>
              <a:t>2.0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EE9A65-401A-6DBB-9353-F6A71F116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38" r="71867" b="11831"/>
          <a:stretch/>
        </p:blipFill>
        <p:spPr>
          <a:xfrm>
            <a:off x="7595616" y="748687"/>
            <a:ext cx="938784" cy="92735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BE11018-BDC9-2A39-D105-D70715CD217D}"/>
              </a:ext>
            </a:extLst>
          </p:cNvPr>
          <p:cNvSpPr/>
          <p:nvPr/>
        </p:nvSpPr>
        <p:spPr>
          <a:xfrm>
            <a:off x="2376368" y="4939809"/>
            <a:ext cx="914400" cy="451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保存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070CEB-8EE3-C81E-B326-B387616A8958}"/>
              </a:ext>
            </a:extLst>
          </p:cNvPr>
          <p:cNvSpPr/>
          <p:nvPr/>
        </p:nvSpPr>
        <p:spPr>
          <a:xfrm>
            <a:off x="7320224" y="4939809"/>
            <a:ext cx="1200912" cy="451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下一页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316080-B50D-C701-2FAA-A166E2773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665" b="12181"/>
          <a:stretch/>
        </p:blipFill>
        <p:spPr>
          <a:xfrm>
            <a:off x="2133299" y="3595864"/>
            <a:ext cx="6950042" cy="104851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5779B18-2CC1-C6EE-46C8-93975AC0C239}"/>
              </a:ext>
            </a:extLst>
          </p:cNvPr>
          <p:cNvSpPr txBox="1"/>
          <p:nvPr/>
        </p:nvSpPr>
        <p:spPr>
          <a:xfrm>
            <a:off x="2376368" y="1027699"/>
            <a:ext cx="1197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</a:rPr>
              <a:t>设计基础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960166-0290-23CF-1C3D-688B7E0B8D9C}"/>
              </a:ext>
            </a:extLst>
          </p:cNvPr>
          <p:cNvSpPr/>
          <p:nvPr/>
        </p:nvSpPr>
        <p:spPr>
          <a:xfrm>
            <a:off x="6669024" y="4120120"/>
            <a:ext cx="2036064" cy="524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D8DEB88-B507-94AB-6A4B-B61CBF935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142" y="1759819"/>
            <a:ext cx="4541914" cy="1438781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D15325C-3DED-1A7C-6096-05CCE3439D71}"/>
              </a:ext>
            </a:extLst>
          </p:cNvPr>
          <p:cNvCxnSpPr/>
          <p:nvPr/>
        </p:nvCxnSpPr>
        <p:spPr>
          <a:xfrm>
            <a:off x="7595616" y="1877568"/>
            <a:ext cx="469392" cy="1706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73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5BBBC70-AC42-904F-59AA-9E5C85C5BE0B}"/>
              </a:ext>
            </a:extLst>
          </p:cNvPr>
          <p:cNvSpPr txBox="1"/>
          <p:nvPr/>
        </p:nvSpPr>
        <p:spPr>
          <a:xfrm>
            <a:off x="4358640" y="981533"/>
            <a:ext cx="2865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弯曲加强器分析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EE9A65-401A-6DBB-9353-F6A71F116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38" r="71867" b="11831"/>
          <a:stretch/>
        </p:blipFill>
        <p:spPr>
          <a:xfrm>
            <a:off x="7595616" y="748687"/>
            <a:ext cx="938784" cy="92735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BE11018-BDC9-2A39-D105-D70715CD217D}"/>
              </a:ext>
            </a:extLst>
          </p:cNvPr>
          <p:cNvSpPr/>
          <p:nvPr/>
        </p:nvSpPr>
        <p:spPr>
          <a:xfrm>
            <a:off x="2376368" y="5379197"/>
            <a:ext cx="914400" cy="451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070CEB-8EE3-C81E-B326-B387616A8958}"/>
              </a:ext>
            </a:extLst>
          </p:cNvPr>
          <p:cNvSpPr/>
          <p:nvPr/>
        </p:nvSpPr>
        <p:spPr>
          <a:xfrm>
            <a:off x="7320224" y="5379197"/>
            <a:ext cx="1200912" cy="451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下一页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316080-B50D-C701-2FAA-A166E2773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31" t="76774" r="1232" b="12181"/>
          <a:stretch/>
        </p:blipFill>
        <p:spPr>
          <a:xfrm>
            <a:off x="6486144" y="4651210"/>
            <a:ext cx="2511553" cy="54744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5779B18-2CC1-C6EE-46C8-93975AC0C239}"/>
              </a:ext>
            </a:extLst>
          </p:cNvPr>
          <p:cNvSpPr txBox="1"/>
          <p:nvPr/>
        </p:nvSpPr>
        <p:spPr>
          <a:xfrm>
            <a:off x="2376368" y="1027699"/>
            <a:ext cx="1197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产品设计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B80E50-B27B-2091-1C53-127BD170A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31" t="8764" b="33431"/>
          <a:stretch/>
        </p:blipFill>
        <p:spPr>
          <a:xfrm>
            <a:off x="6486144" y="1786090"/>
            <a:ext cx="2597197" cy="28651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705706C-0566-C055-F55B-DB2AC31FB6DF}"/>
              </a:ext>
            </a:extLst>
          </p:cNvPr>
          <p:cNvSpPr/>
          <p:nvPr/>
        </p:nvSpPr>
        <p:spPr>
          <a:xfrm>
            <a:off x="3790497" y="4254881"/>
            <a:ext cx="914400" cy="2804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id="{9DF1FFDA-656E-8BC4-F39D-222DDB64B6E8}"/>
              </a:ext>
            </a:extLst>
          </p:cNvPr>
          <p:cNvSpPr/>
          <p:nvPr/>
        </p:nvSpPr>
        <p:spPr>
          <a:xfrm>
            <a:off x="3790496" y="3172879"/>
            <a:ext cx="914400" cy="1082040"/>
          </a:xfrm>
          <a:prstGeom prst="trapezoi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5E6AE2-2248-5D7E-E567-EFFA65F8362A}"/>
              </a:ext>
            </a:extLst>
          </p:cNvPr>
          <p:cNvSpPr/>
          <p:nvPr/>
        </p:nvSpPr>
        <p:spPr>
          <a:xfrm>
            <a:off x="4024860" y="2935097"/>
            <a:ext cx="457200" cy="2377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12BE4F-9163-C912-A8B1-EC8E2D4DCA81}"/>
              </a:ext>
            </a:extLst>
          </p:cNvPr>
          <p:cNvSpPr/>
          <p:nvPr/>
        </p:nvSpPr>
        <p:spPr>
          <a:xfrm>
            <a:off x="4174544" y="2020251"/>
            <a:ext cx="146304" cy="28280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A655D0C-A5B3-8B5D-7BAB-8CE0DD131F84}"/>
              </a:ext>
            </a:extLst>
          </p:cNvPr>
          <p:cNvCxnSpPr/>
          <p:nvPr/>
        </p:nvCxnSpPr>
        <p:spPr>
          <a:xfrm>
            <a:off x="3790496" y="4465673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C116437-1955-E07A-B841-A8A7D25D4234}"/>
              </a:ext>
            </a:extLst>
          </p:cNvPr>
          <p:cNvSpPr txBox="1"/>
          <p:nvPr/>
        </p:nvSpPr>
        <p:spPr>
          <a:xfrm>
            <a:off x="3290768" y="4296396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D1</a:t>
            </a:r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7A1AF28-CD4F-D547-4665-8112DE4C837C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4024860" y="3053988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89C1DAD-3035-DF9D-6C4E-EB26EC572BA8}"/>
              </a:ext>
            </a:extLst>
          </p:cNvPr>
          <p:cNvSpPr txBox="1"/>
          <p:nvPr/>
        </p:nvSpPr>
        <p:spPr>
          <a:xfrm>
            <a:off x="3290768" y="2884711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d2</a:t>
            </a:r>
            <a:endParaRPr lang="zh-CN" altLang="en-US" sz="16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F5404A-4FB8-5A87-882B-F12F0E5F791A}"/>
              </a:ext>
            </a:extLst>
          </p:cNvPr>
          <p:cNvCxnSpPr>
            <a:cxnSpLocks/>
          </p:cNvCxnSpPr>
          <p:nvPr/>
        </p:nvCxnSpPr>
        <p:spPr>
          <a:xfrm>
            <a:off x="4164679" y="2463438"/>
            <a:ext cx="1561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554ADB5-B2A8-8E52-5D55-33A132451FEB}"/>
              </a:ext>
            </a:extLst>
          </p:cNvPr>
          <p:cNvSpPr txBox="1"/>
          <p:nvPr/>
        </p:nvSpPr>
        <p:spPr>
          <a:xfrm>
            <a:off x="3290768" y="2294161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d1</a:t>
            </a:r>
            <a:endParaRPr lang="zh-CN" altLang="en-US" sz="16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49867C0-DA6F-B470-6BAA-8004348CE9BC}"/>
              </a:ext>
            </a:extLst>
          </p:cNvPr>
          <p:cNvCxnSpPr>
            <a:cxnSpLocks/>
          </p:cNvCxnSpPr>
          <p:nvPr/>
        </p:nvCxnSpPr>
        <p:spPr>
          <a:xfrm flipV="1">
            <a:off x="4814433" y="4254881"/>
            <a:ext cx="0" cy="2804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C7D3167-E282-6812-7897-C2BB55ACBBD0}"/>
              </a:ext>
            </a:extLst>
          </p:cNvPr>
          <p:cNvSpPr txBox="1"/>
          <p:nvPr/>
        </p:nvSpPr>
        <p:spPr>
          <a:xfrm>
            <a:off x="4867161" y="4254881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L1</a:t>
            </a:r>
            <a:endParaRPr lang="zh-CN" altLang="en-US" sz="16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9B04E1A-1661-7F3A-02A6-8FE1458949BF}"/>
              </a:ext>
            </a:extLst>
          </p:cNvPr>
          <p:cNvCxnSpPr>
            <a:cxnSpLocks/>
          </p:cNvCxnSpPr>
          <p:nvPr/>
        </p:nvCxnSpPr>
        <p:spPr>
          <a:xfrm flipV="1">
            <a:off x="4814433" y="3172879"/>
            <a:ext cx="0" cy="1082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8D8012B-4F3A-A205-A6FE-495C65CE0A9C}"/>
              </a:ext>
            </a:extLst>
          </p:cNvPr>
          <p:cNvCxnSpPr>
            <a:cxnSpLocks/>
          </p:cNvCxnSpPr>
          <p:nvPr/>
        </p:nvCxnSpPr>
        <p:spPr>
          <a:xfrm flipV="1">
            <a:off x="4814433" y="2935097"/>
            <a:ext cx="0" cy="237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25373E8-3712-A2C6-E35C-C10DED981E45}"/>
              </a:ext>
            </a:extLst>
          </p:cNvPr>
          <p:cNvSpPr txBox="1"/>
          <p:nvPr/>
        </p:nvSpPr>
        <p:spPr>
          <a:xfrm>
            <a:off x="4867161" y="354460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L2</a:t>
            </a:r>
            <a:endParaRPr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27D6A96-8F03-8A59-04D8-C6296711D290}"/>
              </a:ext>
            </a:extLst>
          </p:cNvPr>
          <p:cNvSpPr txBox="1"/>
          <p:nvPr/>
        </p:nvSpPr>
        <p:spPr>
          <a:xfrm>
            <a:off x="4867161" y="2884711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L3</a:t>
            </a:r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0660AE3-7F7A-50D8-7408-8882C3B6B945}"/>
              </a:ext>
            </a:extLst>
          </p:cNvPr>
          <p:cNvSpPr/>
          <p:nvPr/>
        </p:nvSpPr>
        <p:spPr>
          <a:xfrm>
            <a:off x="5791200" y="5379197"/>
            <a:ext cx="1200912" cy="451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上一页</a:t>
            </a:r>
          </a:p>
        </p:txBody>
      </p:sp>
    </p:spTree>
    <p:extLst>
      <p:ext uri="{BB962C8B-B14F-4D97-AF65-F5344CB8AC3E}">
        <p14:creationId xmlns:p14="http://schemas.microsoft.com/office/powerpoint/2010/main" val="312163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5BBBC70-AC42-904F-59AA-9E5C85C5BE0B}"/>
              </a:ext>
            </a:extLst>
          </p:cNvPr>
          <p:cNvSpPr txBox="1"/>
          <p:nvPr/>
        </p:nvSpPr>
        <p:spPr>
          <a:xfrm>
            <a:off x="4358640" y="981533"/>
            <a:ext cx="2865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弯曲加强器分析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EE9A65-401A-6DBB-9353-F6A71F116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38" r="71867" b="11831"/>
          <a:stretch/>
        </p:blipFill>
        <p:spPr>
          <a:xfrm>
            <a:off x="7595616" y="748687"/>
            <a:ext cx="938784" cy="92735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BE11018-BDC9-2A39-D105-D70715CD217D}"/>
              </a:ext>
            </a:extLst>
          </p:cNvPr>
          <p:cNvSpPr/>
          <p:nvPr/>
        </p:nvSpPr>
        <p:spPr>
          <a:xfrm>
            <a:off x="2376368" y="5379197"/>
            <a:ext cx="914400" cy="451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070CEB-8EE3-C81E-B326-B387616A8958}"/>
              </a:ext>
            </a:extLst>
          </p:cNvPr>
          <p:cNvSpPr/>
          <p:nvPr/>
        </p:nvSpPr>
        <p:spPr>
          <a:xfrm>
            <a:off x="5891463" y="5379197"/>
            <a:ext cx="1200912" cy="451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779B18-2CC1-C6EE-46C8-93975AC0C239}"/>
              </a:ext>
            </a:extLst>
          </p:cNvPr>
          <p:cNvSpPr txBox="1"/>
          <p:nvPr/>
        </p:nvSpPr>
        <p:spPr>
          <a:xfrm>
            <a:off x="2376368" y="1027699"/>
            <a:ext cx="1197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产品设计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D00BAC-7D0C-8875-1AF7-FDA504FD3F86}"/>
              </a:ext>
            </a:extLst>
          </p:cNvPr>
          <p:cNvSpPr/>
          <p:nvPr/>
        </p:nvSpPr>
        <p:spPr>
          <a:xfrm>
            <a:off x="7320224" y="5379197"/>
            <a:ext cx="1200912" cy="451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上一页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3F29EF9-9CBE-BB42-CECD-600DA573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034" y="1676045"/>
            <a:ext cx="4332873" cy="32777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610E75E-4F02-182B-46B3-FD8FF99AE3EC}"/>
              </a:ext>
            </a:extLst>
          </p:cNvPr>
          <p:cNvSpPr txBox="1"/>
          <p:nvPr/>
        </p:nvSpPr>
        <p:spPr>
          <a:xfrm>
            <a:off x="7788009" y="2499295"/>
            <a:ext cx="553998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/>
              <a:t>曲率分布图</a:t>
            </a:r>
          </a:p>
        </p:txBody>
      </p:sp>
    </p:spTree>
    <p:extLst>
      <p:ext uri="{BB962C8B-B14F-4D97-AF65-F5344CB8AC3E}">
        <p14:creationId xmlns:p14="http://schemas.microsoft.com/office/powerpoint/2010/main" val="365644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乐声 丁</dc:creator>
  <cp:lastModifiedBy>乐声 丁</cp:lastModifiedBy>
  <cp:revision>1</cp:revision>
  <dcterms:created xsi:type="dcterms:W3CDTF">2024-05-10T06:43:11Z</dcterms:created>
  <dcterms:modified xsi:type="dcterms:W3CDTF">2024-05-10T07:32:39Z</dcterms:modified>
</cp:coreProperties>
</file>