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  <a:srgbClr val="B00000"/>
    <a:srgbClr val="F0F0E6"/>
    <a:srgbClr val="611427"/>
    <a:srgbClr val="000040"/>
    <a:srgbClr val="F9B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971E79-0BE5-4C05-BF67-B0ECD02419D7}" v="446" dt="2021-10-14T10:49:26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e" userId="abda2c2a-8241-4b5f-b9b9-0f09d18ef31d" providerId="ADAL" clId="{8F971E79-0BE5-4C05-BF67-B0ECD02419D7}"/>
    <pc:docChg chg="undo custSel addSld delSld modSld">
      <pc:chgData name="Emilie" userId="abda2c2a-8241-4b5f-b9b9-0f09d18ef31d" providerId="ADAL" clId="{8F971E79-0BE5-4C05-BF67-B0ECD02419D7}" dt="2021-10-14T10:49:49.838" v="705" actId="2696"/>
      <pc:docMkLst>
        <pc:docMk/>
      </pc:docMkLst>
      <pc:sldChg chg="addSp delSp modSp mod setBg">
        <pc:chgData name="Emilie" userId="abda2c2a-8241-4b5f-b9b9-0f09d18ef31d" providerId="ADAL" clId="{8F971E79-0BE5-4C05-BF67-B0ECD02419D7}" dt="2021-10-14T10:49:26.005" v="704" actId="20577"/>
        <pc:sldMkLst>
          <pc:docMk/>
          <pc:sldMk cId="1051786127" sldId="257"/>
        </pc:sldMkLst>
        <pc:spChg chg="mod">
          <ac:chgData name="Emilie" userId="abda2c2a-8241-4b5f-b9b9-0f09d18ef31d" providerId="ADAL" clId="{8F971E79-0BE5-4C05-BF67-B0ECD02419D7}" dt="2021-10-14T09:14:39.933" v="702" actId="313"/>
          <ac:spMkLst>
            <pc:docMk/>
            <pc:sldMk cId="1051786127" sldId="257"/>
            <ac:spMk id="2" creationId="{63374DC7-0387-4914-86FA-145E55ADE8D5}"/>
          </ac:spMkLst>
        </pc:spChg>
        <pc:spChg chg="add del mod">
          <ac:chgData name="Emilie" userId="abda2c2a-8241-4b5f-b9b9-0f09d18ef31d" providerId="ADAL" clId="{8F971E79-0BE5-4C05-BF67-B0ECD02419D7}" dt="2021-10-14T08:12:18.006" v="170" actId="26606"/>
          <ac:spMkLst>
            <pc:docMk/>
            <pc:sldMk cId="1051786127" sldId="257"/>
            <ac:spMk id="3" creationId="{8CEAF66A-D980-41CA-BABC-67BDF6DDEDDA}"/>
          </ac:spMkLst>
        </pc:spChg>
        <pc:graphicFrameChg chg="add del">
          <ac:chgData name="Emilie" userId="abda2c2a-8241-4b5f-b9b9-0f09d18ef31d" providerId="ADAL" clId="{8F971E79-0BE5-4C05-BF67-B0ECD02419D7}" dt="2021-10-14T08:12:12.068" v="167" actId="26606"/>
          <ac:graphicFrameMkLst>
            <pc:docMk/>
            <pc:sldMk cId="1051786127" sldId="257"/>
            <ac:graphicFrameMk id="5" creationId="{0AC6C313-A86D-44BC-8BA6-006811D3C6E5}"/>
          </ac:graphicFrameMkLst>
        </pc:graphicFrameChg>
        <pc:graphicFrameChg chg="add del">
          <ac:chgData name="Emilie" userId="abda2c2a-8241-4b5f-b9b9-0f09d18ef31d" providerId="ADAL" clId="{8F971E79-0BE5-4C05-BF67-B0ECD02419D7}" dt="2021-10-14T08:12:17.976" v="169" actId="26606"/>
          <ac:graphicFrameMkLst>
            <pc:docMk/>
            <pc:sldMk cId="1051786127" sldId="257"/>
            <ac:graphicFrameMk id="7" creationId="{6F36CE8E-B45D-4C01-8A95-693F9DCCBC09}"/>
          </ac:graphicFrameMkLst>
        </pc:graphicFrameChg>
        <pc:graphicFrameChg chg="add mod">
          <ac:chgData name="Emilie" userId="abda2c2a-8241-4b5f-b9b9-0f09d18ef31d" providerId="ADAL" clId="{8F971E79-0BE5-4C05-BF67-B0ECD02419D7}" dt="2021-10-14T10:49:26.005" v="704" actId="20577"/>
          <ac:graphicFrameMkLst>
            <pc:docMk/>
            <pc:sldMk cId="1051786127" sldId="257"/>
            <ac:graphicFrameMk id="9" creationId="{42F6BB4B-276C-49EA-B9B0-1B3FBA7BF45A}"/>
          </ac:graphicFrameMkLst>
        </pc:graphicFrameChg>
        <pc:picChg chg="del">
          <ac:chgData name="Emilie" userId="abda2c2a-8241-4b5f-b9b9-0f09d18ef31d" providerId="ADAL" clId="{8F971E79-0BE5-4C05-BF67-B0ECD02419D7}" dt="2021-10-14T08:11:43.610" v="165" actId="478"/>
          <ac:picMkLst>
            <pc:docMk/>
            <pc:sldMk cId="1051786127" sldId="257"/>
            <ac:picMk id="4" creationId="{7711900A-5D16-4508-8E2A-1F3C5F75F0B6}"/>
          </ac:picMkLst>
        </pc:picChg>
        <pc:picChg chg="add mod">
          <ac:chgData name="Emilie" userId="abda2c2a-8241-4b5f-b9b9-0f09d18ef31d" providerId="ADAL" clId="{8F971E79-0BE5-4C05-BF67-B0ECD02419D7}" dt="2021-10-14T08:12:27.531" v="172" actId="1076"/>
          <ac:picMkLst>
            <pc:docMk/>
            <pc:sldMk cId="1051786127" sldId="257"/>
            <ac:picMk id="8" creationId="{73C5133B-5403-49F1-9E87-5E1ADCF95CA6}"/>
          </ac:picMkLst>
        </pc:picChg>
      </pc:sldChg>
      <pc:sldChg chg="addSp delSp modSp mod setBg setClrOvrMap">
        <pc:chgData name="Emilie" userId="abda2c2a-8241-4b5f-b9b9-0f09d18ef31d" providerId="ADAL" clId="{8F971E79-0BE5-4C05-BF67-B0ECD02419D7}" dt="2021-10-14T08:43:40.989" v="632" actId="20577"/>
        <pc:sldMkLst>
          <pc:docMk/>
          <pc:sldMk cId="3449509189" sldId="258"/>
        </pc:sldMkLst>
        <pc:spChg chg="mod">
          <ac:chgData name="Emilie" userId="abda2c2a-8241-4b5f-b9b9-0f09d18ef31d" providerId="ADAL" clId="{8F971E79-0BE5-4C05-BF67-B0ECD02419D7}" dt="2021-10-14T08:43:40.989" v="632" actId="20577"/>
          <ac:spMkLst>
            <pc:docMk/>
            <pc:sldMk cId="3449509189" sldId="258"/>
            <ac:spMk id="2" creationId="{CDB0E976-9425-4BDD-B09F-E85E0619C159}"/>
          </ac:spMkLst>
        </pc:spChg>
        <pc:spChg chg="mod">
          <ac:chgData name="Emilie" userId="abda2c2a-8241-4b5f-b9b9-0f09d18ef31d" providerId="ADAL" clId="{8F971E79-0BE5-4C05-BF67-B0ECD02419D7}" dt="2021-10-14T08:00:48.807" v="131" actId="403"/>
          <ac:spMkLst>
            <pc:docMk/>
            <pc:sldMk cId="3449509189" sldId="258"/>
            <ac:spMk id="3" creationId="{E6D6D356-F826-4331-862C-80951723B8F6}"/>
          </ac:spMkLst>
        </pc:spChg>
        <pc:spChg chg="add mod">
          <ac:chgData name="Emilie" userId="abda2c2a-8241-4b5f-b9b9-0f09d18ef31d" providerId="ADAL" clId="{8F971E79-0BE5-4C05-BF67-B0ECD02419D7}" dt="2021-10-14T08:04:05.959" v="140" actId="20577"/>
          <ac:spMkLst>
            <pc:docMk/>
            <pc:sldMk cId="3449509189" sldId="258"/>
            <ac:spMk id="4" creationId="{6738F713-CD5B-4EE7-A099-7CE5893B0478}"/>
          </ac:spMkLst>
        </pc:spChg>
        <pc:spChg chg="add del">
          <ac:chgData name="Emilie" userId="abda2c2a-8241-4b5f-b9b9-0f09d18ef31d" providerId="ADAL" clId="{8F971E79-0BE5-4C05-BF67-B0ECD02419D7}" dt="2021-10-14T07:59:02.432" v="117" actId="26606"/>
          <ac:spMkLst>
            <pc:docMk/>
            <pc:sldMk cId="3449509189" sldId="258"/>
            <ac:spMk id="9" creationId="{4C608BEB-860E-4094-8511-78603564A75E}"/>
          </ac:spMkLst>
        </pc:spChg>
        <pc:spChg chg="add del">
          <ac:chgData name="Emilie" userId="abda2c2a-8241-4b5f-b9b9-0f09d18ef31d" providerId="ADAL" clId="{8F971E79-0BE5-4C05-BF67-B0ECD02419D7}" dt="2021-10-14T07:59:07.273" v="119" actId="26606"/>
          <ac:spMkLst>
            <pc:docMk/>
            <pc:sldMk cId="3449509189" sldId="258"/>
            <ac:spMk id="13" creationId="{DB0D7DD0-1C67-4D4C-9E06-678233DB8468}"/>
          </ac:spMkLst>
        </pc:spChg>
        <pc:spChg chg="add del">
          <ac:chgData name="Emilie" userId="abda2c2a-8241-4b5f-b9b9-0f09d18ef31d" providerId="ADAL" clId="{8F971E79-0BE5-4C05-BF67-B0ECD02419D7}" dt="2021-10-14T07:59:07.273" v="119" actId="26606"/>
          <ac:spMkLst>
            <pc:docMk/>
            <pc:sldMk cId="3449509189" sldId="258"/>
            <ac:spMk id="14" creationId="{428D436F-9ACD-4C92-AFC8-C934C527A6A4}"/>
          </ac:spMkLst>
        </pc:spChg>
        <pc:spChg chg="add del">
          <ac:chgData name="Emilie" userId="abda2c2a-8241-4b5f-b9b9-0f09d18ef31d" providerId="ADAL" clId="{8F971E79-0BE5-4C05-BF67-B0ECD02419D7}" dt="2021-10-14T07:59:07.273" v="119" actId="26606"/>
          <ac:spMkLst>
            <pc:docMk/>
            <pc:sldMk cId="3449509189" sldId="258"/>
            <ac:spMk id="15" creationId="{090538E0-A884-4E60-A6AB-77D830E2FCED}"/>
          </ac:spMkLst>
        </pc:spChg>
        <pc:spChg chg="add">
          <ac:chgData name="Emilie" userId="abda2c2a-8241-4b5f-b9b9-0f09d18ef31d" providerId="ADAL" clId="{8F971E79-0BE5-4C05-BF67-B0ECD02419D7}" dt="2021-10-14T07:59:07.290" v="120" actId="26606"/>
          <ac:spMkLst>
            <pc:docMk/>
            <pc:sldMk cId="3449509189" sldId="258"/>
            <ac:spMk id="17" creationId="{1E214AA7-F028-4A0D-8698-61AEC754D1BC}"/>
          </ac:spMkLst>
        </pc:spChg>
        <pc:picChg chg="add mod">
          <ac:chgData name="Emilie" userId="abda2c2a-8241-4b5f-b9b9-0f09d18ef31d" providerId="ADAL" clId="{8F971E79-0BE5-4C05-BF67-B0ECD02419D7}" dt="2021-10-14T08:02:12.104" v="136" actId="1076"/>
          <ac:picMkLst>
            <pc:docMk/>
            <pc:sldMk cId="3449509189" sldId="258"/>
            <ac:picMk id="12" creationId="{44A4C5BA-F8B1-49F7-A74E-4299AD24DC8B}"/>
          </ac:picMkLst>
        </pc:picChg>
        <pc:cxnChg chg="add del">
          <ac:chgData name="Emilie" userId="abda2c2a-8241-4b5f-b9b9-0f09d18ef31d" providerId="ADAL" clId="{8F971E79-0BE5-4C05-BF67-B0ECD02419D7}" dt="2021-10-14T07:59:02.432" v="117" actId="26606"/>
          <ac:cxnSpMkLst>
            <pc:docMk/>
            <pc:sldMk cId="3449509189" sldId="258"/>
            <ac:cxnSpMk id="11" creationId="{1F16A8D4-FE87-4604-88B2-394B5D1EB437}"/>
          </ac:cxnSpMkLst>
        </pc:cxnChg>
        <pc:cxnChg chg="add">
          <ac:chgData name="Emilie" userId="abda2c2a-8241-4b5f-b9b9-0f09d18ef31d" providerId="ADAL" clId="{8F971E79-0BE5-4C05-BF67-B0ECD02419D7}" dt="2021-10-14T07:59:07.290" v="120" actId="26606"/>
          <ac:cxnSpMkLst>
            <pc:docMk/>
            <pc:sldMk cId="3449509189" sldId="258"/>
            <ac:cxnSpMk id="18" creationId="{D6206FDC-2777-4D7F-AF9C-73413DA664C9}"/>
          </ac:cxnSpMkLst>
        </pc:cxnChg>
      </pc:sldChg>
      <pc:sldChg chg="modSp mod setBg">
        <pc:chgData name="Emilie" userId="abda2c2a-8241-4b5f-b9b9-0f09d18ef31d" providerId="ADAL" clId="{8F971E79-0BE5-4C05-BF67-B0ECD02419D7}" dt="2021-10-14T08:18:24.350" v="287"/>
        <pc:sldMkLst>
          <pc:docMk/>
          <pc:sldMk cId="1189093214" sldId="259"/>
        </pc:sldMkLst>
        <pc:spChg chg="mod">
          <ac:chgData name="Emilie" userId="abda2c2a-8241-4b5f-b9b9-0f09d18ef31d" providerId="ADAL" clId="{8F971E79-0BE5-4C05-BF67-B0ECD02419D7}" dt="2021-10-14T08:14:23.861" v="179" actId="313"/>
          <ac:spMkLst>
            <pc:docMk/>
            <pc:sldMk cId="1189093214" sldId="259"/>
            <ac:spMk id="2" creationId="{0D48B9AD-3047-4F0B-87A1-98DE1604C4C4}"/>
          </ac:spMkLst>
        </pc:spChg>
        <pc:spChg chg="mod">
          <ac:chgData name="Emilie" userId="abda2c2a-8241-4b5f-b9b9-0f09d18ef31d" providerId="ADAL" clId="{8F971E79-0BE5-4C05-BF67-B0ECD02419D7}" dt="2021-10-14T08:14:38.130" v="180" actId="20577"/>
          <ac:spMkLst>
            <pc:docMk/>
            <pc:sldMk cId="1189093214" sldId="259"/>
            <ac:spMk id="3" creationId="{55A8DC4C-7433-43EC-B491-79FCA6325F78}"/>
          </ac:spMkLst>
        </pc:spChg>
      </pc:sldChg>
      <pc:sldChg chg="addSp delSp modSp add mod setBg setClrOvrMap">
        <pc:chgData name="Emilie" userId="abda2c2a-8241-4b5f-b9b9-0f09d18ef31d" providerId="ADAL" clId="{8F971E79-0BE5-4C05-BF67-B0ECD02419D7}" dt="2021-10-14T08:13:54.702" v="175"/>
        <pc:sldMkLst>
          <pc:docMk/>
          <pc:sldMk cId="2511883534" sldId="260"/>
        </pc:sldMkLst>
        <pc:spChg chg="mod ord">
          <ac:chgData name="Emilie" userId="abda2c2a-8241-4b5f-b9b9-0f09d18ef31d" providerId="ADAL" clId="{8F971E79-0BE5-4C05-BF67-B0ECD02419D7}" dt="2021-10-14T08:10:44.301" v="161" actId="207"/>
          <ac:spMkLst>
            <pc:docMk/>
            <pc:sldMk cId="2511883534" sldId="260"/>
            <ac:spMk id="2" creationId="{CDB0E976-9425-4BDD-B09F-E85E0619C159}"/>
          </ac:spMkLst>
        </pc:spChg>
        <pc:spChg chg="del">
          <ac:chgData name="Emilie" userId="abda2c2a-8241-4b5f-b9b9-0f09d18ef31d" providerId="ADAL" clId="{8F971E79-0BE5-4C05-BF67-B0ECD02419D7}" dt="2021-10-14T08:05:05.465" v="151" actId="478"/>
          <ac:spMkLst>
            <pc:docMk/>
            <pc:sldMk cId="2511883534" sldId="260"/>
            <ac:spMk id="3" creationId="{E6D6D356-F826-4331-862C-80951723B8F6}"/>
          </ac:spMkLst>
        </pc:spChg>
        <pc:spChg chg="del">
          <ac:chgData name="Emilie" userId="abda2c2a-8241-4b5f-b9b9-0f09d18ef31d" providerId="ADAL" clId="{8F971E79-0BE5-4C05-BF67-B0ECD02419D7}" dt="2021-10-14T08:05:18.210" v="154" actId="478"/>
          <ac:spMkLst>
            <pc:docMk/>
            <pc:sldMk cId="2511883534" sldId="260"/>
            <ac:spMk id="4" creationId="{6738F713-CD5B-4EE7-A099-7CE5893B0478}"/>
          </ac:spMkLst>
        </pc:spChg>
        <pc:spChg chg="add del mod">
          <ac:chgData name="Emilie" userId="abda2c2a-8241-4b5f-b9b9-0f09d18ef31d" providerId="ADAL" clId="{8F971E79-0BE5-4C05-BF67-B0ECD02419D7}" dt="2021-10-14T08:05:14.537" v="153" actId="478"/>
          <ac:spMkLst>
            <pc:docMk/>
            <pc:sldMk cId="2511883534" sldId="260"/>
            <ac:spMk id="6" creationId="{E8E1C4D9-AD7D-430D-AD9D-D9DF9AB1169E}"/>
          </ac:spMkLst>
        </pc:spChg>
        <pc:spChg chg="del">
          <ac:chgData name="Emilie" userId="abda2c2a-8241-4b5f-b9b9-0f09d18ef31d" providerId="ADAL" clId="{8F971E79-0BE5-4C05-BF67-B0ECD02419D7}" dt="2021-10-14T08:08:58.191" v="158" actId="26606"/>
          <ac:spMkLst>
            <pc:docMk/>
            <pc:sldMk cId="2511883534" sldId="260"/>
            <ac:spMk id="17" creationId="{1E214AA7-F028-4A0D-8698-61AEC754D1BC}"/>
          </ac:spMkLst>
        </pc:spChg>
        <pc:spChg chg="add">
          <ac:chgData name="Emilie" userId="abda2c2a-8241-4b5f-b9b9-0f09d18ef31d" providerId="ADAL" clId="{8F971E79-0BE5-4C05-BF67-B0ECD02419D7}" dt="2021-10-14T08:08:58.191" v="158" actId="26606"/>
          <ac:spMkLst>
            <pc:docMk/>
            <pc:sldMk cId="2511883534" sldId="260"/>
            <ac:spMk id="23" creationId="{A5711A0E-A428-4ED1-96CB-33D69FD842E4}"/>
          </ac:spMkLst>
        </pc:spChg>
        <pc:picChg chg="add mod">
          <ac:chgData name="Emilie" userId="abda2c2a-8241-4b5f-b9b9-0f09d18ef31d" providerId="ADAL" clId="{8F971E79-0BE5-4C05-BF67-B0ECD02419D7}" dt="2021-10-14T08:08:58.191" v="158" actId="26606"/>
          <ac:picMkLst>
            <pc:docMk/>
            <pc:sldMk cId="2511883534" sldId="260"/>
            <ac:picMk id="10" creationId="{A742CFE4-20BD-4363-AC59-3E01E3CCAF9E}"/>
          </ac:picMkLst>
        </pc:picChg>
        <pc:picChg chg="add mod">
          <ac:chgData name="Emilie" userId="abda2c2a-8241-4b5f-b9b9-0f09d18ef31d" providerId="ADAL" clId="{8F971E79-0BE5-4C05-BF67-B0ECD02419D7}" dt="2021-10-14T08:08:58.191" v="158" actId="26606"/>
          <ac:picMkLst>
            <pc:docMk/>
            <pc:sldMk cId="2511883534" sldId="260"/>
            <ac:picMk id="11" creationId="{AF71B738-2E25-4D90-805E-07532C502ADF}"/>
          </ac:picMkLst>
        </pc:picChg>
        <pc:picChg chg="del">
          <ac:chgData name="Emilie" userId="abda2c2a-8241-4b5f-b9b9-0f09d18ef31d" providerId="ADAL" clId="{8F971E79-0BE5-4C05-BF67-B0ECD02419D7}" dt="2021-10-14T08:05:26.563" v="156" actId="478"/>
          <ac:picMkLst>
            <pc:docMk/>
            <pc:sldMk cId="2511883534" sldId="260"/>
            <ac:picMk id="12" creationId="{44A4C5BA-F8B1-49F7-A74E-4299AD24DC8B}"/>
          </ac:picMkLst>
        </pc:picChg>
        <pc:cxnChg chg="del">
          <ac:chgData name="Emilie" userId="abda2c2a-8241-4b5f-b9b9-0f09d18ef31d" providerId="ADAL" clId="{8F971E79-0BE5-4C05-BF67-B0ECD02419D7}" dt="2021-10-14T08:08:58.191" v="158" actId="26606"/>
          <ac:cxnSpMkLst>
            <pc:docMk/>
            <pc:sldMk cId="2511883534" sldId="260"/>
            <ac:cxnSpMk id="18" creationId="{D6206FDC-2777-4D7F-AF9C-73413DA664C9}"/>
          </ac:cxnSpMkLst>
        </pc:cxnChg>
      </pc:sldChg>
      <pc:sldChg chg="addSp modSp new mod">
        <pc:chgData name="Emilie" userId="abda2c2a-8241-4b5f-b9b9-0f09d18ef31d" providerId="ADAL" clId="{8F971E79-0BE5-4C05-BF67-B0ECD02419D7}" dt="2021-10-14T08:23:30.359" v="622" actId="732"/>
        <pc:sldMkLst>
          <pc:docMk/>
          <pc:sldMk cId="3977468283" sldId="261"/>
        </pc:sldMkLst>
        <pc:picChg chg="add mod modCrop">
          <ac:chgData name="Emilie" userId="abda2c2a-8241-4b5f-b9b9-0f09d18ef31d" providerId="ADAL" clId="{8F971E79-0BE5-4C05-BF67-B0ECD02419D7}" dt="2021-10-14T08:23:30.359" v="622" actId="732"/>
          <ac:picMkLst>
            <pc:docMk/>
            <pc:sldMk cId="3977468283" sldId="261"/>
            <ac:picMk id="5" creationId="{1E720A47-249B-473F-A285-FDA611224B6A}"/>
          </ac:picMkLst>
        </pc:picChg>
      </pc:sldChg>
      <pc:sldChg chg="modSp new del mod">
        <pc:chgData name="Emilie" userId="abda2c2a-8241-4b5f-b9b9-0f09d18ef31d" providerId="ADAL" clId="{8F971E79-0BE5-4C05-BF67-B0ECD02419D7}" dt="2021-10-14T10:49:49.838" v="705" actId="2696"/>
        <pc:sldMkLst>
          <pc:docMk/>
          <pc:sldMk cId="1466647602" sldId="262"/>
        </pc:sldMkLst>
        <pc:spChg chg="mod">
          <ac:chgData name="Emilie" userId="abda2c2a-8241-4b5f-b9b9-0f09d18ef31d" providerId="ADAL" clId="{8F971E79-0BE5-4C05-BF67-B0ECD02419D7}" dt="2021-10-14T08:24:58.512" v="629" actId="20577"/>
          <ac:spMkLst>
            <pc:docMk/>
            <pc:sldMk cId="1466647602" sldId="262"/>
            <ac:spMk id="2" creationId="{03F260DA-C417-4D4D-9E4F-B209C99694FE}"/>
          </ac:spMkLst>
        </pc:spChg>
        <pc:spChg chg="mod">
          <ac:chgData name="Emilie" userId="abda2c2a-8241-4b5f-b9b9-0f09d18ef31d" providerId="ADAL" clId="{8F971E79-0BE5-4C05-BF67-B0ECD02419D7}" dt="2021-10-14T09:11:24.839" v="701" actId="20577"/>
          <ac:spMkLst>
            <pc:docMk/>
            <pc:sldMk cId="1466647602" sldId="262"/>
            <ac:spMk id="3" creationId="{B415A85A-D63F-4411-9E05-7A7CF5EA9CC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F0E2E-332C-489D-BCFD-1007F0B9597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1F261B-2506-4FFA-A5BC-AE3F19B26465}">
      <dgm:prSet/>
      <dgm:spPr/>
      <dgm:t>
        <a:bodyPr/>
        <a:lstStyle/>
        <a:p>
          <a:r>
            <a:rPr lang="da-DK"/>
            <a:t>Opgavebeskrivelse </a:t>
          </a:r>
          <a:endParaRPr lang="en-US"/>
        </a:p>
      </dgm:t>
    </dgm:pt>
    <dgm:pt modelId="{9C47D98E-7EFF-49A9-A8E1-1D35D5453313}" type="parTrans" cxnId="{0E877727-1D9E-41DE-88FC-B4C5367F1885}">
      <dgm:prSet/>
      <dgm:spPr/>
      <dgm:t>
        <a:bodyPr/>
        <a:lstStyle/>
        <a:p>
          <a:endParaRPr lang="en-US"/>
        </a:p>
      </dgm:t>
    </dgm:pt>
    <dgm:pt modelId="{CACC7368-36C0-44FC-B076-E97DC980DADF}" type="sibTrans" cxnId="{0E877727-1D9E-41DE-88FC-B4C5367F1885}">
      <dgm:prSet/>
      <dgm:spPr/>
      <dgm:t>
        <a:bodyPr/>
        <a:lstStyle/>
        <a:p>
          <a:endParaRPr lang="en-US"/>
        </a:p>
      </dgm:t>
    </dgm:pt>
    <dgm:pt modelId="{D6493CB9-A1E4-4E33-A7F5-472983721F9D}">
      <dgm:prSet/>
      <dgm:spPr/>
      <dgm:t>
        <a:bodyPr/>
        <a:lstStyle/>
        <a:p>
          <a:r>
            <a:rPr lang="da-DK" b="0" i="0" dirty="0"/>
            <a:t>Wireframe/Brainstorm/</a:t>
          </a:r>
          <a:r>
            <a:rPr lang="da-DK" b="0" i="0" dirty="0" err="1"/>
            <a:t>Zenhub</a:t>
          </a:r>
          <a:r>
            <a:rPr lang="da-DK" b="0" i="0" dirty="0"/>
            <a:t>  </a:t>
          </a:r>
          <a:endParaRPr lang="en-US" dirty="0"/>
        </a:p>
      </dgm:t>
    </dgm:pt>
    <dgm:pt modelId="{ACF9B251-83EB-40DE-908D-51DD4DE228CE}" type="parTrans" cxnId="{40A27135-96FF-44E8-89EF-73F63F271755}">
      <dgm:prSet/>
      <dgm:spPr/>
      <dgm:t>
        <a:bodyPr/>
        <a:lstStyle/>
        <a:p>
          <a:endParaRPr lang="en-US"/>
        </a:p>
      </dgm:t>
    </dgm:pt>
    <dgm:pt modelId="{43D8C4AD-7473-46A9-9CD6-3B6DC336E874}" type="sibTrans" cxnId="{40A27135-96FF-44E8-89EF-73F63F271755}">
      <dgm:prSet/>
      <dgm:spPr/>
      <dgm:t>
        <a:bodyPr/>
        <a:lstStyle/>
        <a:p>
          <a:endParaRPr lang="en-US"/>
        </a:p>
      </dgm:t>
    </dgm:pt>
    <dgm:pt modelId="{C1F8FCC9-E705-4B29-83A1-B3DCB9485F34}">
      <dgm:prSet/>
      <dgm:spPr/>
      <dgm:t>
        <a:bodyPr/>
        <a:lstStyle/>
        <a:p>
          <a:r>
            <a:rPr lang="da-DK"/>
            <a:t>Færdig produkt </a:t>
          </a:r>
          <a:endParaRPr lang="en-US"/>
        </a:p>
      </dgm:t>
    </dgm:pt>
    <dgm:pt modelId="{794769B7-7DFE-4FB3-9E1D-A4E51B489847}" type="parTrans" cxnId="{1F4614FC-874D-4BA2-8CCD-E905022C3D3A}">
      <dgm:prSet/>
      <dgm:spPr/>
      <dgm:t>
        <a:bodyPr/>
        <a:lstStyle/>
        <a:p>
          <a:endParaRPr lang="en-US"/>
        </a:p>
      </dgm:t>
    </dgm:pt>
    <dgm:pt modelId="{2A976838-8F0E-4569-B25A-B2369AE67F5E}" type="sibTrans" cxnId="{1F4614FC-874D-4BA2-8CCD-E905022C3D3A}">
      <dgm:prSet/>
      <dgm:spPr/>
      <dgm:t>
        <a:bodyPr/>
        <a:lstStyle/>
        <a:p>
          <a:endParaRPr lang="en-US"/>
        </a:p>
      </dgm:t>
    </dgm:pt>
    <dgm:pt modelId="{458E322C-417B-4C26-AF04-BDCC01C42FF1}">
      <dgm:prSet/>
      <dgm:spPr/>
      <dgm:t>
        <a:bodyPr/>
        <a:lstStyle/>
        <a:p>
          <a:r>
            <a:rPr lang="da-DK"/>
            <a:t>Forklaring af udvalgt kode</a:t>
          </a:r>
          <a:endParaRPr lang="en-US"/>
        </a:p>
      </dgm:t>
    </dgm:pt>
    <dgm:pt modelId="{B7E27CC7-E4BF-4ED0-A695-A41FAC1CFBA7}" type="parTrans" cxnId="{D9732151-88AB-485D-A4E5-F13C6EADDFAF}">
      <dgm:prSet/>
      <dgm:spPr/>
      <dgm:t>
        <a:bodyPr/>
        <a:lstStyle/>
        <a:p>
          <a:endParaRPr lang="en-US"/>
        </a:p>
      </dgm:t>
    </dgm:pt>
    <dgm:pt modelId="{B6BF42F5-6372-4A5A-96B2-A5A8CC05BB34}" type="sibTrans" cxnId="{D9732151-88AB-485D-A4E5-F13C6EADDFAF}">
      <dgm:prSet/>
      <dgm:spPr/>
      <dgm:t>
        <a:bodyPr/>
        <a:lstStyle/>
        <a:p>
          <a:endParaRPr lang="en-US"/>
        </a:p>
      </dgm:t>
    </dgm:pt>
    <dgm:pt modelId="{76634800-5F3C-4DE8-9242-172EF11F27E1}">
      <dgm:prSet/>
      <dgm:spPr/>
      <dgm:t>
        <a:bodyPr/>
        <a:lstStyle/>
        <a:p>
          <a:r>
            <a:rPr lang="da-DK"/>
            <a:t>Gemmengang af arbejdsproces </a:t>
          </a:r>
          <a:endParaRPr lang="en-US"/>
        </a:p>
      </dgm:t>
    </dgm:pt>
    <dgm:pt modelId="{E28CAE5F-56D9-4AD2-AAB3-8E75C9717F27}" type="parTrans" cxnId="{61D985AE-C28E-4589-8625-BB74521A65DC}">
      <dgm:prSet/>
      <dgm:spPr/>
      <dgm:t>
        <a:bodyPr/>
        <a:lstStyle/>
        <a:p>
          <a:endParaRPr lang="en-US"/>
        </a:p>
      </dgm:t>
    </dgm:pt>
    <dgm:pt modelId="{7BFB070C-DDBE-4BE9-84D8-F42CCB9B4841}" type="sibTrans" cxnId="{61D985AE-C28E-4589-8625-BB74521A65DC}">
      <dgm:prSet/>
      <dgm:spPr/>
      <dgm:t>
        <a:bodyPr/>
        <a:lstStyle/>
        <a:p>
          <a:endParaRPr lang="en-US"/>
        </a:p>
      </dgm:t>
    </dgm:pt>
    <dgm:pt modelId="{8DF01B91-5621-4DDF-A5EB-02D428D32413}">
      <dgm:prSet/>
      <dgm:spPr/>
      <dgm:t>
        <a:bodyPr/>
        <a:lstStyle/>
        <a:p>
          <a:r>
            <a:rPr lang="da-DK"/>
            <a:t>Konklusion</a:t>
          </a:r>
          <a:endParaRPr lang="en-US"/>
        </a:p>
      </dgm:t>
    </dgm:pt>
    <dgm:pt modelId="{A08FE1D0-7112-49A2-BF13-932411D69914}" type="parTrans" cxnId="{53CFB29E-445B-4C9B-8618-016AE0F23811}">
      <dgm:prSet/>
      <dgm:spPr/>
      <dgm:t>
        <a:bodyPr/>
        <a:lstStyle/>
        <a:p>
          <a:endParaRPr lang="en-US"/>
        </a:p>
      </dgm:t>
    </dgm:pt>
    <dgm:pt modelId="{D51A752F-8369-4744-A2E0-3DCACE34B580}" type="sibTrans" cxnId="{53CFB29E-445B-4C9B-8618-016AE0F23811}">
      <dgm:prSet/>
      <dgm:spPr/>
      <dgm:t>
        <a:bodyPr/>
        <a:lstStyle/>
        <a:p>
          <a:endParaRPr lang="en-US"/>
        </a:p>
      </dgm:t>
    </dgm:pt>
    <dgm:pt modelId="{A22386F4-6D7E-4973-991B-16F99EB59A3E}" type="pres">
      <dgm:prSet presAssocID="{691F0E2E-332C-489D-BCFD-1007F0B9597F}" presName="vert0" presStyleCnt="0">
        <dgm:presLayoutVars>
          <dgm:dir/>
          <dgm:animOne val="branch"/>
          <dgm:animLvl val="lvl"/>
        </dgm:presLayoutVars>
      </dgm:prSet>
      <dgm:spPr/>
    </dgm:pt>
    <dgm:pt modelId="{D1D60369-5E32-4DB3-B60F-D15A011D687B}" type="pres">
      <dgm:prSet presAssocID="{BA1F261B-2506-4FFA-A5BC-AE3F19B26465}" presName="thickLine" presStyleLbl="alignNode1" presStyleIdx="0" presStyleCnt="6"/>
      <dgm:spPr/>
    </dgm:pt>
    <dgm:pt modelId="{CEA4C68B-6A79-4241-AD8B-2FB75BD068F1}" type="pres">
      <dgm:prSet presAssocID="{BA1F261B-2506-4FFA-A5BC-AE3F19B26465}" presName="horz1" presStyleCnt="0"/>
      <dgm:spPr/>
    </dgm:pt>
    <dgm:pt modelId="{27623497-B98A-4490-9386-8164EEC26EB0}" type="pres">
      <dgm:prSet presAssocID="{BA1F261B-2506-4FFA-A5BC-AE3F19B26465}" presName="tx1" presStyleLbl="revTx" presStyleIdx="0" presStyleCnt="6"/>
      <dgm:spPr/>
    </dgm:pt>
    <dgm:pt modelId="{C3A42BFF-BC55-494E-9ED4-2961BB4C8205}" type="pres">
      <dgm:prSet presAssocID="{BA1F261B-2506-4FFA-A5BC-AE3F19B26465}" presName="vert1" presStyleCnt="0"/>
      <dgm:spPr/>
    </dgm:pt>
    <dgm:pt modelId="{D279367D-0833-4932-A43D-27E518836EA3}" type="pres">
      <dgm:prSet presAssocID="{D6493CB9-A1E4-4E33-A7F5-472983721F9D}" presName="thickLine" presStyleLbl="alignNode1" presStyleIdx="1" presStyleCnt="6"/>
      <dgm:spPr/>
    </dgm:pt>
    <dgm:pt modelId="{0E58BAFE-B4EF-428C-AE80-EF383597E89B}" type="pres">
      <dgm:prSet presAssocID="{D6493CB9-A1E4-4E33-A7F5-472983721F9D}" presName="horz1" presStyleCnt="0"/>
      <dgm:spPr/>
    </dgm:pt>
    <dgm:pt modelId="{4B9C14B9-9089-410D-AB41-6617E82C2D80}" type="pres">
      <dgm:prSet presAssocID="{D6493CB9-A1E4-4E33-A7F5-472983721F9D}" presName="tx1" presStyleLbl="revTx" presStyleIdx="1" presStyleCnt="6"/>
      <dgm:spPr/>
    </dgm:pt>
    <dgm:pt modelId="{673787ED-640B-4470-A511-9DDC9AABFDCE}" type="pres">
      <dgm:prSet presAssocID="{D6493CB9-A1E4-4E33-A7F5-472983721F9D}" presName="vert1" presStyleCnt="0"/>
      <dgm:spPr/>
    </dgm:pt>
    <dgm:pt modelId="{D7EB5CF9-5A0C-4C5E-BC4C-B14260CC5B4E}" type="pres">
      <dgm:prSet presAssocID="{C1F8FCC9-E705-4B29-83A1-B3DCB9485F34}" presName="thickLine" presStyleLbl="alignNode1" presStyleIdx="2" presStyleCnt="6"/>
      <dgm:spPr/>
    </dgm:pt>
    <dgm:pt modelId="{01B418C8-6B77-429D-A43A-F60C6CE5D459}" type="pres">
      <dgm:prSet presAssocID="{C1F8FCC9-E705-4B29-83A1-B3DCB9485F34}" presName="horz1" presStyleCnt="0"/>
      <dgm:spPr/>
    </dgm:pt>
    <dgm:pt modelId="{A1574AE4-6448-4DED-80FE-94ACB3C01AE8}" type="pres">
      <dgm:prSet presAssocID="{C1F8FCC9-E705-4B29-83A1-B3DCB9485F34}" presName="tx1" presStyleLbl="revTx" presStyleIdx="2" presStyleCnt="6"/>
      <dgm:spPr/>
    </dgm:pt>
    <dgm:pt modelId="{A1FCA3AA-1B91-49C7-B784-444359B33A83}" type="pres">
      <dgm:prSet presAssocID="{C1F8FCC9-E705-4B29-83A1-B3DCB9485F34}" presName="vert1" presStyleCnt="0"/>
      <dgm:spPr/>
    </dgm:pt>
    <dgm:pt modelId="{635E6381-74D4-46D6-B99F-34DBE0F6E098}" type="pres">
      <dgm:prSet presAssocID="{458E322C-417B-4C26-AF04-BDCC01C42FF1}" presName="thickLine" presStyleLbl="alignNode1" presStyleIdx="3" presStyleCnt="6"/>
      <dgm:spPr/>
    </dgm:pt>
    <dgm:pt modelId="{3CC6DF19-E0EE-4807-90A2-85A251936341}" type="pres">
      <dgm:prSet presAssocID="{458E322C-417B-4C26-AF04-BDCC01C42FF1}" presName="horz1" presStyleCnt="0"/>
      <dgm:spPr/>
    </dgm:pt>
    <dgm:pt modelId="{91AF98ED-F62F-4C4D-986C-372537CD755C}" type="pres">
      <dgm:prSet presAssocID="{458E322C-417B-4C26-AF04-BDCC01C42FF1}" presName="tx1" presStyleLbl="revTx" presStyleIdx="3" presStyleCnt="6"/>
      <dgm:spPr/>
    </dgm:pt>
    <dgm:pt modelId="{4BB4D92F-00FC-48AD-BA74-48437B303663}" type="pres">
      <dgm:prSet presAssocID="{458E322C-417B-4C26-AF04-BDCC01C42FF1}" presName="vert1" presStyleCnt="0"/>
      <dgm:spPr/>
    </dgm:pt>
    <dgm:pt modelId="{78CEE525-E4F6-4616-A883-40B8A113A695}" type="pres">
      <dgm:prSet presAssocID="{76634800-5F3C-4DE8-9242-172EF11F27E1}" presName="thickLine" presStyleLbl="alignNode1" presStyleIdx="4" presStyleCnt="6"/>
      <dgm:spPr/>
    </dgm:pt>
    <dgm:pt modelId="{347187EF-F7CC-4D21-BF56-1ADE788B2015}" type="pres">
      <dgm:prSet presAssocID="{76634800-5F3C-4DE8-9242-172EF11F27E1}" presName="horz1" presStyleCnt="0"/>
      <dgm:spPr/>
    </dgm:pt>
    <dgm:pt modelId="{0D03BD55-FA84-43DE-8326-1ADD5FE245FD}" type="pres">
      <dgm:prSet presAssocID="{76634800-5F3C-4DE8-9242-172EF11F27E1}" presName="tx1" presStyleLbl="revTx" presStyleIdx="4" presStyleCnt="6"/>
      <dgm:spPr/>
    </dgm:pt>
    <dgm:pt modelId="{081BA680-A3EE-4BED-BA6F-B7967CA48949}" type="pres">
      <dgm:prSet presAssocID="{76634800-5F3C-4DE8-9242-172EF11F27E1}" presName="vert1" presStyleCnt="0"/>
      <dgm:spPr/>
    </dgm:pt>
    <dgm:pt modelId="{799EBE1C-9DA5-4114-A92A-A639EB5C5C93}" type="pres">
      <dgm:prSet presAssocID="{8DF01B91-5621-4DDF-A5EB-02D428D32413}" presName="thickLine" presStyleLbl="alignNode1" presStyleIdx="5" presStyleCnt="6"/>
      <dgm:spPr/>
    </dgm:pt>
    <dgm:pt modelId="{CC43E748-726E-4896-AAC1-67856B6D6FBB}" type="pres">
      <dgm:prSet presAssocID="{8DF01B91-5621-4DDF-A5EB-02D428D32413}" presName="horz1" presStyleCnt="0"/>
      <dgm:spPr/>
    </dgm:pt>
    <dgm:pt modelId="{657B50F0-A72C-4C02-81AE-A2457D9DFF9C}" type="pres">
      <dgm:prSet presAssocID="{8DF01B91-5621-4DDF-A5EB-02D428D32413}" presName="tx1" presStyleLbl="revTx" presStyleIdx="5" presStyleCnt="6"/>
      <dgm:spPr/>
    </dgm:pt>
    <dgm:pt modelId="{D799E9BD-FA98-4ADE-A6EA-044E1DFBE8BC}" type="pres">
      <dgm:prSet presAssocID="{8DF01B91-5621-4DDF-A5EB-02D428D32413}" presName="vert1" presStyleCnt="0"/>
      <dgm:spPr/>
    </dgm:pt>
  </dgm:ptLst>
  <dgm:cxnLst>
    <dgm:cxn modelId="{AC22FF16-5916-4C54-AEAB-68BDC81953B2}" type="presOf" srcId="{BA1F261B-2506-4FFA-A5BC-AE3F19B26465}" destId="{27623497-B98A-4490-9386-8164EEC26EB0}" srcOrd="0" destOrd="0" presId="urn:microsoft.com/office/officeart/2008/layout/LinedList"/>
    <dgm:cxn modelId="{0E877727-1D9E-41DE-88FC-B4C5367F1885}" srcId="{691F0E2E-332C-489D-BCFD-1007F0B9597F}" destId="{BA1F261B-2506-4FFA-A5BC-AE3F19B26465}" srcOrd="0" destOrd="0" parTransId="{9C47D98E-7EFF-49A9-A8E1-1D35D5453313}" sibTransId="{CACC7368-36C0-44FC-B076-E97DC980DADF}"/>
    <dgm:cxn modelId="{40A27135-96FF-44E8-89EF-73F63F271755}" srcId="{691F0E2E-332C-489D-BCFD-1007F0B9597F}" destId="{D6493CB9-A1E4-4E33-A7F5-472983721F9D}" srcOrd="1" destOrd="0" parTransId="{ACF9B251-83EB-40DE-908D-51DD4DE228CE}" sibTransId="{43D8C4AD-7473-46A9-9CD6-3B6DC336E874}"/>
    <dgm:cxn modelId="{D9732151-88AB-485D-A4E5-F13C6EADDFAF}" srcId="{691F0E2E-332C-489D-BCFD-1007F0B9597F}" destId="{458E322C-417B-4C26-AF04-BDCC01C42FF1}" srcOrd="3" destOrd="0" parTransId="{B7E27CC7-E4BF-4ED0-A695-A41FAC1CFBA7}" sibTransId="{B6BF42F5-6372-4A5A-96B2-A5A8CC05BB34}"/>
    <dgm:cxn modelId="{226DD687-0031-4D27-8C22-8920479B5B62}" type="presOf" srcId="{691F0E2E-332C-489D-BCFD-1007F0B9597F}" destId="{A22386F4-6D7E-4973-991B-16F99EB59A3E}" srcOrd="0" destOrd="0" presId="urn:microsoft.com/office/officeart/2008/layout/LinedList"/>
    <dgm:cxn modelId="{53CFB29E-445B-4C9B-8618-016AE0F23811}" srcId="{691F0E2E-332C-489D-BCFD-1007F0B9597F}" destId="{8DF01B91-5621-4DDF-A5EB-02D428D32413}" srcOrd="5" destOrd="0" parTransId="{A08FE1D0-7112-49A2-BF13-932411D69914}" sibTransId="{D51A752F-8369-4744-A2E0-3DCACE34B580}"/>
    <dgm:cxn modelId="{61D985AE-C28E-4589-8625-BB74521A65DC}" srcId="{691F0E2E-332C-489D-BCFD-1007F0B9597F}" destId="{76634800-5F3C-4DE8-9242-172EF11F27E1}" srcOrd="4" destOrd="0" parTransId="{E28CAE5F-56D9-4AD2-AAB3-8E75C9717F27}" sibTransId="{7BFB070C-DDBE-4BE9-84D8-F42CCB9B4841}"/>
    <dgm:cxn modelId="{32EED3B6-BE65-4EBD-86DE-02C4D5BC6E74}" type="presOf" srcId="{76634800-5F3C-4DE8-9242-172EF11F27E1}" destId="{0D03BD55-FA84-43DE-8326-1ADD5FE245FD}" srcOrd="0" destOrd="0" presId="urn:microsoft.com/office/officeart/2008/layout/LinedList"/>
    <dgm:cxn modelId="{009EE2B7-5C67-4C39-B7FC-149FB0370B5C}" type="presOf" srcId="{8DF01B91-5621-4DDF-A5EB-02D428D32413}" destId="{657B50F0-A72C-4C02-81AE-A2457D9DFF9C}" srcOrd="0" destOrd="0" presId="urn:microsoft.com/office/officeart/2008/layout/LinedList"/>
    <dgm:cxn modelId="{3F5ED5CB-DAC8-44AC-AD58-D8C22FF012BC}" type="presOf" srcId="{D6493CB9-A1E4-4E33-A7F5-472983721F9D}" destId="{4B9C14B9-9089-410D-AB41-6617E82C2D80}" srcOrd="0" destOrd="0" presId="urn:microsoft.com/office/officeart/2008/layout/LinedList"/>
    <dgm:cxn modelId="{025E68E9-FE42-4A11-B259-139EAF6A17B5}" type="presOf" srcId="{C1F8FCC9-E705-4B29-83A1-B3DCB9485F34}" destId="{A1574AE4-6448-4DED-80FE-94ACB3C01AE8}" srcOrd="0" destOrd="0" presId="urn:microsoft.com/office/officeart/2008/layout/LinedList"/>
    <dgm:cxn modelId="{FB5A77EF-DAFE-4A0F-8A8B-8C922A53A9F2}" type="presOf" srcId="{458E322C-417B-4C26-AF04-BDCC01C42FF1}" destId="{91AF98ED-F62F-4C4D-986C-372537CD755C}" srcOrd="0" destOrd="0" presId="urn:microsoft.com/office/officeart/2008/layout/LinedList"/>
    <dgm:cxn modelId="{1F4614FC-874D-4BA2-8CCD-E905022C3D3A}" srcId="{691F0E2E-332C-489D-BCFD-1007F0B9597F}" destId="{C1F8FCC9-E705-4B29-83A1-B3DCB9485F34}" srcOrd="2" destOrd="0" parTransId="{794769B7-7DFE-4FB3-9E1D-A4E51B489847}" sibTransId="{2A976838-8F0E-4569-B25A-B2369AE67F5E}"/>
    <dgm:cxn modelId="{CF2E1193-FE08-4143-99A0-92FBEC8A19B0}" type="presParOf" srcId="{A22386F4-6D7E-4973-991B-16F99EB59A3E}" destId="{D1D60369-5E32-4DB3-B60F-D15A011D687B}" srcOrd="0" destOrd="0" presId="urn:microsoft.com/office/officeart/2008/layout/LinedList"/>
    <dgm:cxn modelId="{3A7D9557-8DDE-42C9-9482-6A66F168ADC1}" type="presParOf" srcId="{A22386F4-6D7E-4973-991B-16F99EB59A3E}" destId="{CEA4C68B-6A79-4241-AD8B-2FB75BD068F1}" srcOrd="1" destOrd="0" presId="urn:microsoft.com/office/officeart/2008/layout/LinedList"/>
    <dgm:cxn modelId="{4EB576EA-6C35-4881-9473-A921341167D0}" type="presParOf" srcId="{CEA4C68B-6A79-4241-AD8B-2FB75BD068F1}" destId="{27623497-B98A-4490-9386-8164EEC26EB0}" srcOrd="0" destOrd="0" presId="urn:microsoft.com/office/officeart/2008/layout/LinedList"/>
    <dgm:cxn modelId="{6B72A0DE-B080-4B6B-B172-E70BDC9F72E6}" type="presParOf" srcId="{CEA4C68B-6A79-4241-AD8B-2FB75BD068F1}" destId="{C3A42BFF-BC55-494E-9ED4-2961BB4C8205}" srcOrd="1" destOrd="0" presId="urn:microsoft.com/office/officeart/2008/layout/LinedList"/>
    <dgm:cxn modelId="{73BEE18D-D4CE-44D4-8F47-E1303DED50B1}" type="presParOf" srcId="{A22386F4-6D7E-4973-991B-16F99EB59A3E}" destId="{D279367D-0833-4932-A43D-27E518836EA3}" srcOrd="2" destOrd="0" presId="urn:microsoft.com/office/officeart/2008/layout/LinedList"/>
    <dgm:cxn modelId="{9826E18E-8F3A-4638-A345-9C657D65EEF3}" type="presParOf" srcId="{A22386F4-6D7E-4973-991B-16F99EB59A3E}" destId="{0E58BAFE-B4EF-428C-AE80-EF383597E89B}" srcOrd="3" destOrd="0" presId="urn:microsoft.com/office/officeart/2008/layout/LinedList"/>
    <dgm:cxn modelId="{4867A027-5321-46D4-9CDE-49D853E69E96}" type="presParOf" srcId="{0E58BAFE-B4EF-428C-AE80-EF383597E89B}" destId="{4B9C14B9-9089-410D-AB41-6617E82C2D80}" srcOrd="0" destOrd="0" presId="urn:microsoft.com/office/officeart/2008/layout/LinedList"/>
    <dgm:cxn modelId="{61F9E6D4-7FD0-4016-8CCC-A3FD3B68E2F8}" type="presParOf" srcId="{0E58BAFE-B4EF-428C-AE80-EF383597E89B}" destId="{673787ED-640B-4470-A511-9DDC9AABFDCE}" srcOrd="1" destOrd="0" presId="urn:microsoft.com/office/officeart/2008/layout/LinedList"/>
    <dgm:cxn modelId="{059BEFF3-D6AA-45A1-90BF-FAF154510E5D}" type="presParOf" srcId="{A22386F4-6D7E-4973-991B-16F99EB59A3E}" destId="{D7EB5CF9-5A0C-4C5E-BC4C-B14260CC5B4E}" srcOrd="4" destOrd="0" presId="urn:microsoft.com/office/officeart/2008/layout/LinedList"/>
    <dgm:cxn modelId="{AB6309DE-349A-4DAC-8E30-CCC80501DBB4}" type="presParOf" srcId="{A22386F4-6D7E-4973-991B-16F99EB59A3E}" destId="{01B418C8-6B77-429D-A43A-F60C6CE5D459}" srcOrd="5" destOrd="0" presId="urn:microsoft.com/office/officeart/2008/layout/LinedList"/>
    <dgm:cxn modelId="{5C29DDC2-1361-4261-8CD6-34654EC44FCD}" type="presParOf" srcId="{01B418C8-6B77-429D-A43A-F60C6CE5D459}" destId="{A1574AE4-6448-4DED-80FE-94ACB3C01AE8}" srcOrd="0" destOrd="0" presId="urn:microsoft.com/office/officeart/2008/layout/LinedList"/>
    <dgm:cxn modelId="{ED1CAB44-BAC7-4833-9A2D-46834DCB9262}" type="presParOf" srcId="{01B418C8-6B77-429D-A43A-F60C6CE5D459}" destId="{A1FCA3AA-1B91-49C7-B784-444359B33A83}" srcOrd="1" destOrd="0" presId="urn:microsoft.com/office/officeart/2008/layout/LinedList"/>
    <dgm:cxn modelId="{95331CC2-6E74-4A9D-A98A-EAEFDBF6B543}" type="presParOf" srcId="{A22386F4-6D7E-4973-991B-16F99EB59A3E}" destId="{635E6381-74D4-46D6-B99F-34DBE0F6E098}" srcOrd="6" destOrd="0" presId="urn:microsoft.com/office/officeart/2008/layout/LinedList"/>
    <dgm:cxn modelId="{4C62ABD0-1B2B-4942-9880-F6B5DCDC4A12}" type="presParOf" srcId="{A22386F4-6D7E-4973-991B-16F99EB59A3E}" destId="{3CC6DF19-E0EE-4807-90A2-85A251936341}" srcOrd="7" destOrd="0" presId="urn:microsoft.com/office/officeart/2008/layout/LinedList"/>
    <dgm:cxn modelId="{E2DF6FA5-B93E-431C-93AE-A7B014FF8106}" type="presParOf" srcId="{3CC6DF19-E0EE-4807-90A2-85A251936341}" destId="{91AF98ED-F62F-4C4D-986C-372537CD755C}" srcOrd="0" destOrd="0" presId="urn:microsoft.com/office/officeart/2008/layout/LinedList"/>
    <dgm:cxn modelId="{FB5203CB-5C86-4BF0-8738-9873CBE2FC5E}" type="presParOf" srcId="{3CC6DF19-E0EE-4807-90A2-85A251936341}" destId="{4BB4D92F-00FC-48AD-BA74-48437B303663}" srcOrd="1" destOrd="0" presId="urn:microsoft.com/office/officeart/2008/layout/LinedList"/>
    <dgm:cxn modelId="{6B14C3B3-8B16-4A73-BCCE-F76F37340A0D}" type="presParOf" srcId="{A22386F4-6D7E-4973-991B-16F99EB59A3E}" destId="{78CEE525-E4F6-4616-A883-40B8A113A695}" srcOrd="8" destOrd="0" presId="urn:microsoft.com/office/officeart/2008/layout/LinedList"/>
    <dgm:cxn modelId="{58F09290-09E0-4FD8-8E24-6AA66E28B239}" type="presParOf" srcId="{A22386F4-6D7E-4973-991B-16F99EB59A3E}" destId="{347187EF-F7CC-4D21-BF56-1ADE788B2015}" srcOrd="9" destOrd="0" presId="urn:microsoft.com/office/officeart/2008/layout/LinedList"/>
    <dgm:cxn modelId="{2DE48EED-8BD6-4FDE-965E-84821B2F8FD4}" type="presParOf" srcId="{347187EF-F7CC-4D21-BF56-1ADE788B2015}" destId="{0D03BD55-FA84-43DE-8326-1ADD5FE245FD}" srcOrd="0" destOrd="0" presId="urn:microsoft.com/office/officeart/2008/layout/LinedList"/>
    <dgm:cxn modelId="{AD31A631-9E3A-4E42-8BB7-818E1D2920B6}" type="presParOf" srcId="{347187EF-F7CC-4D21-BF56-1ADE788B2015}" destId="{081BA680-A3EE-4BED-BA6F-B7967CA48949}" srcOrd="1" destOrd="0" presId="urn:microsoft.com/office/officeart/2008/layout/LinedList"/>
    <dgm:cxn modelId="{98F77602-A774-417C-A340-6790749EA2B3}" type="presParOf" srcId="{A22386F4-6D7E-4973-991B-16F99EB59A3E}" destId="{799EBE1C-9DA5-4114-A92A-A639EB5C5C93}" srcOrd="10" destOrd="0" presId="urn:microsoft.com/office/officeart/2008/layout/LinedList"/>
    <dgm:cxn modelId="{51B9D58F-9EAB-4390-99BB-229C2CCCE09E}" type="presParOf" srcId="{A22386F4-6D7E-4973-991B-16F99EB59A3E}" destId="{CC43E748-726E-4896-AAC1-67856B6D6FBB}" srcOrd="11" destOrd="0" presId="urn:microsoft.com/office/officeart/2008/layout/LinedList"/>
    <dgm:cxn modelId="{E7015096-5CA8-4E2D-A2AC-89E18D3CBDBD}" type="presParOf" srcId="{CC43E748-726E-4896-AAC1-67856B6D6FBB}" destId="{657B50F0-A72C-4C02-81AE-A2457D9DFF9C}" srcOrd="0" destOrd="0" presId="urn:microsoft.com/office/officeart/2008/layout/LinedList"/>
    <dgm:cxn modelId="{9391EC50-BFBB-4DB0-88DD-96B9594D507A}" type="presParOf" srcId="{CC43E748-726E-4896-AAC1-67856B6D6FBB}" destId="{D799E9BD-FA98-4ADE-A6EA-044E1DFBE8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60369-5E32-4DB3-B60F-D15A011D687B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23497-B98A-4490-9386-8164EEC26EB0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300" kern="1200"/>
            <a:t>Opgavebeskrivelse </a:t>
          </a:r>
          <a:endParaRPr lang="en-US" sz="3300" kern="1200"/>
        </a:p>
      </dsp:txBody>
      <dsp:txXfrm>
        <a:off x="0" y="2124"/>
        <a:ext cx="10515600" cy="724514"/>
      </dsp:txXfrm>
    </dsp:sp>
    <dsp:sp modelId="{D279367D-0833-4932-A43D-27E518836EA3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C14B9-9089-410D-AB41-6617E82C2D80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300" b="0" i="0" kern="1200" dirty="0"/>
            <a:t>Wireframe/Brainstorm/</a:t>
          </a:r>
          <a:r>
            <a:rPr lang="da-DK" sz="3300" b="0" i="0" kern="1200" dirty="0" err="1"/>
            <a:t>Zenhub</a:t>
          </a:r>
          <a:r>
            <a:rPr lang="da-DK" sz="3300" b="0" i="0" kern="1200" dirty="0"/>
            <a:t>  </a:t>
          </a:r>
          <a:endParaRPr lang="en-US" sz="3300" kern="1200" dirty="0"/>
        </a:p>
      </dsp:txBody>
      <dsp:txXfrm>
        <a:off x="0" y="726639"/>
        <a:ext cx="10515600" cy="724514"/>
      </dsp:txXfrm>
    </dsp:sp>
    <dsp:sp modelId="{D7EB5CF9-5A0C-4C5E-BC4C-B14260CC5B4E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74AE4-6448-4DED-80FE-94ACB3C01AE8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300" kern="1200"/>
            <a:t>Færdig produkt </a:t>
          </a:r>
          <a:endParaRPr lang="en-US" sz="3300" kern="1200"/>
        </a:p>
      </dsp:txBody>
      <dsp:txXfrm>
        <a:off x="0" y="1451154"/>
        <a:ext cx="10515600" cy="724514"/>
      </dsp:txXfrm>
    </dsp:sp>
    <dsp:sp modelId="{635E6381-74D4-46D6-B99F-34DBE0F6E098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F98ED-F62F-4C4D-986C-372537CD755C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300" kern="1200"/>
            <a:t>Forklaring af udvalgt kode</a:t>
          </a:r>
          <a:endParaRPr lang="en-US" sz="3300" kern="1200"/>
        </a:p>
      </dsp:txBody>
      <dsp:txXfrm>
        <a:off x="0" y="2175669"/>
        <a:ext cx="10515600" cy="724514"/>
      </dsp:txXfrm>
    </dsp:sp>
    <dsp:sp modelId="{78CEE525-E4F6-4616-A883-40B8A113A695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3BD55-FA84-43DE-8326-1ADD5FE245FD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300" kern="1200"/>
            <a:t>Gemmengang af arbejdsproces </a:t>
          </a:r>
          <a:endParaRPr lang="en-US" sz="3300" kern="1200"/>
        </a:p>
      </dsp:txBody>
      <dsp:txXfrm>
        <a:off x="0" y="2900183"/>
        <a:ext cx="10515600" cy="724514"/>
      </dsp:txXfrm>
    </dsp:sp>
    <dsp:sp modelId="{799EBE1C-9DA5-4114-A92A-A639EB5C5C93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B50F0-A72C-4C02-81AE-A2457D9DFF9C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300" kern="1200"/>
            <a:t>Konklusion</a:t>
          </a:r>
          <a:endParaRPr lang="en-US" sz="3300" kern="1200"/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B4B4A-40A3-4897-9904-F5FB8F1F0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6B80717-BCB9-49DB-ACA5-EDA06B66C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1A0ED04-68A4-4EEF-B033-7834D5E8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C110-D620-40DF-ABC1-D7B27C874852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FDD8256-2BDF-4FB6-855D-4EB1FDBE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438351E-6517-4D2A-8500-81302FDB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97C0-9C2F-4598-8A54-C5D2F9F2DC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823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CFD86-D9DB-49A2-980F-BFA42C25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7316704-30CC-4599-A539-E1C214E51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E78E1D8-5C7D-49D9-96DA-ACB6A4C0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C110-D620-40DF-ABC1-D7B27C874852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920AC97-2DC8-46C8-9E23-A36F8E2B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DD6B908-5A2C-4734-A581-D2B37D1C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97C0-9C2F-4598-8A54-C5D2F9F2DC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352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94FED20-4224-4B55-81A3-CB45BCBC7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E833774-EA92-475B-A888-184106DC7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20B526-A5FA-4EA4-B0EA-216F0463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C110-D620-40DF-ABC1-D7B27C874852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08602AB-80FF-4F3A-A6DF-6BB73E9A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17B910-05BC-4A6D-9BC1-8383EF98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97C0-9C2F-4598-8A54-C5D2F9F2DC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609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49B61-D013-42C8-A5FA-E1D4507B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07382B1-9BCC-4C6A-B814-F27B8F5B3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AD0B134-1380-4FC1-A23E-1E7801A7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C110-D620-40DF-ABC1-D7B27C874852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E4E07C-F3C1-4C75-947E-BF910CE0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84A6895-A6BC-4774-A00F-CB79D98B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97C0-9C2F-4598-8A54-C5D2F9F2DC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038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CEF34-AC7E-41AA-A54A-FD369C7E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18FE64A-9B87-41F1-BC00-4461ADF5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D85695-A9C2-4F5B-95CC-020D6C60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C110-D620-40DF-ABC1-D7B27C874852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0ED3448-40CE-4788-AC6A-DB2D7D4C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BB6C4E8-B65C-4304-8F00-88E8F6AF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97C0-9C2F-4598-8A54-C5D2F9F2DC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93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A1248-08C1-47D1-8CD6-957706EC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B3BD956-BCD7-4624-B8C0-645C71E4D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B87CC87-89A6-4153-933C-3E2F2E36F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9B1ECFE-C8C4-4281-A3D3-9E830349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C110-D620-40DF-ABC1-D7B27C874852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49B0975-B2A5-4002-A656-321424C4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AB0FC1E-5D27-49E8-AFF7-8A391D72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97C0-9C2F-4598-8A54-C5D2F9F2DC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120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56987-8232-4550-B740-4D828C6D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F2EAE8A-9D3A-452B-97E3-6ACF19E10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EEC8386-A0C4-4688-9DF8-FB5836D1C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1EAA6D8-DE6B-42AF-B603-37FEF4117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CE0D648-F3F2-4AFE-8EB1-BD3E36DD8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4FFC956-7D60-423C-8319-E332E4F6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C110-D620-40DF-ABC1-D7B27C874852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D5812CD-684D-4142-815F-69074D85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7D381A4-A952-4F62-9835-7E697BA5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97C0-9C2F-4598-8A54-C5D2F9F2DC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852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277DD-B1DE-4F18-B908-A633D512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8EE6454-0A3E-484D-AC7F-725C33D4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C110-D620-40DF-ABC1-D7B27C874852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2A7EA10-7692-4B9C-BA32-FE6C9740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1FAA913-89C2-434A-B003-8A3311C9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97C0-9C2F-4598-8A54-C5D2F9F2DC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250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53DB513-73A5-488D-B358-06DC6BDB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C110-D620-40DF-ABC1-D7B27C874852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348E544-CF95-4618-A2FE-D028A58D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96FC1EB-1204-4BE9-B7D6-4A78C459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97C0-9C2F-4598-8A54-C5D2F9F2DC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974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030DC-607F-4653-9B36-09A906DD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CCC855-CA1A-44E7-BBF2-E328F7202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99EC229-A2A1-46C9-87F5-031EBF40E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511177-6883-410C-B2A7-94F0F53F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C110-D620-40DF-ABC1-D7B27C874852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9A47A35-4C67-4913-B641-D0BEB93B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AFCEBCD-28CA-4198-B7D1-07A233B0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97C0-9C2F-4598-8A54-C5D2F9F2DC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043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50F01-BC32-48D2-9AFB-F330F993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60B31C3-7AFC-4A9B-B5F2-372FF5474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A9ED872-005D-46C8-A415-F74780D58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49175CA-DA21-49C3-818A-D735B0E5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C110-D620-40DF-ABC1-D7B27C874852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72D9B2F-6A0B-4FEB-B022-7611600E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5FE3472-F591-44BD-8BCA-7175D318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97C0-9C2F-4598-8A54-C5D2F9F2DC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761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B24EE2D-BF84-411C-AF82-E591CDBF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68F190F-9493-4706-8126-2CCC5248F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6FEEBD4-67A2-419E-87B1-DD467B9A2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CC110-D620-40DF-ABC1-D7B27C874852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341AADE-6948-4949-9618-BE8FEE330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39A97C8-ABE1-4593-BB8E-D2969C584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97C0-9C2F-4598-8A54-C5D2F9F2DC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236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3BFFAD-08BA-49DB-BA95-9AA2E5684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da-DK" sz="9600"/>
              <a:t>Kino biograf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2E9A110-2927-48F1-A33B-04D991FBE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4582814"/>
            <a:ext cx="5925987" cy="1312657"/>
          </a:xfrm>
        </p:spPr>
        <p:txBody>
          <a:bodyPr anchor="t">
            <a:normAutofit/>
          </a:bodyPr>
          <a:lstStyle/>
          <a:p>
            <a:pPr algn="r"/>
            <a:r>
              <a:rPr lang="da-DK" dirty="0"/>
              <a:t>Gruppe 4</a:t>
            </a:r>
            <a:endParaRPr lang="da-DK"/>
          </a:p>
          <a:p>
            <a:pPr algn="r"/>
            <a:r>
              <a:rPr lang="da-DK" dirty="0"/>
              <a:t>Emilie, Eva, Jens og Patrik</a:t>
            </a:r>
            <a:endParaRPr lang="da-DK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3CE8F9-3570-412E-94D9-3E2EC7A9A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2962" y="2303404"/>
            <a:ext cx="2621772" cy="23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4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74DC7-0387-4914-86FA-145E55AD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880" y="365125"/>
            <a:ext cx="9392920" cy="1325563"/>
          </a:xfrm>
        </p:spPr>
        <p:txBody>
          <a:bodyPr/>
          <a:lstStyle/>
          <a:p>
            <a:r>
              <a:rPr lang="da-DK" dirty="0">
                <a:solidFill>
                  <a:srgbClr val="F9BC50"/>
                </a:solidFill>
              </a:rPr>
              <a:t>Disposition </a:t>
            </a:r>
          </a:p>
        </p:txBody>
      </p:sp>
      <p:graphicFrame>
        <p:nvGraphicFramePr>
          <p:cNvPr id="9" name="Pladsholder til indhold 2">
            <a:extLst>
              <a:ext uri="{FF2B5EF4-FFF2-40B4-BE49-F238E27FC236}">
                <a16:creationId xmlns:a16="http://schemas.microsoft.com/office/drawing/2014/main" id="{42F6BB4B-276C-49EA-B9B0-1B3FBA7BF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880927"/>
              </p:ext>
            </p:extLst>
          </p:nvPr>
        </p:nvGraphicFramePr>
        <p:xfrm>
          <a:off x="1046195" y="185744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73C5133B-5403-49F1-9E87-5E1ADCF95C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027" y="198366"/>
            <a:ext cx="1699950" cy="14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8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rgbClr val="611427"/>
            </a:gs>
            <a:gs pos="1000">
              <a:srgbClr val="A20000"/>
            </a:gs>
            <a:gs pos="0">
              <a:srgbClr val="61142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B0E976-9425-4BDD-B09F-E85E0619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603631"/>
            <a:ext cx="9872134" cy="119396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a-DK" sz="3600" dirty="0">
                <a:solidFill>
                  <a:srgbClr val="F9BC50"/>
                </a:solidFill>
                <a:latin typeface="+mj-lt"/>
                <a:ea typeface="+mj-ea"/>
                <a:cs typeface="+mj-cs"/>
              </a:rPr>
              <a:t>K</a:t>
            </a:r>
            <a:r>
              <a:rPr lang="da-DK" sz="3600" kern="1200" dirty="0">
                <a:solidFill>
                  <a:srgbClr val="F9BC50"/>
                </a:solidFill>
                <a:latin typeface="+mj-lt"/>
                <a:ea typeface="+mj-ea"/>
                <a:cs typeface="+mj-cs"/>
              </a:rPr>
              <a:t>ravspecifikation</a:t>
            </a:r>
            <a:endParaRPr lang="da-DK" sz="3600" kern="1200" dirty="0">
              <a:solidFill>
                <a:srgbClr val="3F3F3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6D6D356-F826-4331-862C-80951723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Krav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kunden</a:t>
            </a:r>
            <a:endParaRPr lang="en-US" dirty="0"/>
          </a:p>
          <a:p>
            <a:pPr lvl="1"/>
            <a:r>
              <a:rPr lang="en-US" sz="2000" dirty="0"/>
              <a:t>Slider</a:t>
            </a:r>
          </a:p>
          <a:p>
            <a:pPr lvl="1"/>
            <a:r>
              <a:rPr lang="en-US" sz="2000" dirty="0"/>
              <a:t>2xForm + validate</a:t>
            </a:r>
          </a:p>
          <a:p>
            <a:pPr lvl="1"/>
            <a:r>
              <a:rPr lang="en-US" sz="2000" dirty="0" err="1"/>
              <a:t>Undersider</a:t>
            </a:r>
            <a:endParaRPr lang="en-US" sz="2000" dirty="0"/>
          </a:p>
          <a:p>
            <a:pPr lvl="1"/>
            <a:r>
              <a:rPr lang="en-US" sz="2000" dirty="0"/>
              <a:t>Dropdown menu </a:t>
            </a:r>
          </a:p>
          <a:p>
            <a:pPr lvl="1"/>
            <a:r>
              <a:rPr lang="en-US" sz="2000" dirty="0"/>
              <a:t>Responsive </a:t>
            </a:r>
          </a:p>
          <a:p>
            <a:pPr lvl="1"/>
            <a:endParaRPr lang="en-US" sz="2000" dirty="0"/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felt 3">
            <a:extLst>
              <a:ext uri="{FF2B5EF4-FFF2-40B4-BE49-F238E27FC236}">
                <a16:creationId xmlns:a16="http://schemas.microsoft.com/office/drawing/2014/main" id="{6738F713-CD5B-4EE7-A099-7CE5893B0478}"/>
              </a:ext>
            </a:extLst>
          </p:cNvPr>
          <p:cNvSpPr txBox="1"/>
          <p:nvPr/>
        </p:nvSpPr>
        <p:spPr>
          <a:xfrm>
            <a:off x="6417731" y="2888250"/>
            <a:ext cx="429259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Egen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tilføjelser</a:t>
            </a:r>
            <a:endParaRPr kumimoji="0" lang="en-US" sz="28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685800" marR="0" lvl="1" indent="-2286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Pageloader</a:t>
            </a:r>
            <a:endParaRPr kumimoji="0" lang="en-US" sz="20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685800" marR="0" lvl="1" indent="-2286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SVG- </a:t>
            </a:r>
            <a:r>
              <a:rPr kumimoji="0" lang="en-US" sz="20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sal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til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valg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af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0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sæde</a:t>
            </a:r>
            <a:endParaRPr kumimoji="0" lang="en-US" sz="20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685800" marR="0" lvl="1" indent="-2286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Billet med </a:t>
            </a:r>
            <a:r>
              <a:rPr lang="en-US" sz="2000" dirty="0"/>
              <a:t>J</a:t>
            </a:r>
            <a:r>
              <a:rPr kumimoji="0" lang="en-US" sz="20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avaScript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4A4C5BA-F8B1-49F7-A74E-4299AD24D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60" y="104442"/>
            <a:ext cx="1699950" cy="14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09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B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Billede 9" descr="Et billede, der indeholder bord&#10;&#10;Automatisk genereret beskrivelse">
            <a:extLst>
              <a:ext uri="{FF2B5EF4-FFF2-40B4-BE49-F238E27FC236}">
                <a16:creationId xmlns:a16="http://schemas.microsoft.com/office/drawing/2014/main" id="{A742CFE4-20BD-4363-AC59-3E01E3CCA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384425"/>
            <a:ext cx="9788525" cy="2705100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AF71B738-2E25-4D90-805E-07532C502A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5156200"/>
            <a:ext cx="9788525" cy="8445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DB0E976-9425-4BDD-B09F-E85E0619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da-DK" kern="1200" dirty="0">
                <a:solidFill>
                  <a:srgbClr val="611427"/>
                </a:solidFill>
                <a:latin typeface="+mj-lt"/>
                <a:ea typeface="+mj-ea"/>
                <a:cs typeface="+mj-cs"/>
              </a:rPr>
              <a:t>Wireframe </a:t>
            </a:r>
          </a:p>
        </p:txBody>
      </p:sp>
    </p:spTree>
    <p:extLst>
      <p:ext uri="{BB962C8B-B14F-4D97-AF65-F5344CB8AC3E}">
        <p14:creationId xmlns:p14="http://schemas.microsoft.com/office/powerpoint/2010/main" val="251188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5FED9-EE79-4175-B041-55262B48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36486D-DB0B-4B87-8623-AB45E5D9C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E720A47-249B-473F-A285-FDA611224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99" t="14645" r="2992" b="5324"/>
          <a:stretch/>
        </p:blipFill>
        <p:spPr>
          <a:xfrm>
            <a:off x="-650240" y="-15431"/>
            <a:ext cx="12842240" cy="687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6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000040"/>
            </a:gs>
            <a:gs pos="5000">
              <a:srgbClr val="2F346D"/>
            </a:gs>
            <a:gs pos="0">
              <a:srgbClr val="5B6697">
                <a:lumMod val="87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8B9AD-3047-4F0B-87A1-98DE1604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9BC50"/>
                </a:solidFill>
              </a:rPr>
              <a:t>Konklusion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A8DC4C-7433-43EC-B491-79FCA632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da-DK" b="0" i="0" dirty="0">
                <a:solidFill>
                  <a:srgbClr val="F0F0E6"/>
                </a:solidFill>
                <a:effectLst/>
              </a:rPr>
              <a:t>Hvordan har ugerne været med opgaven?</a:t>
            </a:r>
          </a:p>
          <a:p>
            <a:pPr algn="l"/>
            <a:r>
              <a:rPr lang="da-DK" b="0" i="0" dirty="0">
                <a:solidFill>
                  <a:srgbClr val="F0F0E6"/>
                </a:solidFill>
                <a:effectLst/>
              </a:rPr>
              <a:t>Hvad var godt og dårligt?</a:t>
            </a:r>
          </a:p>
          <a:p>
            <a:pPr algn="l"/>
            <a:r>
              <a:rPr lang="da-DK" b="0" i="0" dirty="0">
                <a:solidFill>
                  <a:srgbClr val="F0F0E6"/>
                </a:solidFill>
                <a:effectLst/>
              </a:rPr>
              <a:t>Issues / Blev de løst?</a:t>
            </a:r>
          </a:p>
          <a:p>
            <a:pPr algn="l"/>
            <a:r>
              <a:rPr lang="da-DK" b="0" i="0" dirty="0">
                <a:solidFill>
                  <a:srgbClr val="F0F0E6"/>
                </a:solidFill>
                <a:effectLst/>
              </a:rPr>
              <a:t>Kan man gøre noget bedre til næste gang?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909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82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Kino biograf</vt:lpstr>
      <vt:lpstr>Disposition </vt:lpstr>
      <vt:lpstr>Kravspecifikation</vt:lpstr>
      <vt:lpstr>Wireframe </vt:lpstr>
      <vt:lpstr>PowerPoint-præsentation</vt:lpstr>
      <vt:lpstr>Konklusion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Kino biograf</dc:title>
  <dc:creator>Emilie</dc:creator>
  <cp:lastModifiedBy>Emilie</cp:lastModifiedBy>
  <cp:revision>1</cp:revision>
  <dcterms:created xsi:type="dcterms:W3CDTF">2021-10-13T12:32:15Z</dcterms:created>
  <dcterms:modified xsi:type="dcterms:W3CDTF">2021-10-14T10:49:52Z</dcterms:modified>
</cp:coreProperties>
</file>