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0"/>
  </p:notesMasterIdLst>
  <p:sldIdLst>
    <p:sldId id="256" r:id="rId2"/>
    <p:sldId id="410" r:id="rId3"/>
    <p:sldId id="411" r:id="rId4"/>
    <p:sldId id="412" r:id="rId5"/>
    <p:sldId id="41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415" r:id="rId14"/>
    <p:sldId id="361" r:id="rId15"/>
    <p:sldId id="362" r:id="rId16"/>
    <p:sldId id="363" r:id="rId17"/>
    <p:sldId id="364" r:id="rId18"/>
    <p:sldId id="365" r:id="rId19"/>
    <p:sldId id="366" r:id="rId20"/>
    <p:sldId id="414" r:id="rId21"/>
    <p:sldId id="367" r:id="rId22"/>
    <p:sldId id="368" r:id="rId23"/>
    <p:sldId id="416" r:id="rId24"/>
    <p:sldId id="417" r:id="rId25"/>
    <p:sldId id="369" r:id="rId26"/>
    <p:sldId id="370" r:id="rId27"/>
    <p:sldId id="418" r:id="rId28"/>
    <p:sldId id="419" r:id="rId29"/>
    <p:sldId id="371" r:id="rId30"/>
    <p:sldId id="420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421" r:id="rId43"/>
    <p:sldId id="384" r:id="rId44"/>
    <p:sldId id="385" r:id="rId45"/>
    <p:sldId id="386" r:id="rId46"/>
    <p:sldId id="422" r:id="rId47"/>
    <p:sldId id="423" r:id="rId48"/>
    <p:sldId id="4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0058" autoAdjust="0"/>
  </p:normalViewPr>
  <p:slideViewPr>
    <p:cSldViewPr>
      <p:cViewPr>
        <p:scale>
          <a:sx n="82" d="100"/>
          <a:sy n="82" d="100"/>
        </p:scale>
        <p:origin x="-1272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150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21851-5EF1-A140-8B11-BFC4A60FE09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50D1DF-2125-6643-A4F0-5058A2FDD6B3}">
      <dgm:prSet custT="1"/>
      <dgm:spPr/>
      <dgm:t>
        <a:bodyPr/>
        <a:lstStyle/>
        <a:p>
          <a:pPr rtl="0"/>
          <a:r>
            <a:rPr lang="en-US" sz="3200" dirty="0" smtClean="0"/>
            <a:t>The design of the memory management portion of an operating system depends on three fundamental areas of choice:</a:t>
          </a:r>
          <a:endParaRPr lang="en-US" sz="3200" dirty="0"/>
        </a:p>
      </dgm:t>
    </dgm:pt>
    <dgm:pt modelId="{063F761E-965A-E94C-8C0B-B64776EE0A44}" type="parTrans" cxnId="{BE8B2ED8-3299-5741-B982-20A9A3AE5266}">
      <dgm:prSet/>
      <dgm:spPr/>
      <dgm:t>
        <a:bodyPr/>
        <a:lstStyle/>
        <a:p>
          <a:endParaRPr lang="en-US"/>
        </a:p>
      </dgm:t>
    </dgm:pt>
    <dgm:pt modelId="{8A992A4A-DBA3-D84A-B4D1-590AE5416B17}" type="sibTrans" cxnId="{BE8B2ED8-3299-5741-B982-20A9A3AE5266}">
      <dgm:prSet/>
      <dgm:spPr/>
      <dgm:t>
        <a:bodyPr/>
        <a:lstStyle/>
        <a:p>
          <a:endParaRPr lang="en-US"/>
        </a:p>
      </dgm:t>
    </dgm:pt>
    <dgm:pt modelId="{36818CF7-E2BE-534C-B91B-3920E332C25E}">
      <dgm:prSet custT="1"/>
      <dgm:spPr/>
      <dgm:t>
        <a:bodyPr/>
        <a:lstStyle/>
        <a:p>
          <a:pPr rtl="0"/>
          <a:r>
            <a:rPr lang="en-US" sz="2800" dirty="0" smtClean="0"/>
            <a:t>whether or not to use virtual memory techniques</a:t>
          </a:r>
          <a:endParaRPr lang="en-US" sz="2800" dirty="0"/>
        </a:p>
      </dgm:t>
    </dgm:pt>
    <dgm:pt modelId="{A9E31F8A-AC41-6043-8766-00DACBF9D2AE}" type="parTrans" cxnId="{187D516F-B1EB-E04C-8CE9-3C6A4EAB992E}">
      <dgm:prSet/>
      <dgm:spPr/>
      <dgm:t>
        <a:bodyPr/>
        <a:lstStyle/>
        <a:p>
          <a:endParaRPr lang="en-US"/>
        </a:p>
      </dgm:t>
    </dgm:pt>
    <dgm:pt modelId="{65F29B4D-4271-0340-AE09-359A3127F142}" type="sibTrans" cxnId="{187D516F-B1EB-E04C-8CE9-3C6A4EAB992E}">
      <dgm:prSet/>
      <dgm:spPr/>
      <dgm:t>
        <a:bodyPr/>
        <a:lstStyle/>
        <a:p>
          <a:endParaRPr lang="en-US"/>
        </a:p>
      </dgm:t>
    </dgm:pt>
    <dgm:pt modelId="{8A5BD9AA-BCE2-BC45-9094-4C8BABFDF403}">
      <dgm:prSet custT="1"/>
      <dgm:spPr/>
      <dgm:t>
        <a:bodyPr/>
        <a:lstStyle/>
        <a:p>
          <a:pPr rtl="0"/>
          <a:r>
            <a:rPr lang="en-US" sz="2800" dirty="0" smtClean="0"/>
            <a:t>the use of paging or segmentation or both</a:t>
          </a:r>
          <a:endParaRPr lang="en-US" sz="2800" dirty="0"/>
        </a:p>
      </dgm:t>
    </dgm:pt>
    <dgm:pt modelId="{2067813C-0F83-F44D-A2BC-07D449861BAD}" type="parTrans" cxnId="{4C5AACB4-A416-C542-B511-39DC36B23D0C}">
      <dgm:prSet/>
      <dgm:spPr/>
      <dgm:t>
        <a:bodyPr/>
        <a:lstStyle/>
        <a:p>
          <a:endParaRPr lang="en-US"/>
        </a:p>
      </dgm:t>
    </dgm:pt>
    <dgm:pt modelId="{2B45429E-4452-9F48-A3B6-B791A86262B1}" type="sibTrans" cxnId="{4C5AACB4-A416-C542-B511-39DC36B23D0C}">
      <dgm:prSet/>
      <dgm:spPr/>
      <dgm:t>
        <a:bodyPr/>
        <a:lstStyle/>
        <a:p>
          <a:endParaRPr lang="en-US"/>
        </a:p>
      </dgm:t>
    </dgm:pt>
    <dgm:pt modelId="{00531C10-3067-D94C-A96F-7F0369ED4FBD}">
      <dgm:prSet custT="1"/>
      <dgm:spPr/>
      <dgm:t>
        <a:bodyPr/>
        <a:lstStyle/>
        <a:p>
          <a:pPr rtl="0"/>
          <a:r>
            <a:rPr lang="en-NZ" sz="2800" dirty="0" smtClean="0"/>
            <a:t>the algorithms employed for various aspects of memory management</a:t>
          </a:r>
          <a:endParaRPr lang="en-NZ" sz="2800" dirty="0"/>
        </a:p>
      </dgm:t>
    </dgm:pt>
    <dgm:pt modelId="{5DE211B5-48AB-FD4D-8441-04C6DD704370}" type="sibTrans" cxnId="{860AD2C2-BAF0-EE49-AA88-816DC8798D63}">
      <dgm:prSet/>
      <dgm:spPr/>
      <dgm:t>
        <a:bodyPr/>
        <a:lstStyle/>
        <a:p>
          <a:endParaRPr lang="en-US"/>
        </a:p>
      </dgm:t>
    </dgm:pt>
    <dgm:pt modelId="{F31B542D-F021-BE41-8935-5D8D3CB4AF95}" type="parTrans" cxnId="{860AD2C2-BAF0-EE49-AA88-816DC8798D63}">
      <dgm:prSet/>
      <dgm:spPr/>
      <dgm:t>
        <a:bodyPr/>
        <a:lstStyle/>
        <a:p>
          <a:endParaRPr lang="en-US"/>
        </a:p>
      </dgm:t>
    </dgm:pt>
    <dgm:pt modelId="{CC2B19CB-FA6F-2344-8167-93A322E2E20C}" type="pres">
      <dgm:prSet presAssocID="{B3221851-5EF1-A140-8B11-BFC4A60FE0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54C350-B66A-6B43-B459-56DA696A90E8}" type="pres">
      <dgm:prSet presAssocID="{3950D1DF-2125-6643-A4F0-5058A2FDD6B3}" presName="parentText" presStyleLbl="node1" presStyleIdx="0" presStyleCnt="1" custScaleX="96191" custScaleY="237871" custLinFactNeighborX="-69" custLinFactNeighborY="48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70BBE-6E3E-6C42-A86E-16AF039670AE}" type="pres">
      <dgm:prSet presAssocID="{3950D1DF-2125-6643-A4F0-5058A2FDD6B3}" presName="childText" presStyleLbl="revTx" presStyleIdx="0" presStyleCnt="1" custScaleY="210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8B2ED8-3299-5741-B982-20A9A3AE5266}" srcId="{B3221851-5EF1-A140-8B11-BFC4A60FE09A}" destId="{3950D1DF-2125-6643-A4F0-5058A2FDD6B3}" srcOrd="0" destOrd="0" parTransId="{063F761E-965A-E94C-8C0B-B64776EE0A44}" sibTransId="{8A992A4A-DBA3-D84A-B4D1-590AE5416B17}"/>
    <dgm:cxn modelId="{BF5BE633-5B1B-4621-A3A6-AF46A24BD089}" type="presOf" srcId="{8A5BD9AA-BCE2-BC45-9094-4C8BABFDF403}" destId="{BB770BBE-6E3E-6C42-A86E-16AF039670AE}" srcOrd="0" destOrd="1" presId="urn:microsoft.com/office/officeart/2005/8/layout/vList2"/>
    <dgm:cxn modelId="{187D516F-B1EB-E04C-8CE9-3C6A4EAB992E}" srcId="{3950D1DF-2125-6643-A4F0-5058A2FDD6B3}" destId="{36818CF7-E2BE-534C-B91B-3920E332C25E}" srcOrd="0" destOrd="0" parTransId="{A9E31F8A-AC41-6043-8766-00DACBF9D2AE}" sibTransId="{65F29B4D-4271-0340-AE09-359A3127F142}"/>
    <dgm:cxn modelId="{C71ED899-9F28-43FB-A30C-AD79EE958B25}" type="presOf" srcId="{B3221851-5EF1-A140-8B11-BFC4A60FE09A}" destId="{CC2B19CB-FA6F-2344-8167-93A322E2E20C}" srcOrd="0" destOrd="0" presId="urn:microsoft.com/office/officeart/2005/8/layout/vList2"/>
    <dgm:cxn modelId="{438E5DDA-0EF2-40B2-9A1A-F9AEBC2E9837}" type="presOf" srcId="{00531C10-3067-D94C-A96F-7F0369ED4FBD}" destId="{BB770BBE-6E3E-6C42-A86E-16AF039670AE}" srcOrd="0" destOrd="2" presId="urn:microsoft.com/office/officeart/2005/8/layout/vList2"/>
    <dgm:cxn modelId="{4C5AACB4-A416-C542-B511-39DC36B23D0C}" srcId="{3950D1DF-2125-6643-A4F0-5058A2FDD6B3}" destId="{8A5BD9AA-BCE2-BC45-9094-4C8BABFDF403}" srcOrd="1" destOrd="0" parTransId="{2067813C-0F83-F44D-A2BC-07D449861BAD}" sibTransId="{2B45429E-4452-9F48-A3B6-B791A86262B1}"/>
    <dgm:cxn modelId="{860AD2C2-BAF0-EE49-AA88-816DC8798D63}" srcId="{3950D1DF-2125-6643-A4F0-5058A2FDD6B3}" destId="{00531C10-3067-D94C-A96F-7F0369ED4FBD}" srcOrd="2" destOrd="0" parTransId="{F31B542D-F021-BE41-8935-5D8D3CB4AF95}" sibTransId="{5DE211B5-48AB-FD4D-8441-04C6DD704370}"/>
    <dgm:cxn modelId="{745D5F03-D8B5-43DB-85F2-7D4C3F5D0E46}" type="presOf" srcId="{36818CF7-E2BE-534C-B91B-3920E332C25E}" destId="{BB770BBE-6E3E-6C42-A86E-16AF039670AE}" srcOrd="0" destOrd="0" presId="urn:microsoft.com/office/officeart/2005/8/layout/vList2"/>
    <dgm:cxn modelId="{B04CEEE0-9884-40FF-A6F1-4AC61F4B5AE8}" type="presOf" srcId="{3950D1DF-2125-6643-A4F0-5058A2FDD6B3}" destId="{2C54C350-B66A-6B43-B459-56DA696A90E8}" srcOrd="0" destOrd="0" presId="urn:microsoft.com/office/officeart/2005/8/layout/vList2"/>
    <dgm:cxn modelId="{5BCB99DC-6089-4D4B-8F87-76881829EE0B}" type="presParOf" srcId="{CC2B19CB-FA6F-2344-8167-93A322E2E20C}" destId="{2C54C350-B66A-6B43-B459-56DA696A90E8}" srcOrd="0" destOrd="0" presId="urn:microsoft.com/office/officeart/2005/8/layout/vList2"/>
    <dgm:cxn modelId="{53CE3C52-B4FF-4120-A4A8-C4130890C821}" type="presParOf" srcId="{CC2B19CB-FA6F-2344-8167-93A322E2E20C}" destId="{BB770BBE-6E3E-6C42-A86E-16AF039670A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D9C3C5-4EE0-E848-B699-8A0E9E9D69D8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7ADE3E-8E57-D34C-9646-5DE55D005F5A}">
      <dgm:prSet phldrT="[Text]"/>
      <dgm:spPr/>
      <dgm:t>
        <a:bodyPr/>
        <a:lstStyle/>
        <a:p>
          <a:r>
            <a:rPr lang="en-NZ" dirty="0" smtClean="0"/>
            <a:t>Six possibilities exist:</a:t>
          </a:r>
          <a:endParaRPr lang="en-US" dirty="0"/>
        </a:p>
      </dgm:t>
    </dgm:pt>
    <dgm:pt modelId="{AC40C00E-5C93-1F46-8985-733F101DCE1C}" type="parTrans" cxnId="{5F218AA9-C11E-E242-8470-459F2B70E9F3}">
      <dgm:prSet/>
      <dgm:spPr/>
      <dgm:t>
        <a:bodyPr/>
        <a:lstStyle/>
        <a:p>
          <a:endParaRPr lang="en-US"/>
        </a:p>
      </dgm:t>
    </dgm:pt>
    <dgm:pt modelId="{C430AF6F-328B-8240-8A2B-C0B6DCC06AD6}" type="sibTrans" cxnId="{5F218AA9-C11E-E242-8470-459F2B70E9F3}">
      <dgm:prSet/>
      <dgm:spPr/>
      <dgm:t>
        <a:bodyPr/>
        <a:lstStyle/>
        <a:p>
          <a:endParaRPr lang="en-US"/>
        </a:p>
      </dgm:t>
    </dgm:pt>
    <dgm:pt modelId="{81663232-E89C-5943-9838-D45D4A966939}">
      <dgm:prSet/>
      <dgm:spPr/>
      <dgm:t>
        <a:bodyPr/>
        <a:lstStyle/>
        <a:p>
          <a:r>
            <a:rPr lang="en-NZ" dirty="0" smtClean="0"/>
            <a:t>lowest-priority process</a:t>
          </a:r>
        </a:p>
      </dgm:t>
    </dgm:pt>
    <dgm:pt modelId="{5324BBA9-550F-3D42-96C9-3F0CE13A61EB}" type="parTrans" cxnId="{F8ED8EC3-F1D9-BC40-AE60-506EDE95D493}">
      <dgm:prSet/>
      <dgm:spPr/>
      <dgm:t>
        <a:bodyPr/>
        <a:lstStyle/>
        <a:p>
          <a:endParaRPr lang="en-US"/>
        </a:p>
      </dgm:t>
    </dgm:pt>
    <dgm:pt modelId="{0011F9BE-1011-2F4E-A3E7-68B9EF56EE76}" type="sibTrans" cxnId="{F8ED8EC3-F1D9-BC40-AE60-506EDE95D493}">
      <dgm:prSet/>
      <dgm:spPr/>
      <dgm:t>
        <a:bodyPr/>
        <a:lstStyle/>
        <a:p>
          <a:endParaRPr lang="en-US"/>
        </a:p>
      </dgm:t>
    </dgm:pt>
    <dgm:pt modelId="{A5C047B0-673D-8E4F-A1FB-FE6419783974}">
      <dgm:prSet/>
      <dgm:spPr/>
      <dgm:t>
        <a:bodyPr/>
        <a:lstStyle/>
        <a:p>
          <a:r>
            <a:rPr lang="en-NZ" dirty="0" smtClean="0"/>
            <a:t>faulting process</a:t>
          </a:r>
        </a:p>
      </dgm:t>
    </dgm:pt>
    <dgm:pt modelId="{25DE016B-C9A8-1744-BF22-1BDADB856E93}" type="parTrans" cxnId="{3CC7EE1B-EB12-E64E-83EE-CF215C9B416D}">
      <dgm:prSet/>
      <dgm:spPr/>
      <dgm:t>
        <a:bodyPr/>
        <a:lstStyle/>
        <a:p>
          <a:endParaRPr lang="en-US"/>
        </a:p>
      </dgm:t>
    </dgm:pt>
    <dgm:pt modelId="{6611C196-FB16-3242-8647-76B8786D248B}" type="sibTrans" cxnId="{3CC7EE1B-EB12-E64E-83EE-CF215C9B416D}">
      <dgm:prSet/>
      <dgm:spPr/>
      <dgm:t>
        <a:bodyPr/>
        <a:lstStyle/>
        <a:p>
          <a:endParaRPr lang="en-US"/>
        </a:p>
      </dgm:t>
    </dgm:pt>
    <dgm:pt modelId="{2CC078CE-CE72-DA40-A08C-B35DA6A69267}">
      <dgm:prSet/>
      <dgm:spPr/>
      <dgm:t>
        <a:bodyPr/>
        <a:lstStyle/>
        <a:p>
          <a:r>
            <a:rPr lang="en-NZ" dirty="0" smtClean="0"/>
            <a:t>last process activated</a:t>
          </a:r>
        </a:p>
      </dgm:t>
    </dgm:pt>
    <dgm:pt modelId="{8302FA70-9F37-A74D-B4A9-C1976750FCC0}" type="parTrans" cxnId="{E944EE72-AE0B-EC46-BCED-EC6B477FA157}">
      <dgm:prSet/>
      <dgm:spPr/>
      <dgm:t>
        <a:bodyPr/>
        <a:lstStyle/>
        <a:p>
          <a:endParaRPr lang="en-US"/>
        </a:p>
      </dgm:t>
    </dgm:pt>
    <dgm:pt modelId="{4550C1D9-63E4-3745-98EC-ACDDBBDB8704}" type="sibTrans" cxnId="{E944EE72-AE0B-EC46-BCED-EC6B477FA157}">
      <dgm:prSet/>
      <dgm:spPr/>
      <dgm:t>
        <a:bodyPr/>
        <a:lstStyle/>
        <a:p>
          <a:endParaRPr lang="en-US"/>
        </a:p>
      </dgm:t>
    </dgm:pt>
    <dgm:pt modelId="{957638B3-9D61-F545-959B-734CB6E505F5}">
      <dgm:prSet/>
      <dgm:spPr/>
      <dgm:t>
        <a:bodyPr/>
        <a:lstStyle/>
        <a:p>
          <a:r>
            <a:rPr lang="en-NZ" dirty="0" smtClean="0"/>
            <a:t>process with the smallest resident set</a:t>
          </a:r>
        </a:p>
      </dgm:t>
    </dgm:pt>
    <dgm:pt modelId="{7FCD3677-A710-4E4B-B87B-DC40720265B8}" type="parTrans" cxnId="{A670FF89-C4ED-794D-8EDE-F3149CD28217}">
      <dgm:prSet/>
      <dgm:spPr/>
      <dgm:t>
        <a:bodyPr/>
        <a:lstStyle/>
        <a:p>
          <a:endParaRPr lang="en-US"/>
        </a:p>
      </dgm:t>
    </dgm:pt>
    <dgm:pt modelId="{E708CCBA-46B5-734D-A5C8-C056B3C629F0}" type="sibTrans" cxnId="{A670FF89-C4ED-794D-8EDE-F3149CD28217}">
      <dgm:prSet/>
      <dgm:spPr/>
      <dgm:t>
        <a:bodyPr/>
        <a:lstStyle/>
        <a:p>
          <a:endParaRPr lang="en-US"/>
        </a:p>
      </dgm:t>
    </dgm:pt>
    <dgm:pt modelId="{FE73AC30-B099-AE43-932A-1C425C764A9D}">
      <dgm:prSet/>
      <dgm:spPr/>
      <dgm:t>
        <a:bodyPr/>
        <a:lstStyle/>
        <a:p>
          <a:r>
            <a:rPr lang="en-NZ" dirty="0" smtClean="0"/>
            <a:t>largest process</a:t>
          </a:r>
        </a:p>
      </dgm:t>
    </dgm:pt>
    <dgm:pt modelId="{B822F12D-0982-3144-96F4-D9D913EA19B9}" type="parTrans" cxnId="{1CC5EFB8-AA37-344D-927B-8EBF70E882DF}">
      <dgm:prSet/>
      <dgm:spPr/>
      <dgm:t>
        <a:bodyPr/>
        <a:lstStyle/>
        <a:p>
          <a:endParaRPr lang="en-US"/>
        </a:p>
      </dgm:t>
    </dgm:pt>
    <dgm:pt modelId="{2068C441-CB8C-8C4D-A829-835CEE5E799C}" type="sibTrans" cxnId="{1CC5EFB8-AA37-344D-927B-8EBF70E882DF}">
      <dgm:prSet/>
      <dgm:spPr/>
      <dgm:t>
        <a:bodyPr/>
        <a:lstStyle/>
        <a:p>
          <a:endParaRPr lang="en-US"/>
        </a:p>
      </dgm:t>
    </dgm:pt>
    <dgm:pt modelId="{83033804-0C0F-484E-9F8B-29CF9C84354C}">
      <dgm:prSet/>
      <dgm:spPr/>
      <dgm:t>
        <a:bodyPr/>
        <a:lstStyle/>
        <a:p>
          <a:r>
            <a:rPr lang="en-NZ" dirty="0" smtClean="0"/>
            <a:t>process with the largest remaining execution window</a:t>
          </a:r>
        </a:p>
      </dgm:t>
    </dgm:pt>
    <dgm:pt modelId="{BADA29D4-F655-E747-8202-DC86FED9701B}" type="parTrans" cxnId="{872BE5D2-4185-DB45-AEF5-756E030C1DED}">
      <dgm:prSet/>
      <dgm:spPr/>
      <dgm:t>
        <a:bodyPr/>
        <a:lstStyle/>
        <a:p>
          <a:endParaRPr lang="en-US"/>
        </a:p>
      </dgm:t>
    </dgm:pt>
    <dgm:pt modelId="{3466CFB1-0EDD-E544-9A23-A81EE567430D}" type="sibTrans" cxnId="{872BE5D2-4185-DB45-AEF5-756E030C1DED}">
      <dgm:prSet/>
      <dgm:spPr/>
      <dgm:t>
        <a:bodyPr/>
        <a:lstStyle/>
        <a:p>
          <a:endParaRPr lang="en-US"/>
        </a:p>
      </dgm:t>
    </dgm:pt>
    <dgm:pt modelId="{16543A37-E258-C04C-B577-83A872101DA6}" type="pres">
      <dgm:prSet presAssocID="{E3D9C3C5-4EE0-E848-B699-8A0E9E9D69D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1CAA0-63EC-5F44-9DA2-A1CCB69B69C7}" type="pres">
      <dgm:prSet presAssocID="{6B7ADE3E-8E57-D34C-9646-5DE55D005F5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218AA9-C11E-E242-8470-459F2B70E9F3}" srcId="{E3D9C3C5-4EE0-E848-B699-8A0E9E9D69D8}" destId="{6B7ADE3E-8E57-D34C-9646-5DE55D005F5A}" srcOrd="0" destOrd="0" parTransId="{AC40C00E-5C93-1F46-8985-733F101DCE1C}" sibTransId="{C430AF6F-328B-8240-8A2B-C0B6DCC06AD6}"/>
    <dgm:cxn modelId="{B10256B1-14DD-4AA5-9B6C-2F1FBB6FDA19}" type="presOf" srcId="{81663232-E89C-5943-9838-D45D4A966939}" destId="{DD51CAA0-63EC-5F44-9DA2-A1CCB69B69C7}" srcOrd="0" destOrd="1" presId="urn:microsoft.com/office/officeart/2005/8/layout/hList6"/>
    <dgm:cxn modelId="{FD26612E-81B7-4847-A560-F30DEADCEB9E}" type="presOf" srcId="{83033804-0C0F-484E-9F8B-29CF9C84354C}" destId="{DD51CAA0-63EC-5F44-9DA2-A1CCB69B69C7}" srcOrd="0" destOrd="6" presId="urn:microsoft.com/office/officeart/2005/8/layout/hList6"/>
    <dgm:cxn modelId="{E944EE72-AE0B-EC46-BCED-EC6B477FA157}" srcId="{6B7ADE3E-8E57-D34C-9646-5DE55D005F5A}" destId="{2CC078CE-CE72-DA40-A08C-B35DA6A69267}" srcOrd="2" destOrd="0" parTransId="{8302FA70-9F37-A74D-B4A9-C1976750FCC0}" sibTransId="{4550C1D9-63E4-3745-98EC-ACDDBBDB8704}"/>
    <dgm:cxn modelId="{CCB7B743-5814-4838-B862-E942B268A945}" type="presOf" srcId="{6B7ADE3E-8E57-D34C-9646-5DE55D005F5A}" destId="{DD51CAA0-63EC-5F44-9DA2-A1CCB69B69C7}" srcOrd="0" destOrd="0" presId="urn:microsoft.com/office/officeart/2005/8/layout/hList6"/>
    <dgm:cxn modelId="{1CC5EFB8-AA37-344D-927B-8EBF70E882DF}" srcId="{6B7ADE3E-8E57-D34C-9646-5DE55D005F5A}" destId="{FE73AC30-B099-AE43-932A-1C425C764A9D}" srcOrd="4" destOrd="0" parTransId="{B822F12D-0982-3144-96F4-D9D913EA19B9}" sibTransId="{2068C441-CB8C-8C4D-A829-835CEE5E799C}"/>
    <dgm:cxn modelId="{950431FA-9834-44F3-9592-A832B8EDDDE9}" type="presOf" srcId="{A5C047B0-673D-8E4F-A1FB-FE6419783974}" destId="{DD51CAA0-63EC-5F44-9DA2-A1CCB69B69C7}" srcOrd="0" destOrd="2" presId="urn:microsoft.com/office/officeart/2005/8/layout/hList6"/>
    <dgm:cxn modelId="{F12DAB37-C054-4D62-AE0B-F2A23CD09CA8}" type="presOf" srcId="{FE73AC30-B099-AE43-932A-1C425C764A9D}" destId="{DD51CAA0-63EC-5F44-9DA2-A1CCB69B69C7}" srcOrd="0" destOrd="5" presId="urn:microsoft.com/office/officeart/2005/8/layout/hList6"/>
    <dgm:cxn modelId="{2CCF74FE-7D23-4811-8905-1E229FE9BA4D}" type="presOf" srcId="{2CC078CE-CE72-DA40-A08C-B35DA6A69267}" destId="{DD51CAA0-63EC-5F44-9DA2-A1CCB69B69C7}" srcOrd="0" destOrd="3" presId="urn:microsoft.com/office/officeart/2005/8/layout/hList6"/>
    <dgm:cxn modelId="{F8ED8EC3-F1D9-BC40-AE60-506EDE95D493}" srcId="{6B7ADE3E-8E57-D34C-9646-5DE55D005F5A}" destId="{81663232-E89C-5943-9838-D45D4A966939}" srcOrd="0" destOrd="0" parTransId="{5324BBA9-550F-3D42-96C9-3F0CE13A61EB}" sibTransId="{0011F9BE-1011-2F4E-A3E7-68B9EF56EE76}"/>
    <dgm:cxn modelId="{7289BFE6-B3AA-4C2E-A201-B7967437A9BC}" type="presOf" srcId="{957638B3-9D61-F545-959B-734CB6E505F5}" destId="{DD51CAA0-63EC-5F44-9DA2-A1CCB69B69C7}" srcOrd="0" destOrd="4" presId="urn:microsoft.com/office/officeart/2005/8/layout/hList6"/>
    <dgm:cxn modelId="{A670FF89-C4ED-794D-8EDE-F3149CD28217}" srcId="{6B7ADE3E-8E57-D34C-9646-5DE55D005F5A}" destId="{957638B3-9D61-F545-959B-734CB6E505F5}" srcOrd="3" destOrd="0" parTransId="{7FCD3677-A710-4E4B-B87B-DC40720265B8}" sibTransId="{E708CCBA-46B5-734D-A5C8-C056B3C629F0}"/>
    <dgm:cxn modelId="{3CC7EE1B-EB12-E64E-83EE-CF215C9B416D}" srcId="{6B7ADE3E-8E57-D34C-9646-5DE55D005F5A}" destId="{A5C047B0-673D-8E4F-A1FB-FE6419783974}" srcOrd="1" destOrd="0" parTransId="{25DE016B-C9A8-1744-BF22-1BDADB856E93}" sibTransId="{6611C196-FB16-3242-8647-76B8786D248B}"/>
    <dgm:cxn modelId="{872BE5D2-4185-DB45-AEF5-756E030C1DED}" srcId="{6B7ADE3E-8E57-D34C-9646-5DE55D005F5A}" destId="{83033804-0C0F-484E-9F8B-29CF9C84354C}" srcOrd="5" destOrd="0" parTransId="{BADA29D4-F655-E747-8202-DC86FED9701B}" sibTransId="{3466CFB1-0EDD-E544-9A23-A81EE567430D}"/>
    <dgm:cxn modelId="{75C7DF95-01D7-4CE1-8B29-8BD776BC8CEE}" type="presOf" srcId="{E3D9C3C5-4EE0-E848-B699-8A0E9E9D69D8}" destId="{16543A37-E258-C04C-B577-83A872101DA6}" srcOrd="0" destOrd="0" presId="urn:microsoft.com/office/officeart/2005/8/layout/hList6"/>
    <dgm:cxn modelId="{FECA9BB9-5A45-42FA-B8AB-8E5040332E29}" type="presParOf" srcId="{16543A37-E258-C04C-B577-83A872101DA6}" destId="{DD51CAA0-63EC-5F44-9DA2-A1CCB69B69C7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35E02B-71EA-A248-A9D1-2F965A2C7B31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</dgm:pt>
    <dgm:pt modelId="{23084231-31CB-4743-B4A4-79D75B471C13}">
      <dgm:prSet phldrT="[Text]"/>
      <dgm:spPr/>
      <dgm:t>
        <a:bodyPr/>
        <a:lstStyle/>
        <a:p>
          <a:r>
            <a:rPr lang="en-US" dirty="0" smtClean="0"/>
            <a:t>Two main types:</a:t>
          </a:r>
          <a:endParaRPr lang="en-US" dirty="0"/>
        </a:p>
      </dgm:t>
    </dgm:pt>
    <dgm:pt modelId="{401E3C16-4AAC-704D-82E4-0D66DF61552E}" type="parTrans" cxnId="{BF33AFCF-4A2A-FE43-A8ED-38A099C1D8BC}">
      <dgm:prSet/>
      <dgm:spPr/>
      <dgm:t>
        <a:bodyPr/>
        <a:lstStyle/>
        <a:p>
          <a:endParaRPr lang="en-US"/>
        </a:p>
      </dgm:t>
    </dgm:pt>
    <dgm:pt modelId="{692FF7BF-C0A4-674A-BF1F-0B151DCF5D64}" type="sibTrans" cxnId="{BF33AFCF-4A2A-FE43-A8ED-38A099C1D8BC}">
      <dgm:prSet/>
      <dgm:spPr/>
      <dgm:t>
        <a:bodyPr/>
        <a:lstStyle/>
        <a:p>
          <a:endParaRPr lang="en-US"/>
        </a:p>
      </dgm:t>
    </dgm:pt>
    <dgm:pt modelId="{1DA8F05A-5B38-7A4B-A17B-66CF5B6872DE}">
      <dgm:prSet/>
      <dgm:spPr/>
      <dgm:t>
        <a:bodyPr/>
        <a:lstStyle/>
        <a:p>
          <a:r>
            <a:rPr lang="en-US" dirty="0" smtClean="0"/>
            <a:t>Demand Paging </a:t>
          </a:r>
        </a:p>
      </dgm:t>
    </dgm:pt>
    <dgm:pt modelId="{1D73C883-0270-7D43-A3D6-E088B19F4F0C}" type="parTrans" cxnId="{8166DABC-C6DB-E84B-B775-E9C5DA2FF9BF}">
      <dgm:prSet/>
      <dgm:spPr/>
      <dgm:t>
        <a:bodyPr/>
        <a:lstStyle/>
        <a:p>
          <a:endParaRPr lang="en-US"/>
        </a:p>
      </dgm:t>
    </dgm:pt>
    <dgm:pt modelId="{F1121A77-6FE8-5E4F-A442-5C1A505C93F3}" type="sibTrans" cxnId="{8166DABC-C6DB-E84B-B775-E9C5DA2FF9BF}">
      <dgm:prSet/>
      <dgm:spPr/>
      <dgm:t>
        <a:bodyPr/>
        <a:lstStyle/>
        <a:p>
          <a:endParaRPr lang="en-US"/>
        </a:p>
      </dgm:t>
    </dgm:pt>
    <dgm:pt modelId="{CC2EA49D-6FA8-6A47-B280-61DE471AFC17}">
      <dgm:prSet/>
      <dgm:spPr/>
      <dgm:t>
        <a:bodyPr/>
        <a:lstStyle/>
        <a:p>
          <a:r>
            <a:rPr lang="en-US" dirty="0" smtClean="0"/>
            <a:t>Pre-paging</a:t>
          </a:r>
          <a:endParaRPr lang="en-US" dirty="0"/>
        </a:p>
      </dgm:t>
    </dgm:pt>
    <dgm:pt modelId="{171EE2B2-D007-7D47-8175-5BDD56D3449B}" type="parTrans" cxnId="{B1F7B894-93BA-2548-A9A3-AB31E3BCC975}">
      <dgm:prSet/>
      <dgm:spPr/>
      <dgm:t>
        <a:bodyPr/>
        <a:lstStyle/>
        <a:p>
          <a:endParaRPr lang="en-US"/>
        </a:p>
      </dgm:t>
    </dgm:pt>
    <dgm:pt modelId="{134C7CA8-BAE9-DB47-AB35-D07CD95CDBF0}" type="sibTrans" cxnId="{B1F7B894-93BA-2548-A9A3-AB31E3BCC975}">
      <dgm:prSet/>
      <dgm:spPr/>
      <dgm:t>
        <a:bodyPr/>
        <a:lstStyle/>
        <a:p>
          <a:endParaRPr lang="en-US"/>
        </a:p>
      </dgm:t>
    </dgm:pt>
    <dgm:pt modelId="{BF8FBDCF-9F23-B04B-9764-EDEEC6AE3CC3}" type="pres">
      <dgm:prSet presAssocID="{FE35E02B-71EA-A248-A9D1-2F965A2C7B3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B3C1A2-A3EF-8B49-8AF1-E5A487FD2393}" type="pres">
      <dgm:prSet presAssocID="{FE35E02B-71EA-A248-A9D1-2F965A2C7B31}" presName="hierFlow" presStyleCnt="0"/>
      <dgm:spPr/>
    </dgm:pt>
    <dgm:pt modelId="{4D67A21D-19CC-6E43-A3F1-A15C6A73DF92}" type="pres">
      <dgm:prSet presAssocID="{FE35E02B-71EA-A248-A9D1-2F965A2C7B3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163FF9-EA40-8440-B861-2E1397F85C61}" type="pres">
      <dgm:prSet presAssocID="{23084231-31CB-4743-B4A4-79D75B471C13}" presName="Name14" presStyleCnt="0"/>
      <dgm:spPr/>
    </dgm:pt>
    <dgm:pt modelId="{47D2CDED-EA25-D245-9A3E-EE424E47FA09}" type="pres">
      <dgm:prSet presAssocID="{23084231-31CB-4743-B4A4-79D75B471C13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37113-2D19-0E46-8593-FD43CE105843}" type="pres">
      <dgm:prSet presAssocID="{23084231-31CB-4743-B4A4-79D75B471C13}" presName="hierChild2" presStyleCnt="0"/>
      <dgm:spPr/>
    </dgm:pt>
    <dgm:pt modelId="{7FC00B2B-D0BE-C64D-B097-B67C2E9E9C42}" type="pres">
      <dgm:prSet presAssocID="{1D73C883-0270-7D43-A3D6-E088B19F4F0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99ED07D-A25F-8346-81DF-D33C644F84B8}" type="pres">
      <dgm:prSet presAssocID="{1DA8F05A-5B38-7A4B-A17B-66CF5B6872DE}" presName="Name21" presStyleCnt="0"/>
      <dgm:spPr/>
    </dgm:pt>
    <dgm:pt modelId="{A27BAF8F-2698-424F-B03A-2E28D1896C52}" type="pres">
      <dgm:prSet presAssocID="{1DA8F05A-5B38-7A4B-A17B-66CF5B6872DE}" presName="level2Shape" presStyleLbl="node2" presStyleIdx="0" presStyleCnt="2"/>
      <dgm:spPr/>
      <dgm:t>
        <a:bodyPr/>
        <a:lstStyle/>
        <a:p>
          <a:endParaRPr lang="en-US"/>
        </a:p>
      </dgm:t>
    </dgm:pt>
    <dgm:pt modelId="{3F3AA4E7-618F-E244-998D-27516C7E5FED}" type="pres">
      <dgm:prSet presAssocID="{1DA8F05A-5B38-7A4B-A17B-66CF5B6872DE}" presName="hierChild3" presStyleCnt="0"/>
      <dgm:spPr/>
    </dgm:pt>
    <dgm:pt modelId="{91D0E1FC-3442-2845-AFA8-8E8BBBCA9554}" type="pres">
      <dgm:prSet presAssocID="{171EE2B2-D007-7D47-8175-5BDD56D3449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60C33D1-E949-1643-9BC9-92DFFADB1C88}" type="pres">
      <dgm:prSet presAssocID="{CC2EA49D-6FA8-6A47-B280-61DE471AFC17}" presName="Name21" presStyleCnt="0"/>
      <dgm:spPr/>
    </dgm:pt>
    <dgm:pt modelId="{343A2062-4385-2E48-AA5A-BF53FA94A158}" type="pres">
      <dgm:prSet presAssocID="{CC2EA49D-6FA8-6A47-B280-61DE471AFC17}" presName="level2Shape" presStyleLbl="node2" presStyleIdx="1" presStyleCnt="2"/>
      <dgm:spPr/>
      <dgm:t>
        <a:bodyPr/>
        <a:lstStyle/>
        <a:p>
          <a:endParaRPr lang="en-US"/>
        </a:p>
      </dgm:t>
    </dgm:pt>
    <dgm:pt modelId="{073A1675-0456-3C40-9261-E44F86126930}" type="pres">
      <dgm:prSet presAssocID="{CC2EA49D-6FA8-6A47-B280-61DE471AFC17}" presName="hierChild3" presStyleCnt="0"/>
      <dgm:spPr/>
    </dgm:pt>
    <dgm:pt modelId="{D073093C-41EC-4048-98FC-2346A84A853D}" type="pres">
      <dgm:prSet presAssocID="{FE35E02B-71EA-A248-A9D1-2F965A2C7B31}" presName="bgShapesFlow" presStyleCnt="0"/>
      <dgm:spPr/>
    </dgm:pt>
  </dgm:ptLst>
  <dgm:cxnLst>
    <dgm:cxn modelId="{C09EAF5E-6D91-4F74-82D5-DBCA67C3D6F4}" type="presOf" srcId="{1DA8F05A-5B38-7A4B-A17B-66CF5B6872DE}" destId="{A27BAF8F-2698-424F-B03A-2E28D1896C52}" srcOrd="0" destOrd="0" presId="urn:microsoft.com/office/officeart/2005/8/layout/hierarchy6"/>
    <dgm:cxn modelId="{B11F339D-0FB7-4BDF-83C0-CBFE0F708DEF}" type="presOf" srcId="{171EE2B2-D007-7D47-8175-5BDD56D3449B}" destId="{91D0E1FC-3442-2845-AFA8-8E8BBBCA9554}" srcOrd="0" destOrd="0" presId="urn:microsoft.com/office/officeart/2005/8/layout/hierarchy6"/>
    <dgm:cxn modelId="{F6564EF4-261F-4766-8D35-0A886B47910A}" type="presOf" srcId="{1D73C883-0270-7D43-A3D6-E088B19F4F0C}" destId="{7FC00B2B-D0BE-C64D-B097-B67C2E9E9C42}" srcOrd="0" destOrd="0" presId="urn:microsoft.com/office/officeart/2005/8/layout/hierarchy6"/>
    <dgm:cxn modelId="{DFACCEE8-B40D-49E6-AAF3-33C07C178E87}" type="presOf" srcId="{FE35E02B-71EA-A248-A9D1-2F965A2C7B31}" destId="{BF8FBDCF-9F23-B04B-9764-EDEEC6AE3CC3}" srcOrd="0" destOrd="0" presId="urn:microsoft.com/office/officeart/2005/8/layout/hierarchy6"/>
    <dgm:cxn modelId="{8166DABC-C6DB-E84B-B775-E9C5DA2FF9BF}" srcId="{23084231-31CB-4743-B4A4-79D75B471C13}" destId="{1DA8F05A-5B38-7A4B-A17B-66CF5B6872DE}" srcOrd="0" destOrd="0" parTransId="{1D73C883-0270-7D43-A3D6-E088B19F4F0C}" sibTransId="{F1121A77-6FE8-5E4F-A442-5C1A505C93F3}"/>
    <dgm:cxn modelId="{1644A331-C3F3-4C4D-AA38-F0707587E237}" type="presOf" srcId="{CC2EA49D-6FA8-6A47-B280-61DE471AFC17}" destId="{343A2062-4385-2E48-AA5A-BF53FA94A158}" srcOrd="0" destOrd="0" presId="urn:microsoft.com/office/officeart/2005/8/layout/hierarchy6"/>
    <dgm:cxn modelId="{E9484E03-FE03-4498-BB1E-549FB6342FB4}" type="presOf" srcId="{23084231-31CB-4743-B4A4-79D75B471C13}" destId="{47D2CDED-EA25-D245-9A3E-EE424E47FA09}" srcOrd="0" destOrd="0" presId="urn:microsoft.com/office/officeart/2005/8/layout/hierarchy6"/>
    <dgm:cxn modelId="{BF33AFCF-4A2A-FE43-A8ED-38A099C1D8BC}" srcId="{FE35E02B-71EA-A248-A9D1-2F965A2C7B31}" destId="{23084231-31CB-4743-B4A4-79D75B471C13}" srcOrd="0" destOrd="0" parTransId="{401E3C16-4AAC-704D-82E4-0D66DF61552E}" sibTransId="{692FF7BF-C0A4-674A-BF1F-0B151DCF5D64}"/>
    <dgm:cxn modelId="{B1F7B894-93BA-2548-A9A3-AB31E3BCC975}" srcId="{23084231-31CB-4743-B4A4-79D75B471C13}" destId="{CC2EA49D-6FA8-6A47-B280-61DE471AFC17}" srcOrd="1" destOrd="0" parTransId="{171EE2B2-D007-7D47-8175-5BDD56D3449B}" sibTransId="{134C7CA8-BAE9-DB47-AB35-D07CD95CDBF0}"/>
    <dgm:cxn modelId="{F56371B6-03A5-43B6-AE31-A80C49F60806}" type="presParOf" srcId="{BF8FBDCF-9F23-B04B-9764-EDEEC6AE3CC3}" destId="{11B3C1A2-A3EF-8B49-8AF1-E5A487FD2393}" srcOrd="0" destOrd="0" presId="urn:microsoft.com/office/officeart/2005/8/layout/hierarchy6"/>
    <dgm:cxn modelId="{9A297222-C495-44EA-A7EC-AE83BD608E02}" type="presParOf" srcId="{11B3C1A2-A3EF-8B49-8AF1-E5A487FD2393}" destId="{4D67A21D-19CC-6E43-A3F1-A15C6A73DF92}" srcOrd="0" destOrd="0" presId="urn:microsoft.com/office/officeart/2005/8/layout/hierarchy6"/>
    <dgm:cxn modelId="{43FD4DE6-97A7-4982-9EBD-5A80376B24EE}" type="presParOf" srcId="{4D67A21D-19CC-6E43-A3F1-A15C6A73DF92}" destId="{DF163FF9-EA40-8440-B861-2E1397F85C61}" srcOrd="0" destOrd="0" presId="urn:microsoft.com/office/officeart/2005/8/layout/hierarchy6"/>
    <dgm:cxn modelId="{8C40D060-55B1-444F-BD10-DDF4D9DA3794}" type="presParOf" srcId="{DF163FF9-EA40-8440-B861-2E1397F85C61}" destId="{47D2CDED-EA25-D245-9A3E-EE424E47FA09}" srcOrd="0" destOrd="0" presId="urn:microsoft.com/office/officeart/2005/8/layout/hierarchy6"/>
    <dgm:cxn modelId="{A08D8012-52DE-44AA-9A3D-3125ADDEE07F}" type="presParOf" srcId="{DF163FF9-EA40-8440-B861-2E1397F85C61}" destId="{5EF37113-2D19-0E46-8593-FD43CE105843}" srcOrd="1" destOrd="0" presId="urn:microsoft.com/office/officeart/2005/8/layout/hierarchy6"/>
    <dgm:cxn modelId="{5593CFBD-637F-47A5-9690-EC65BEE9FC0F}" type="presParOf" srcId="{5EF37113-2D19-0E46-8593-FD43CE105843}" destId="{7FC00B2B-D0BE-C64D-B097-B67C2E9E9C42}" srcOrd="0" destOrd="0" presId="urn:microsoft.com/office/officeart/2005/8/layout/hierarchy6"/>
    <dgm:cxn modelId="{D1817663-F236-4420-A514-0D576AF5CEE1}" type="presParOf" srcId="{5EF37113-2D19-0E46-8593-FD43CE105843}" destId="{C99ED07D-A25F-8346-81DF-D33C644F84B8}" srcOrd="1" destOrd="0" presId="urn:microsoft.com/office/officeart/2005/8/layout/hierarchy6"/>
    <dgm:cxn modelId="{0C07ED26-58B6-4235-831C-3827EEF85588}" type="presParOf" srcId="{C99ED07D-A25F-8346-81DF-D33C644F84B8}" destId="{A27BAF8F-2698-424F-B03A-2E28D1896C52}" srcOrd="0" destOrd="0" presId="urn:microsoft.com/office/officeart/2005/8/layout/hierarchy6"/>
    <dgm:cxn modelId="{64D70094-D6D2-42FC-89AC-40BEFE298AF0}" type="presParOf" srcId="{C99ED07D-A25F-8346-81DF-D33C644F84B8}" destId="{3F3AA4E7-618F-E244-998D-27516C7E5FED}" srcOrd="1" destOrd="0" presId="urn:microsoft.com/office/officeart/2005/8/layout/hierarchy6"/>
    <dgm:cxn modelId="{DFAC2859-C9C3-4361-8AA6-94B352821721}" type="presParOf" srcId="{5EF37113-2D19-0E46-8593-FD43CE105843}" destId="{91D0E1FC-3442-2845-AFA8-8E8BBBCA9554}" srcOrd="2" destOrd="0" presId="urn:microsoft.com/office/officeart/2005/8/layout/hierarchy6"/>
    <dgm:cxn modelId="{1490A32B-E5A2-4965-91CE-DE752D81DC23}" type="presParOf" srcId="{5EF37113-2D19-0E46-8593-FD43CE105843}" destId="{B60C33D1-E949-1643-9BC9-92DFFADB1C88}" srcOrd="3" destOrd="0" presId="urn:microsoft.com/office/officeart/2005/8/layout/hierarchy6"/>
    <dgm:cxn modelId="{2E65BCDA-B2EA-456D-9DBE-60B04FA46923}" type="presParOf" srcId="{B60C33D1-E949-1643-9BC9-92DFFADB1C88}" destId="{343A2062-4385-2E48-AA5A-BF53FA94A158}" srcOrd="0" destOrd="0" presId="urn:microsoft.com/office/officeart/2005/8/layout/hierarchy6"/>
    <dgm:cxn modelId="{96F602DD-293D-4752-B87A-99428C1749E2}" type="presParOf" srcId="{B60C33D1-E949-1643-9BC9-92DFFADB1C88}" destId="{073A1675-0456-3C40-9261-E44F86126930}" srcOrd="1" destOrd="0" presId="urn:microsoft.com/office/officeart/2005/8/layout/hierarchy6"/>
    <dgm:cxn modelId="{3664C1ED-F6C6-44E1-8B11-B63E365A271E}" type="presParOf" srcId="{BF8FBDCF-9F23-B04B-9764-EDEEC6AE3CC3}" destId="{D073093C-41EC-4048-98FC-2346A84A853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557B8-20C6-9042-8F72-03A210D067C2}" type="doc">
      <dgm:prSet loTypeId="urn:microsoft.com/office/officeart/2005/8/layout/vList3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4DE01-6233-B249-8E19-C7D51CE87F9A}">
      <dgm:prSet/>
      <dgm:spPr/>
      <dgm:t>
        <a:bodyPr/>
        <a:lstStyle/>
        <a:p>
          <a:pPr rtl="0"/>
          <a:r>
            <a:rPr lang="en-US" dirty="0" smtClean="0"/>
            <a:t>Algorithms used for the selection of a page to replace:</a:t>
          </a:r>
          <a:endParaRPr lang="en-US" dirty="0"/>
        </a:p>
      </dgm:t>
    </dgm:pt>
    <dgm:pt modelId="{FFD2C51C-0256-664F-B449-65DC58CAE24F}" type="parTrans" cxnId="{03764115-0E24-3A4B-9923-0E71C9E8080A}">
      <dgm:prSet/>
      <dgm:spPr/>
      <dgm:t>
        <a:bodyPr/>
        <a:lstStyle/>
        <a:p>
          <a:endParaRPr lang="en-US"/>
        </a:p>
      </dgm:t>
    </dgm:pt>
    <dgm:pt modelId="{5C1FAF83-8542-F343-8582-FC2EF309697E}" type="sibTrans" cxnId="{03764115-0E24-3A4B-9923-0E71C9E8080A}">
      <dgm:prSet/>
      <dgm:spPr/>
      <dgm:t>
        <a:bodyPr/>
        <a:lstStyle/>
        <a:p>
          <a:endParaRPr lang="en-US"/>
        </a:p>
      </dgm:t>
    </dgm:pt>
    <dgm:pt modelId="{A0E01A37-5A2E-954D-A02D-BB1F485E3E7F}">
      <dgm:prSet/>
      <dgm:spPr/>
      <dgm:t>
        <a:bodyPr/>
        <a:lstStyle/>
        <a:p>
          <a:pPr rtl="0"/>
          <a:r>
            <a:rPr lang="en-US" dirty="0" smtClean="0"/>
            <a:t>Optimal</a:t>
          </a:r>
          <a:endParaRPr lang="en-US" dirty="0"/>
        </a:p>
      </dgm:t>
    </dgm:pt>
    <dgm:pt modelId="{AFBC8F9A-3E43-6B45-B16F-2B12FB2D024C}" type="parTrans" cxnId="{D54CA063-EAA4-1649-B602-CD8010403DAA}">
      <dgm:prSet/>
      <dgm:spPr/>
      <dgm:t>
        <a:bodyPr/>
        <a:lstStyle/>
        <a:p>
          <a:endParaRPr lang="en-US"/>
        </a:p>
      </dgm:t>
    </dgm:pt>
    <dgm:pt modelId="{8297DF41-8C61-984D-AA0A-2381C54157BB}" type="sibTrans" cxnId="{D54CA063-EAA4-1649-B602-CD8010403DAA}">
      <dgm:prSet/>
      <dgm:spPr/>
      <dgm:t>
        <a:bodyPr/>
        <a:lstStyle/>
        <a:p>
          <a:endParaRPr lang="en-US"/>
        </a:p>
      </dgm:t>
    </dgm:pt>
    <dgm:pt modelId="{FC0E906F-4515-3C47-8A56-FE7BB23BE0EF}">
      <dgm:prSet/>
      <dgm:spPr/>
      <dgm:t>
        <a:bodyPr/>
        <a:lstStyle/>
        <a:p>
          <a:pPr rtl="0"/>
          <a:r>
            <a:rPr lang="en-US" dirty="0" smtClean="0"/>
            <a:t>Least recently used (LRU)</a:t>
          </a:r>
          <a:endParaRPr lang="en-US" dirty="0"/>
        </a:p>
      </dgm:t>
    </dgm:pt>
    <dgm:pt modelId="{34F1AEA6-0BA0-074C-8963-C9741D6BBF71}" type="parTrans" cxnId="{686E4058-2042-5444-8B93-0B32148AB080}">
      <dgm:prSet/>
      <dgm:spPr/>
      <dgm:t>
        <a:bodyPr/>
        <a:lstStyle/>
        <a:p>
          <a:endParaRPr lang="en-US"/>
        </a:p>
      </dgm:t>
    </dgm:pt>
    <dgm:pt modelId="{18E08C4F-67D2-0341-ACC4-7DD73E48FE98}" type="sibTrans" cxnId="{686E4058-2042-5444-8B93-0B32148AB080}">
      <dgm:prSet/>
      <dgm:spPr/>
      <dgm:t>
        <a:bodyPr/>
        <a:lstStyle/>
        <a:p>
          <a:endParaRPr lang="en-US"/>
        </a:p>
      </dgm:t>
    </dgm:pt>
    <dgm:pt modelId="{7D3CDA99-250F-944F-BF47-BF47CD003577}">
      <dgm:prSet/>
      <dgm:spPr/>
      <dgm:t>
        <a:bodyPr/>
        <a:lstStyle/>
        <a:p>
          <a:pPr rtl="0"/>
          <a:r>
            <a:rPr lang="en-US" dirty="0" smtClean="0"/>
            <a:t>First-in-first-out (FIFO)</a:t>
          </a:r>
          <a:endParaRPr lang="en-US" dirty="0"/>
        </a:p>
      </dgm:t>
    </dgm:pt>
    <dgm:pt modelId="{E349C3F7-A6BC-2C42-BDC3-75060C32BE75}" type="parTrans" cxnId="{88660A57-85F2-A145-93F0-85F76122EA97}">
      <dgm:prSet/>
      <dgm:spPr/>
      <dgm:t>
        <a:bodyPr/>
        <a:lstStyle/>
        <a:p>
          <a:endParaRPr lang="en-US"/>
        </a:p>
      </dgm:t>
    </dgm:pt>
    <dgm:pt modelId="{7DBF36F5-A635-4641-8ED8-B9CE79F6B450}" type="sibTrans" cxnId="{88660A57-85F2-A145-93F0-85F76122EA97}">
      <dgm:prSet/>
      <dgm:spPr/>
      <dgm:t>
        <a:bodyPr/>
        <a:lstStyle/>
        <a:p>
          <a:endParaRPr lang="en-US"/>
        </a:p>
      </dgm:t>
    </dgm:pt>
    <dgm:pt modelId="{A23A6ABD-0BB1-6B44-9048-7D79B7FA6C4F}">
      <dgm:prSet/>
      <dgm:spPr/>
      <dgm:t>
        <a:bodyPr/>
        <a:lstStyle/>
        <a:p>
          <a:pPr rtl="0"/>
          <a:r>
            <a:rPr lang="en-US" dirty="0" smtClean="0"/>
            <a:t>Clock</a:t>
          </a:r>
          <a:endParaRPr lang="en-US" dirty="0"/>
        </a:p>
      </dgm:t>
    </dgm:pt>
    <dgm:pt modelId="{3E257FC9-8BD6-2D44-8493-1148F9A4C49F}" type="parTrans" cxnId="{270B4709-4B78-0548-8A78-7F4B2EAAE44D}">
      <dgm:prSet/>
      <dgm:spPr/>
      <dgm:t>
        <a:bodyPr/>
        <a:lstStyle/>
        <a:p>
          <a:endParaRPr lang="en-US"/>
        </a:p>
      </dgm:t>
    </dgm:pt>
    <dgm:pt modelId="{2C7E5A72-F5BE-9744-9123-07298F5AFF8B}" type="sibTrans" cxnId="{270B4709-4B78-0548-8A78-7F4B2EAAE44D}">
      <dgm:prSet/>
      <dgm:spPr/>
      <dgm:t>
        <a:bodyPr/>
        <a:lstStyle/>
        <a:p>
          <a:endParaRPr lang="en-US"/>
        </a:p>
      </dgm:t>
    </dgm:pt>
    <dgm:pt modelId="{DF055627-9BCF-0941-A55D-F60516006CF8}" type="pres">
      <dgm:prSet presAssocID="{3DA557B8-20C6-9042-8F72-03A210D067C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44A3F1-E2E8-B74E-8711-2EC9EA6064C6}" type="pres">
      <dgm:prSet presAssocID="{6774DE01-6233-B249-8E19-C7D51CE87F9A}" presName="composite" presStyleCnt="0"/>
      <dgm:spPr/>
    </dgm:pt>
    <dgm:pt modelId="{30C7C1FC-ABE9-9F49-B497-834E86732140}" type="pres">
      <dgm:prSet presAssocID="{6774DE01-6233-B249-8E19-C7D51CE87F9A}" presName="imgShp" presStyleLbl="fgImgPlace1" presStyleIdx="0" presStyleCnt="1" custScaleX="109386" custScaleY="106012"/>
      <dgm:spPr/>
    </dgm:pt>
    <dgm:pt modelId="{B2EFD19C-DD54-B24D-B755-43F907118B14}" type="pres">
      <dgm:prSet presAssocID="{6774DE01-6233-B249-8E19-C7D51CE87F9A}" presName="txShp" presStyleLbl="node1" presStyleIdx="0" presStyleCnt="1" custScaleX="108939" custScaleY="1227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660A57-85F2-A145-93F0-85F76122EA97}" srcId="{6774DE01-6233-B249-8E19-C7D51CE87F9A}" destId="{7D3CDA99-250F-944F-BF47-BF47CD003577}" srcOrd="2" destOrd="0" parTransId="{E349C3F7-A6BC-2C42-BDC3-75060C32BE75}" sibTransId="{7DBF36F5-A635-4641-8ED8-B9CE79F6B450}"/>
    <dgm:cxn modelId="{403ABF36-469D-4962-B177-04DA5D4D1602}" type="presOf" srcId="{A0E01A37-5A2E-954D-A02D-BB1F485E3E7F}" destId="{B2EFD19C-DD54-B24D-B755-43F907118B14}" srcOrd="0" destOrd="1" presId="urn:microsoft.com/office/officeart/2005/8/layout/vList3#1"/>
    <dgm:cxn modelId="{50EC3484-E7D6-42A8-B6F8-1E35F652E909}" type="presOf" srcId="{A23A6ABD-0BB1-6B44-9048-7D79B7FA6C4F}" destId="{B2EFD19C-DD54-B24D-B755-43F907118B14}" srcOrd="0" destOrd="4" presId="urn:microsoft.com/office/officeart/2005/8/layout/vList3#1"/>
    <dgm:cxn modelId="{D54CA063-EAA4-1649-B602-CD8010403DAA}" srcId="{6774DE01-6233-B249-8E19-C7D51CE87F9A}" destId="{A0E01A37-5A2E-954D-A02D-BB1F485E3E7F}" srcOrd="0" destOrd="0" parTransId="{AFBC8F9A-3E43-6B45-B16F-2B12FB2D024C}" sibTransId="{8297DF41-8C61-984D-AA0A-2381C54157BB}"/>
    <dgm:cxn modelId="{03764115-0E24-3A4B-9923-0E71C9E8080A}" srcId="{3DA557B8-20C6-9042-8F72-03A210D067C2}" destId="{6774DE01-6233-B249-8E19-C7D51CE87F9A}" srcOrd="0" destOrd="0" parTransId="{FFD2C51C-0256-664F-B449-65DC58CAE24F}" sibTransId="{5C1FAF83-8542-F343-8582-FC2EF309697E}"/>
    <dgm:cxn modelId="{A1EF0887-FBF1-4454-A200-F37A4655C8BE}" type="presOf" srcId="{3DA557B8-20C6-9042-8F72-03A210D067C2}" destId="{DF055627-9BCF-0941-A55D-F60516006CF8}" srcOrd="0" destOrd="0" presId="urn:microsoft.com/office/officeart/2005/8/layout/vList3#1"/>
    <dgm:cxn modelId="{4F5AB76F-667C-4684-ADED-CBE558A4F6F6}" type="presOf" srcId="{7D3CDA99-250F-944F-BF47-BF47CD003577}" destId="{B2EFD19C-DD54-B24D-B755-43F907118B14}" srcOrd="0" destOrd="3" presId="urn:microsoft.com/office/officeart/2005/8/layout/vList3#1"/>
    <dgm:cxn modelId="{270B4709-4B78-0548-8A78-7F4B2EAAE44D}" srcId="{6774DE01-6233-B249-8E19-C7D51CE87F9A}" destId="{A23A6ABD-0BB1-6B44-9048-7D79B7FA6C4F}" srcOrd="3" destOrd="0" parTransId="{3E257FC9-8BD6-2D44-8493-1148F9A4C49F}" sibTransId="{2C7E5A72-F5BE-9744-9123-07298F5AFF8B}"/>
    <dgm:cxn modelId="{686E4058-2042-5444-8B93-0B32148AB080}" srcId="{6774DE01-6233-B249-8E19-C7D51CE87F9A}" destId="{FC0E906F-4515-3C47-8A56-FE7BB23BE0EF}" srcOrd="1" destOrd="0" parTransId="{34F1AEA6-0BA0-074C-8963-C9741D6BBF71}" sibTransId="{18E08C4F-67D2-0341-ACC4-7DD73E48FE98}"/>
    <dgm:cxn modelId="{F3ECCFF7-178B-4A83-A3E2-C8E4C480E62B}" type="presOf" srcId="{6774DE01-6233-B249-8E19-C7D51CE87F9A}" destId="{B2EFD19C-DD54-B24D-B755-43F907118B14}" srcOrd="0" destOrd="0" presId="urn:microsoft.com/office/officeart/2005/8/layout/vList3#1"/>
    <dgm:cxn modelId="{A34EBE1D-FF17-4773-ADFA-40B2095261E3}" type="presOf" srcId="{FC0E906F-4515-3C47-8A56-FE7BB23BE0EF}" destId="{B2EFD19C-DD54-B24D-B755-43F907118B14}" srcOrd="0" destOrd="2" presId="urn:microsoft.com/office/officeart/2005/8/layout/vList3#1"/>
    <dgm:cxn modelId="{2CB5620D-C281-4824-A7A7-58304DF03CB4}" type="presParOf" srcId="{DF055627-9BCF-0941-A55D-F60516006CF8}" destId="{2544A3F1-E2E8-B74E-8711-2EC9EA6064C6}" srcOrd="0" destOrd="0" presId="urn:microsoft.com/office/officeart/2005/8/layout/vList3#1"/>
    <dgm:cxn modelId="{C9B337DB-DB5F-40CF-81AA-17FF775CCB32}" type="presParOf" srcId="{2544A3F1-E2E8-B74E-8711-2EC9EA6064C6}" destId="{30C7C1FC-ABE9-9F49-B497-834E86732140}" srcOrd="0" destOrd="0" presId="urn:microsoft.com/office/officeart/2005/8/layout/vList3#1"/>
    <dgm:cxn modelId="{9C910F8F-E278-475C-BF70-3D1577D61744}" type="presParOf" srcId="{2544A3F1-E2E8-B74E-8711-2EC9EA6064C6}" destId="{B2EFD19C-DD54-B24D-B755-43F907118B1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5DBCFB-C194-A74B-833C-96451541243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68A9C-94BF-5F43-9513-AEE471E86B97}">
      <dgm:prSet phldrT="[Text]"/>
      <dgm:spPr/>
      <dgm:t>
        <a:bodyPr/>
        <a:lstStyle/>
        <a:p>
          <a:r>
            <a:rPr lang="en-US" dirty="0" smtClean="0"/>
            <a:t>A replaced page is not lost, but rather assigned to one of two lists</a:t>
          </a:r>
          <a:endParaRPr lang="en-US" dirty="0"/>
        </a:p>
      </dgm:t>
    </dgm:pt>
    <dgm:pt modelId="{B97D859C-44BC-6049-91D5-CE34D36757AA}" type="parTrans" cxnId="{129B26C9-3D1B-1E4F-9218-1A6F4A033514}">
      <dgm:prSet/>
      <dgm:spPr/>
      <dgm:t>
        <a:bodyPr/>
        <a:lstStyle/>
        <a:p>
          <a:endParaRPr lang="en-US"/>
        </a:p>
      </dgm:t>
    </dgm:pt>
    <dgm:pt modelId="{D41AF72F-78E0-FE41-B0A0-797798B63222}" type="sibTrans" cxnId="{129B26C9-3D1B-1E4F-9218-1A6F4A033514}">
      <dgm:prSet/>
      <dgm:spPr/>
      <dgm:t>
        <a:bodyPr/>
        <a:lstStyle/>
        <a:p>
          <a:endParaRPr lang="en-US"/>
        </a:p>
      </dgm:t>
    </dgm:pt>
    <dgm:pt modelId="{86710346-DBC2-A14D-9175-42A625E18F03}">
      <dgm:prSet/>
      <dgm:spPr/>
      <dgm:t>
        <a:bodyPr/>
        <a:lstStyle/>
        <a:p>
          <a:r>
            <a:rPr lang="en-US" smtClean="0"/>
            <a:t>Free page list</a:t>
          </a:r>
          <a:endParaRPr lang="en-US" dirty="0" smtClean="0"/>
        </a:p>
      </dgm:t>
    </dgm:pt>
    <dgm:pt modelId="{3DEA17B4-0A08-9142-A8EA-2B30A62028A9}" type="parTrans" cxnId="{15EC9AEB-196F-1E4B-800C-565697245EFF}">
      <dgm:prSet/>
      <dgm:spPr/>
      <dgm:t>
        <a:bodyPr/>
        <a:lstStyle/>
        <a:p>
          <a:endParaRPr lang="en-US"/>
        </a:p>
      </dgm:t>
    </dgm:pt>
    <dgm:pt modelId="{B935FCB2-AE4B-1E4A-8056-C6E1F4A72C5A}" type="sibTrans" cxnId="{15EC9AEB-196F-1E4B-800C-565697245EFF}">
      <dgm:prSet/>
      <dgm:spPr/>
      <dgm:t>
        <a:bodyPr/>
        <a:lstStyle/>
        <a:p>
          <a:endParaRPr lang="en-US"/>
        </a:p>
      </dgm:t>
    </dgm:pt>
    <dgm:pt modelId="{E42CD1A5-3AD0-774A-8E9D-F1E11172EFD7}">
      <dgm:prSet/>
      <dgm:spPr/>
      <dgm:t>
        <a:bodyPr/>
        <a:lstStyle/>
        <a:p>
          <a:r>
            <a:rPr lang="en-US" smtClean="0"/>
            <a:t>list of page frames available for reading in pages</a:t>
          </a:r>
          <a:endParaRPr lang="en-US" dirty="0" smtClean="0"/>
        </a:p>
      </dgm:t>
    </dgm:pt>
    <dgm:pt modelId="{689DC02B-2816-5D40-9029-D900346D9154}" type="parTrans" cxnId="{1B6F3FE9-BEA0-0244-8712-3F7B3E480893}">
      <dgm:prSet/>
      <dgm:spPr/>
      <dgm:t>
        <a:bodyPr/>
        <a:lstStyle/>
        <a:p>
          <a:endParaRPr lang="en-US"/>
        </a:p>
      </dgm:t>
    </dgm:pt>
    <dgm:pt modelId="{838F0615-7F48-454B-B321-502E874BBEE0}" type="sibTrans" cxnId="{1B6F3FE9-BEA0-0244-8712-3F7B3E480893}">
      <dgm:prSet/>
      <dgm:spPr/>
      <dgm:t>
        <a:bodyPr/>
        <a:lstStyle/>
        <a:p>
          <a:endParaRPr lang="en-US"/>
        </a:p>
      </dgm:t>
    </dgm:pt>
    <dgm:pt modelId="{9EE0B396-88A5-C446-A9DA-C142878CF25E}">
      <dgm:prSet/>
      <dgm:spPr/>
      <dgm:t>
        <a:bodyPr/>
        <a:lstStyle/>
        <a:p>
          <a:r>
            <a:rPr lang="en-US" smtClean="0"/>
            <a:t>Modified page list</a:t>
          </a:r>
          <a:endParaRPr lang="en-US" dirty="0" smtClean="0"/>
        </a:p>
      </dgm:t>
    </dgm:pt>
    <dgm:pt modelId="{9908A658-0666-AE44-9862-45C8F0943437}" type="parTrans" cxnId="{F2F6C6C3-BF24-3449-9791-4901337BD84A}">
      <dgm:prSet/>
      <dgm:spPr/>
      <dgm:t>
        <a:bodyPr/>
        <a:lstStyle/>
        <a:p>
          <a:endParaRPr lang="en-US"/>
        </a:p>
      </dgm:t>
    </dgm:pt>
    <dgm:pt modelId="{B06F97F8-7990-DE4A-B6AE-C5C028698B64}" type="sibTrans" cxnId="{F2F6C6C3-BF24-3449-9791-4901337BD84A}">
      <dgm:prSet/>
      <dgm:spPr/>
      <dgm:t>
        <a:bodyPr/>
        <a:lstStyle/>
        <a:p>
          <a:endParaRPr lang="en-US"/>
        </a:p>
      </dgm:t>
    </dgm:pt>
    <dgm:pt modelId="{9E2E4F1C-D092-524E-A4F4-0BF2C7F8096E}">
      <dgm:prSet/>
      <dgm:spPr/>
      <dgm:t>
        <a:bodyPr/>
        <a:lstStyle/>
        <a:p>
          <a:r>
            <a:rPr lang="en-US" smtClean="0"/>
            <a:t>pages are written out in clusters </a:t>
          </a:r>
          <a:endParaRPr lang="en-US" dirty="0"/>
        </a:p>
      </dgm:t>
    </dgm:pt>
    <dgm:pt modelId="{D499F05E-9039-1D4F-9DEC-59AB7497D428}" type="parTrans" cxnId="{D6A61340-3777-A94B-A56F-6FD50297EF48}">
      <dgm:prSet/>
      <dgm:spPr/>
      <dgm:t>
        <a:bodyPr/>
        <a:lstStyle/>
        <a:p>
          <a:endParaRPr lang="en-US"/>
        </a:p>
      </dgm:t>
    </dgm:pt>
    <dgm:pt modelId="{B9B0821A-6B85-E14B-8F61-8B456DD1E177}" type="sibTrans" cxnId="{D6A61340-3777-A94B-A56F-6FD50297EF48}">
      <dgm:prSet/>
      <dgm:spPr/>
      <dgm:t>
        <a:bodyPr/>
        <a:lstStyle/>
        <a:p>
          <a:endParaRPr lang="en-US"/>
        </a:p>
      </dgm:t>
    </dgm:pt>
    <dgm:pt modelId="{9C348023-2CFE-404D-84C4-617142D96F46}" type="pres">
      <dgm:prSet presAssocID="{A45DBCFB-C194-A74B-833C-9645154124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78F531F-4CEB-2E46-A30C-CA632D0374D7}" type="pres">
      <dgm:prSet presAssocID="{52068A9C-94BF-5F43-9513-AEE471E86B97}" presName="hierRoot1" presStyleCnt="0"/>
      <dgm:spPr/>
    </dgm:pt>
    <dgm:pt modelId="{E181698B-AD00-EC48-AEC0-9ED3A9DDAB4C}" type="pres">
      <dgm:prSet presAssocID="{52068A9C-94BF-5F43-9513-AEE471E86B97}" presName="composite" presStyleCnt="0"/>
      <dgm:spPr/>
    </dgm:pt>
    <dgm:pt modelId="{E9E6A144-BDA8-8445-95FE-B4DEFF1353E5}" type="pres">
      <dgm:prSet presAssocID="{52068A9C-94BF-5F43-9513-AEE471E86B97}" presName="background" presStyleLbl="node0" presStyleIdx="0" presStyleCnt="1"/>
      <dgm:spPr/>
    </dgm:pt>
    <dgm:pt modelId="{66CF74FE-7C99-B147-94AD-327B0056B130}" type="pres">
      <dgm:prSet presAssocID="{52068A9C-94BF-5F43-9513-AEE471E86B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D6F1B-AF0D-054C-A263-5240D99CFC02}" type="pres">
      <dgm:prSet presAssocID="{52068A9C-94BF-5F43-9513-AEE471E86B97}" presName="hierChild2" presStyleCnt="0"/>
      <dgm:spPr/>
    </dgm:pt>
    <dgm:pt modelId="{FAB3ABC9-CE51-6E46-A582-477033F7909E}" type="pres">
      <dgm:prSet presAssocID="{3DEA17B4-0A08-9142-A8EA-2B30A62028A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DCE56BC-B51A-644D-8703-0D1BBBF001DB}" type="pres">
      <dgm:prSet presAssocID="{86710346-DBC2-A14D-9175-42A625E18F03}" presName="hierRoot2" presStyleCnt="0"/>
      <dgm:spPr/>
    </dgm:pt>
    <dgm:pt modelId="{E161B099-77F9-FD43-9A4D-697DBB1A9DB9}" type="pres">
      <dgm:prSet presAssocID="{86710346-DBC2-A14D-9175-42A625E18F03}" presName="composite2" presStyleCnt="0"/>
      <dgm:spPr/>
    </dgm:pt>
    <dgm:pt modelId="{28CE6EFF-FA06-4A40-A514-B15AF719A036}" type="pres">
      <dgm:prSet presAssocID="{86710346-DBC2-A14D-9175-42A625E18F03}" presName="background2" presStyleLbl="node2" presStyleIdx="0" presStyleCnt="2"/>
      <dgm:spPr/>
    </dgm:pt>
    <dgm:pt modelId="{36F1355C-6C7A-3F4E-9338-F578F474E3F6}" type="pres">
      <dgm:prSet presAssocID="{86710346-DBC2-A14D-9175-42A625E18F0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02744D-6C91-704E-96B1-839C1E5C0A71}" type="pres">
      <dgm:prSet presAssocID="{86710346-DBC2-A14D-9175-42A625E18F03}" presName="hierChild3" presStyleCnt="0"/>
      <dgm:spPr/>
    </dgm:pt>
    <dgm:pt modelId="{83175078-7932-F44A-9E39-84D1EDA4A644}" type="pres">
      <dgm:prSet presAssocID="{689DC02B-2816-5D40-9029-D900346D915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61C18124-325C-E041-99FB-17EB84ABFD43}" type="pres">
      <dgm:prSet presAssocID="{E42CD1A5-3AD0-774A-8E9D-F1E11172EFD7}" presName="hierRoot3" presStyleCnt="0"/>
      <dgm:spPr/>
    </dgm:pt>
    <dgm:pt modelId="{2223441E-B806-FF44-B6FC-99CA6BC2D18C}" type="pres">
      <dgm:prSet presAssocID="{E42CD1A5-3AD0-774A-8E9D-F1E11172EFD7}" presName="composite3" presStyleCnt="0"/>
      <dgm:spPr/>
    </dgm:pt>
    <dgm:pt modelId="{61509F13-ECF5-824E-AB0E-238E43561F9B}" type="pres">
      <dgm:prSet presAssocID="{E42CD1A5-3AD0-774A-8E9D-F1E11172EFD7}" presName="background3" presStyleLbl="node3" presStyleIdx="0" presStyleCnt="2"/>
      <dgm:spPr/>
    </dgm:pt>
    <dgm:pt modelId="{03C502F8-A858-FC44-9EBA-F09ED388A4F5}" type="pres">
      <dgm:prSet presAssocID="{E42CD1A5-3AD0-774A-8E9D-F1E11172EFD7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615948-73BA-CE4B-8051-DFD53B3B0E6E}" type="pres">
      <dgm:prSet presAssocID="{E42CD1A5-3AD0-774A-8E9D-F1E11172EFD7}" presName="hierChild4" presStyleCnt="0"/>
      <dgm:spPr/>
    </dgm:pt>
    <dgm:pt modelId="{7B165121-B4DA-3D41-B59D-340BEFD6B021}" type="pres">
      <dgm:prSet presAssocID="{9908A658-0666-AE44-9862-45C8F094343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9ACB6B-394F-614A-9640-DF391012056F}" type="pres">
      <dgm:prSet presAssocID="{9EE0B396-88A5-C446-A9DA-C142878CF25E}" presName="hierRoot2" presStyleCnt="0"/>
      <dgm:spPr/>
    </dgm:pt>
    <dgm:pt modelId="{20B140E6-0299-E244-979A-2390721DBC25}" type="pres">
      <dgm:prSet presAssocID="{9EE0B396-88A5-C446-A9DA-C142878CF25E}" presName="composite2" presStyleCnt="0"/>
      <dgm:spPr/>
    </dgm:pt>
    <dgm:pt modelId="{C014E9E6-13FA-5444-9BC3-3D89E8915179}" type="pres">
      <dgm:prSet presAssocID="{9EE0B396-88A5-C446-A9DA-C142878CF25E}" presName="background2" presStyleLbl="node2" presStyleIdx="1" presStyleCnt="2"/>
      <dgm:spPr/>
    </dgm:pt>
    <dgm:pt modelId="{E7D1A8F5-82B3-3D4D-B2BB-8402CE6DF5DF}" type="pres">
      <dgm:prSet presAssocID="{9EE0B396-88A5-C446-A9DA-C142878CF25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6881A-8E9F-984F-9871-05E190F8CF30}" type="pres">
      <dgm:prSet presAssocID="{9EE0B396-88A5-C446-A9DA-C142878CF25E}" presName="hierChild3" presStyleCnt="0"/>
      <dgm:spPr/>
    </dgm:pt>
    <dgm:pt modelId="{959669F8-0B44-7F4A-BE1E-E4EDB174AE9B}" type="pres">
      <dgm:prSet presAssocID="{D499F05E-9039-1D4F-9DEC-59AB7497D428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2472A6C-D4AA-E64C-927D-2B09476DCA2B}" type="pres">
      <dgm:prSet presAssocID="{9E2E4F1C-D092-524E-A4F4-0BF2C7F8096E}" presName="hierRoot3" presStyleCnt="0"/>
      <dgm:spPr/>
    </dgm:pt>
    <dgm:pt modelId="{51749F20-E656-C042-AD50-4A09706514B0}" type="pres">
      <dgm:prSet presAssocID="{9E2E4F1C-D092-524E-A4F4-0BF2C7F8096E}" presName="composite3" presStyleCnt="0"/>
      <dgm:spPr/>
    </dgm:pt>
    <dgm:pt modelId="{9DE444D1-71C7-6D47-8D20-D17B0958CE50}" type="pres">
      <dgm:prSet presAssocID="{9E2E4F1C-D092-524E-A4F4-0BF2C7F8096E}" presName="background3" presStyleLbl="node3" presStyleIdx="1" presStyleCnt="2"/>
      <dgm:spPr/>
    </dgm:pt>
    <dgm:pt modelId="{076EFA28-0F84-924A-99EB-2F55769FB300}" type="pres">
      <dgm:prSet presAssocID="{9E2E4F1C-D092-524E-A4F4-0BF2C7F8096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5404A-7CC4-2D4C-A1DF-21FCC9742653}" type="pres">
      <dgm:prSet presAssocID="{9E2E4F1C-D092-524E-A4F4-0BF2C7F8096E}" presName="hierChild4" presStyleCnt="0"/>
      <dgm:spPr/>
    </dgm:pt>
  </dgm:ptLst>
  <dgm:cxnLst>
    <dgm:cxn modelId="{1257B64A-6B36-429A-B65B-C618DFF902E3}" type="presOf" srcId="{A45DBCFB-C194-A74B-833C-964515412432}" destId="{9C348023-2CFE-404D-84C4-617142D96F46}" srcOrd="0" destOrd="0" presId="urn:microsoft.com/office/officeart/2005/8/layout/hierarchy1"/>
    <dgm:cxn modelId="{726194DB-6599-453C-B806-94CFD6228702}" type="presOf" srcId="{E42CD1A5-3AD0-774A-8E9D-F1E11172EFD7}" destId="{03C502F8-A858-FC44-9EBA-F09ED388A4F5}" srcOrd="0" destOrd="0" presId="urn:microsoft.com/office/officeart/2005/8/layout/hierarchy1"/>
    <dgm:cxn modelId="{4705D16F-470A-4D7E-ADCE-858B38AAAFFD}" type="presOf" srcId="{9EE0B396-88A5-C446-A9DA-C142878CF25E}" destId="{E7D1A8F5-82B3-3D4D-B2BB-8402CE6DF5DF}" srcOrd="0" destOrd="0" presId="urn:microsoft.com/office/officeart/2005/8/layout/hierarchy1"/>
    <dgm:cxn modelId="{F2F6C6C3-BF24-3449-9791-4901337BD84A}" srcId="{52068A9C-94BF-5F43-9513-AEE471E86B97}" destId="{9EE0B396-88A5-C446-A9DA-C142878CF25E}" srcOrd="1" destOrd="0" parTransId="{9908A658-0666-AE44-9862-45C8F0943437}" sibTransId="{B06F97F8-7990-DE4A-B6AE-C5C028698B64}"/>
    <dgm:cxn modelId="{D6A61340-3777-A94B-A56F-6FD50297EF48}" srcId="{9EE0B396-88A5-C446-A9DA-C142878CF25E}" destId="{9E2E4F1C-D092-524E-A4F4-0BF2C7F8096E}" srcOrd="0" destOrd="0" parTransId="{D499F05E-9039-1D4F-9DEC-59AB7497D428}" sibTransId="{B9B0821A-6B85-E14B-8F61-8B456DD1E177}"/>
    <dgm:cxn modelId="{8857CEB0-F1CD-4953-B551-3147A32CDB5A}" type="presOf" srcId="{52068A9C-94BF-5F43-9513-AEE471E86B97}" destId="{66CF74FE-7C99-B147-94AD-327B0056B130}" srcOrd="0" destOrd="0" presId="urn:microsoft.com/office/officeart/2005/8/layout/hierarchy1"/>
    <dgm:cxn modelId="{0E1088F8-3A61-42ED-852C-6B2EB2329097}" type="presOf" srcId="{9908A658-0666-AE44-9862-45C8F0943437}" destId="{7B165121-B4DA-3D41-B59D-340BEFD6B021}" srcOrd="0" destOrd="0" presId="urn:microsoft.com/office/officeart/2005/8/layout/hierarchy1"/>
    <dgm:cxn modelId="{BDD8E2A9-72C3-48B7-A8BB-7AD0E732A22D}" type="presOf" srcId="{86710346-DBC2-A14D-9175-42A625E18F03}" destId="{36F1355C-6C7A-3F4E-9338-F578F474E3F6}" srcOrd="0" destOrd="0" presId="urn:microsoft.com/office/officeart/2005/8/layout/hierarchy1"/>
    <dgm:cxn modelId="{15EC9AEB-196F-1E4B-800C-565697245EFF}" srcId="{52068A9C-94BF-5F43-9513-AEE471E86B97}" destId="{86710346-DBC2-A14D-9175-42A625E18F03}" srcOrd="0" destOrd="0" parTransId="{3DEA17B4-0A08-9142-A8EA-2B30A62028A9}" sibTransId="{B935FCB2-AE4B-1E4A-8056-C6E1F4A72C5A}"/>
    <dgm:cxn modelId="{3B669378-773C-4A4D-AFE4-000ED0E3E4E8}" type="presOf" srcId="{9E2E4F1C-D092-524E-A4F4-0BF2C7F8096E}" destId="{076EFA28-0F84-924A-99EB-2F55769FB300}" srcOrd="0" destOrd="0" presId="urn:microsoft.com/office/officeart/2005/8/layout/hierarchy1"/>
    <dgm:cxn modelId="{F7C3FD58-1DBA-48EA-A57A-7360C1D17AA0}" type="presOf" srcId="{689DC02B-2816-5D40-9029-D900346D9154}" destId="{83175078-7932-F44A-9E39-84D1EDA4A644}" srcOrd="0" destOrd="0" presId="urn:microsoft.com/office/officeart/2005/8/layout/hierarchy1"/>
    <dgm:cxn modelId="{1B6F3FE9-BEA0-0244-8712-3F7B3E480893}" srcId="{86710346-DBC2-A14D-9175-42A625E18F03}" destId="{E42CD1A5-3AD0-774A-8E9D-F1E11172EFD7}" srcOrd="0" destOrd="0" parTransId="{689DC02B-2816-5D40-9029-D900346D9154}" sibTransId="{838F0615-7F48-454B-B321-502E874BBEE0}"/>
    <dgm:cxn modelId="{2EC1CA50-2B26-4A50-820B-FF43ED1A5935}" type="presOf" srcId="{D499F05E-9039-1D4F-9DEC-59AB7497D428}" destId="{959669F8-0B44-7F4A-BE1E-E4EDB174AE9B}" srcOrd="0" destOrd="0" presId="urn:microsoft.com/office/officeart/2005/8/layout/hierarchy1"/>
    <dgm:cxn modelId="{6CD1AD1B-10A3-48D7-BD9C-9FC117710CE3}" type="presOf" srcId="{3DEA17B4-0A08-9142-A8EA-2B30A62028A9}" destId="{FAB3ABC9-CE51-6E46-A582-477033F7909E}" srcOrd="0" destOrd="0" presId="urn:microsoft.com/office/officeart/2005/8/layout/hierarchy1"/>
    <dgm:cxn modelId="{129B26C9-3D1B-1E4F-9218-1A6F4A033514}" srcId="{A45DBCFB-C194-A74B-833C-964515412432}" destId="{52068A9C-94BF-5F43-9513-AEE471E86B97}" srcOrd="0" destOrd="0" parTransId="{B97D859C-44BC-6049-91D5-CE34D36757AA}" sibTransId="{D41AF72F-78E0-FE41-B0A0-797798B63222}"/>
    <dgm:cxn modelId="{C5C85EBB-278F-4B37-8D98-40B84A8367DB}" type="presParOf" srcId="{9C348023-2CFE-404D-84C4-617142D96F46}" destId="{178F531F-4CEB-2E46-A30C-CA632D0374D7}" srcOrd="0" destOrd="0" presId="urn:microsoft.com/office/officeart/2005/8/layout/hierarchy1"/>
    <dgm:cxn modelId="{D600DFA0-2963-4F5B-B9F4-087636F55126}" type="presParOf" srcId="{178F531F-4CEB-2E46-A30C-CA632D0374D7}" destId="{E181698B-AD00-EC48-AEC0-9ED3A9DDAB4C}" srcOrd="0" destOrd="0" presId="urn:microsoft.com/office/officeart/2005/8/layout/hierarchy1"/>
    <dgm:cxn modelId="{6607A69A-4848-4EC9-86D8-E1F363575053}" type="presParOf" srcId="{E181698B-AD00-EC48-AEC0-9ED3A9DDAB4C}" destId="{E9E6A144-BDA8-8445-95FE-B4DEFF1353E5}" srcOrd="0" destOrd="0" presId="urn:microsoft.com/office/officeart/2005/8/layout/hierarchy1"/>
    <dgm:cxn modelId="{12B2F064-86FD-4890-BF86-B95AD582A870}" type="presParOf" srcId="{E181698B-AD00-EC48-AEC0-9ED3A9DDAB4C}" destId="{66CF74FE-7C99-B147-94AD-327B0056B130}" srcOrd="1" destOrd="0" presId="urn:microsoft.com/office/officeart/2005/8/layout/hierarchy1"/>
    <dgm:cxn modelId="{3FFD1BE3-70C1-43A6-AD0E-9BAE383670F9}" type="presParOf" srcId="{178F531F-4CEB-2E46-A30C-CA632D0374D7}" destId="{A62D6F1B-AF0D-054C-A263-5240D99CFC02}" srcOrd="1" destOrd="0" presId="urn:microsoft.com/office/officeart/2005/8/layout/hierarchy1"/>
    <dgm:cxn modelId="{D9DE33E7-9BCB-489E-B7F2-E1B780D7DD79}" type="presParOf" srcId="{A62D6F1B-AF0D-054C-A263-5240D99CFC02}" destId="{FAB3ABC9-CE51-6E46-A582-477033F7909E}" srcOrd="0" destOrd="0" presId="urn:microsoft.com/office/officeart/2005/8/layout/hierarchy1"/>
    <dgm:cxn modelId="{03A1BA14-7DE8-4331-8A25-78FE19C0BAFA}" type="presParOf" srcId="{A62D6F1B-AF0D-054C-A263-5240D99CFC02}" destId="{ADCE56BC-B51A-644D-8703-0D1BBBF001DB}" srcOrd="1" destOrd="0" presId="urn:microsoft.com/office/officeart/2005/8/layout/hierarchy1"/>
    <dgm:cxn modelId="{133A4CC7-B291-4629-BC8C-0179FEF7D3BC}" type="presParOf" srcId="{ADCE56BC-B51A-644D-8703-0D1BBBF001DB}" destId="{E161B099-77F9-FD43-9A4D-697DBB1A9DB9}" srcOrd="0" destOrd="0" presId="urn:microsoft.com/office/officeart/2005/8/layout/hierarchy1"/>
    <dgm:cxn modelId="{03CC0540-BCBC-4CC3-8FD5-801D607E7A24}" type="presParOf" srcId="{E161B099-77F9-FD43-9A4D-697DBB1A9DB9}" destId="{28CE6EFF-FA06-4A40-A514-B15AF719A036}" srcOrd="0" destOrd="0" presId="urn:microsoft.com/office/officeart/2005/8/layout/hierarchy1"/>
    <dgm:cxn modelId="{BA3C7F60-C820-46D7-8BF0-5A52B6EDB9DC}" type="presParOf" srcId="{E161B099-77F9-FD43-9A4D-697DBB1A9DB9}" destId="{36F1355C-6C7A-3F4E-9338-F578F474E3F6}" srcOrd="1" destOrd="0" presId="urn:microsoft.com/office/officeart/2005/8/layout/hierarchy1"/>
    <dgm:cxn modelId="{333B346A-CE69-42F3-A58F-2F1711DFC533}" type="presParOf" srcId="{ADCE56BC-B51A-644D-8703-0D1BBBF001DB}" destId="{E902744D-6C91-704E-96B1-839C1E5C0A71}" srcOrd="1" destOrd="0" presId="urn:microsoft.com/office/officeart/2005/8/layout/hierarchy1"/>
    <dgm:cxn modelId="{D7CDB0D7-0DF8-420A-87F6-255DD8A54E63}" type="presParOf" srcId="{E902744D-6C91-704E-96B1-839C1E5C0A71}" destId="{83175078-7932-F44A-9E39-84D1EDA4A644}" srcOrd="0" destOrd="0" presId="urn:microsoft.com/office/officeart/2005/8/layout/hierarchy1"/>
    <dgm:cxn modelId="{7ECDCC66-21C7-43B6-96F7-93BE9F01A0CB}" type="presParOf" srcId="{E902744D-6C91-704E-96B1-839C1E5C0A71}" destId="{61C18124-325C-E041-99FB-17EB84ABFD43}" srcOrd="1" destOrd="0" presId="urn:microsoft.com/office/officeart/2005/8/layout/hierarchy1"/>
    <dgm:cxn modelId="{AC360410-FC61-48FB-94E7-05DE52B9CA25}" type="presParOf" srcId="{61C18124-325C-E041-99FB-17EB84ABFD43}" destId="{2223441E-B806-FF44-B6FC-99CA6BC2D18C}" srcOrd="0" destOrd="0" presId="urn:microsoft.com/office/officeart/2005/8/layout/hierarchy1"/>
    <dgm:cxn modelId="{241AF67B-EC37-47AA-85DB-7554F4BA0389}" type="presParOf" srcId="{2223441E-B806-FF44-B6FC-99CA6BC2D18C}" destId="{61509F13-ECF5-824E-AB0E-238E43561F9B}" srcOrd="0" destOrd="0" presId="urn:microsoft.com/office/officeart/2005/8/layout/hierarchy1"/>
    <dgm:cxn modelId="{A3E44252-D485-48DE-832F-43CC15356B49}" type="presParOf" srcId="{2223441E-B806-FF44-B6FC-99CA6BC2D18C}" destId="{03C502F8-A858-FC44-9EBA-F09ED388A4F5}" srcOrd="1" destOrd="0" presId="urn:microsoft.com/office/officeart/2005/8/layout/hierarchy1"/>
    <dgm:cxn modelId="{B8D7F235-D464-4272-94B4-99C2A184535D}" type="presParOf" srcId="{61C18124-325C-E041-99FB-17EB84ABFD43}" destId="{CD615948-73BA-CE4B-8051-DFD53B3B0E6E}" srcOrd="1" destOrd="0" presId="urn:microsoft.com/office/officeart/2005/8/layout/hierarchy1"/>
    <dgm:cxn modelId="{6048DDF1-6730-4084-B384-5438B6CDEFE4}" type="presParOf" srcId="{A62D6F1B-AF0D-054C-A263-5240D99CFC02}" destId="{7B165121-B4DA-3D41-B59D-340BEFD6B021}" srcOrd="2" destOrd="0" presId="urn:microsoft.com/office/officeart/2005/8/layout/hierarchy1"/>
    <dgm:cxn modelId="{B368F2FA-7764-412B-992B-BE6D5930F7D3}" type="presParOf" srcId="{A62D6F1B-AF0D-054C-A263-5240D99CFC02}" destId="{0F9ACB6B-394F-614A-9640-DF391012056F}" srcOrd="3" destOrd="0" presId="urn:microsoft.com/office/officeart/2005/8/layout/hierarchy1"/>
    <dgm:cxn modelId="{18F30DBA-773E-470D-AE71-A55D87A62F9F}" type="presParOf" srcId="{0F9ACB6B-394F-614A-9640-DF391012056F}" destId="{20B140E6-0299-E244-979A-2390721DBC25}" srcOrd="0" destOrd="0" presId="urn:microsoft.com/office/officeart/2005/8/layout/hierarchy1"/>
    <dgm:cxn modelId="{A61DBCB0-E1AD-4551-9D82-A64699C483A9}" type="presParOf" srcId="{20B140E6-0299-E244-979A-2390721DBC25}" destId="{C014E9E6-13FA-5444-9BC3-3D89E8915179}" srcOrd="0" destOrd="0" presId="urn:microsoft.com/office/officeart/2005/8/layout/hierarchy1"/>
    <dgm:cxn modelId="{440BA516-AEED-4749-9287-3D642BC6B89B}" type="presParOf" srcId="{20B140E6-0299-E244-979A-2390721DBC25}" destId="{E7D1A8F5-82B3-3D4D-B2BB-8402CE6DF5DF}" srcOrd="1" destOrd="0" presId="urn:microsoft.com/office/officeart/2005/8/layout/hierarchy1"/>
    <dgm:cxn modelId="{5C1C9A4E-2D92-4AC6-8DCD-289793B25C43}" type="presParOf" srcId="{0F9ACB6B-394F-614A-9640-DF391012056F}" destId="{3336881A-8E9F-984F-9871-05E190F8CF30}" srcOrd="1" destOrd="0" presId="urn:microsoft.com/office/officeart/2005/8/layout/hierarchy1"/>
    <dgm:cxn modelId="{D5ABEF4E-3469-45C6-ACB3-F06D8CB92F7C}" type="presParOf" srcId="{3336881A-8E9F-984F-9871-05E190F8CF30}" destId="{959669F8-0B44-7F4A-BE1E-E4EDB174AE9B}" srcOrd="0" destOrd="0" presId="urn:microsoft.com/office/officeart/2005/8/layout/hierarchy1"/>
    <dgm:cxn modelId="{17F3391A-3DAB-4F19-BEBB-7030FD604CE6}" type="presParOf" srcId="{3336881A-8E9F-984F-9871-05E190F8CF30}" destId="{82472A6C-D4AA-E64C-927D-2B09476DCA2B}" srcOrd="1" destOrd="0" presId="urn:microsoft.com/office/officeart/2005/8/layout/hierarchy1"/>
    <dgm:cxn modelId="{2B24985C-B52C-4609-A5AC-C683F418D937}" type="presParOf" srcId="{82472A6C-D4AA-E64C-927D-2B09476DCA2B}" destId="{51749F20-E656-C042-AD50-4A09706514B0}" srcOrd="0" destOrd="0" presId="urn:microsoft.com/office/officeart/2005/8/layout/hierarchy1"/>
    <dgm:cxn modelId="{578D6E24-8DA8-4B02-A0D9-37DB2E8C9E1D}" type="presParOf" srcId="{51749F20-E656-C042-AD50-4A09706514B0}" destId="{9DE444D1-71C7-6D47-8D20-D17B0958CE50}" srcOrd="0" destOrd="0" presId="urn:microsoft.com/office/officeart/2005/8/layout/hierarchy1"/>
    <dgm:cxn modelId="{7BC0E85E-F313-4ECC-9987-886F392B4047}" type="presParOf" srcId="{51749F20-E656-C042-AD50-4A09706514B0}" destId="{076EFA28-0F84-924A-99EB-2F55769FB300}" srcOrd="1" destOrd="0" presId="urn:microsoft.com/office/officeart/2005/8/layout/hierarchy1"/>
    <dgm:cxn modelId="{D2803A8D-DC2C-4A87-AA82-881B85D11C36}" type="presParOf" srcId="{82472A6C-D4AA-E64C-927D-2B09476DCA2B}" destId="{8CE5404A-7CC4-2D4C-A1DF-21FCC97426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B6F28-BAD6-C44B-8F5E-660D7F4E23E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E27F3-E111-0845-B7DD-F5246E4F66FB}">
      <dgm:prSet phldrT="[Text]"/>
      <dgm:spPr>
        <a:solidFill>
          <a:schemeClr val="accent6"/>
        </a:solidFill>
      </dgm:spPr>
      <dgm:t>
        <a:bodyPr/>
        <a:lstStyle/>
        <a:p>
          <a:r>
            <a:rPr lang="en-NZ" dirty="0" smtClean="0"/>
            <a:t>Local</a:t>
          </a:r>
          <a:endParaRPr lang="en-US" dirty="0"/>
        </a:p>
      </dgm:t>
    </dgm:pt>
    <dgm:pt modelId="{CCDC85DC-E461-8647-BB1E-701825A3E73D}" type="parTrans" cxnId="{AFA3A390-74C3-6B48-BB9D-B559D4776D79}">
      <dgm:prSet/>
      <dgm:spPr/>
      <dgm:t>
        <a:bodyPr/>
        <a:lstStyle/>
        <a:p>
          <a:endParaRPr lang="en-US"/>
        </a:p>
      </dgm:t>
    </dgm:pt>
    <dgm:pt modelId="{1BE4CFA5-625B-6F4A-BC48-10C8E8AFB249}" type="sibTrans" cxnId="{AFA3A390-74C3-6B48-BB9D-B559D4776D79}">
      <dgm:prSet/>
      <dgm:spPr/>
      <dgm:t>
        <a:bodyPr/>
        <a:lstStyle/>
        <a:p>
          <a:endParaRPr lang="en-US"/>
        </a:p>
      </dgm:t>
    </dgm:pt>
    <dgm:pt modelId="{80147448-1DE9-B848-BEB0-15EDA5CB0DE1}">
      <dgm:prSet/>
      <dgm:spPr/>
      <dgm:t>
        <a:bodyPr/>
        <a:lstStyle/>
        <a:p>
          <a:r>
            <a:rPr lang="en-NZ" smtClean="0"/>
            <a:t>chooses only among the resident pages of the process that generated the page fault</a:t>
          </a:r>
          <a:endParaRPr lang="en-NZ" dirty="0" smtClean="0"/>
        </a:p>
      </dgm:t>
    </dgm:pt>
    <dgm:pt modelId="{1FD85FB9-3BA5-C04C-AAC9-8640871C3D85}" type="parTrans" cxnId="{EF94A5CB-C293-4240-B275-D8795693DA10}">
      <dgm:prSet/>
      <dgm:spPr/>
      <dgm:t>
        <a:bodyPr/>
        <a:lstStyle/>
        <a:p>
          <a:endParaRPr lang="en-US"/>
        </a:p>
      </dgm:t>
    </dgm:pt>
    <dgm:pt modelId="{304E3287-850F-AA4D-9A65-CF93F374AD51}" type="sibTrans" cxnId="{EF94A5CB-C293-4240-B275-D8795693DA10}">
      <dgm:prSet/>
      <dgm:spPr/>
      <dgm:t>
        <a:bodyPr/>
        <a:lstStyle/>
        <a:p>
          <a:endParaRPr lang="en-US"/>
        </a:p>
      </dgm:t>
    </dgm:pt>
    <dgm:pt modelId="{C4936588-5FAD-604B-84C9-C52322122FCE}">
      <dgm:prSet/>
      <dgm:spPr>
        <a:solidFill>
          <a:schemeClr val="accent6"/>
        </a:solidFill>
      </dgm:spPr>
      <dgm:t>
        <a:bodyPr/>
        <a:lstStyle/>
        <a:p>
          <a:r>
            <a:rPr lang="en-NZ" smtClean="0"/>
            <a:t>Global </a:t>
          </a:r>
          <a:endParaRPr lang="en-NZ" dirty="0" smtClean="0"/>
        </a:p>
      </dgm:t>
    </dgm:pt>
    <dgm:pt modelId="{8C34572B-56E3-3D41-B5E9-1F79F6FF5758}" type="parTrans" cxnId="{B04E65E4-A3BE-8145-998F-0027FE018025}">
      <dgm:prSet/>
      <dgm:spPr/>
      <dgm:t>
        <a:bodyPr/>
        <a:lstStyle/>
        <a:p>
          <a:endParaRPr lang="en-US"/>
        </a:p>
      </dgm:t>
    </dgm:pt>
    <dgm:pt modelId="{2E99022B-F687-6540-A6F2-D4A88AA42A39}" type="sibTrans" cxnId="{B04E65E4-A3BE-8145-998F-0027FE018025}">
      <dgm:prSet/>
      <dgm:spPr/>
      <dgm:t>
        <a:bodyPr/>
        <a:lstStyle/>
        <a:p>
          <a:endParaRPr lang="en-US"/>
        </a:p>
      </dgm:t>
    </dgm:pt>
    <dgm:pt modelId="{4504CDCC-C4B8-3B48-AED4-82C0B9F7EEBF}">
      <dgm:prSet/>
      <dgm:spPr/>
      <dgm:t>
        <a:bodyPr/>
        <a:lstStyle/>
        <a:p>
          <a:r>
            <a:rPr lang="en-NZ" dirty="0" smtClean="0"/>
            <a:t>considers all unlocked pages in main memory </a:t>
          </a:r>
        </a:p>
      </dgm:t>
    </dgm:pt>
    <dgm:pt modelId="{3BCB6518-9F55-8649-9A17-EDED1B9457E2}" type="parTrans" cxnId="{66CE158F-6498-0849-BC0A-8A2A63A89AD5}">
      <dgm:prSet/>
      <dgm:spPr/>
      <dgm:t>
        <a:bodyPr/>
        <a:lstStyle/>
        <a:p>
          <a:endParaRPr lang="en-US"/>
        </a:p>
      </dgm:t>
    </dgm:pt>
    <dgm:pt modelId="{A3795618-B461-D04D-96F6-1EBD45B41DEC}" type="sibTrans" cxnId="{66CE158F-6498-0849-BC0A-8A2A63A89AD5}">
      <dgm:prSet/>
      <dgm:spPr/>
      <dgm:t>
        <a:bodyPr/>
        <a:lstStyle/>
        <a:p>
          <a:endParaRPr lang="en-US"/>
        </a:p>
      </dgm:t>
    </dgm:pt>
    <dgm:pt modelId="{C3F9BFDF-FA09-B746-AB26-918CA903E160}" type="pres">
      <dgm:prSet presAssocID="{7B6B6F28-BAD6-C44B-8F5E-660D7F4E23E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F92B32-D071-5940-877B-38311F86814B}" type="pres">
      <dgm:prSet presAssocID="{798E27F3-E111-0845-B7DD-F5246E4F66FB}" presName="parentText" presStyleLbl="node1" presStyleIdx="0" presStyleCnt="2" custScaleX="35185" custScaleY="72088" custLinFactNeighborX="-31482" custLinFactNeighborY="-29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AB775-FAF6-E849-8811-B100CD75B0F2}" type="pres">
      <dgm:prSet presAssocID="{798E27F3-E111-0845-B7DD-F5246E4F66F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FBF80-00E2-FF4E-8FF2-A799A9DE27E0}" type="pres">
      <dgm:prSet presAssocID="{C4936588-5FAD-604B-84C9-C52322122FCE}" presName="parentText" presStyleLbl="node1" presStyleIdx="1" presStyleCnt="2" custScaleX="35186" custScaleY="66692" custLinFactNeighborX="-31481" custLinFactNeighborY="-211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1C88C-DD9B-3342-8992-8F00F87AF1D1}" type="pres">
      <dgm:prSet presAssocID="{C4936588-5FAD-604B-84C9-C52322122FCE}" presName="childText" presStyleLbl="revTx" presStyleIdx="1" presStyleCnt="2" custLinFactNeighborY="-40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090E6F-9471-4EC0-ADA4-223083D2EB50}" type="presOf" srcId="{C4936588-5FAD-604B-84C9-C52322122FCE}" destId="{B56FBF80-00E2-FF4E-8FF2-A799A9DE27E0}" srcOrd="0" destOrd="0" presId="urn:microsoft.com/office/officeart/2005/8/layout/vList2"/>
    <dgm:cxn modelId="{AFA3A390-74C3-6B48-BB9D-B559D4776D79}" srcId="{7B6B6F28-BAD6-C44B-8F5E-660D7F4E23EC}" destId="{798E27F3-E111-0845-B7DD-F5246E4F66FB}" srcOrd="0" destOrd="0" parTransId="{CCDC85DC-E461-8647-BB1E-701825A3E73D}" sibTransId="{1BE4CFA5-625B-6F4A-BC48-10C8E8AFB249}"/>
    <dgm:cxn modelId="{B04E65E4-A3BE-8145-998F-0027FE018025}" srcId="{7B6B6F28-BAD6-C44B-8F5E-660D7F4E23EC}" destId="{C4936588-5FAD-604B-84C9-C52322122FCE}" srcOrd="1" destOrd="0" parTransId="{8C34572B-56E3-3D41-B5E9-1F79F6FF5758}" sibTransId="{2E99022B-F687-6540-A6F2-D4A88AA42A39}"/>
    <dgm:cxn modelId="{ACFA1E7B-CE79-4871-B3F7-652CF1BFD64F}" type="presOf" srcId="{798E27F3-E111-0845-B7DD-F5246E4F66FB}" destId="{E2F92B32-D071-5940-877B-38311F86814B}" srcOrd="0" destOrd="0" presId="urn:microsoft.com/office/officeart/2005/8/layout/vList2"/>
    <dgm:cxn modelId="{66CE158F-6498-0849-BC0A-8A2A63A89AD5}" srcId="{C4936588-5FAD-604B-84C9-C52322122FCE}" destId="{4504CDCC-C4B8-3B48-AED4-82C0B9F7EEBF}" srcOrd="0" destOrd="0" parTransId="{3BCB6518-9F55-8649-9A17-EDED1B9457E2}" sibTransId="{A3795618-B461-D04D-96F6-1EBD45B41DEC}"/>
    <dgm:cxn modelId="{684B8FFA-3E0B-41B1-A20A-75E9D524AE51}" type="presOf" srcId="{7B6B6F28-BAD6-C44B-8F5E-660D7F4E23EC}" destId="{C3F9BFDF-FA09-B746-AB26-918CA903E160}" srcOrd="0" destOrd="0" presId="urn:microsoft.com/office/officeart/2005/8/layout/vList2"/>
    <dgm:cxn modelId="{24421084-337B-4F4D-BFDA-A823A7E927A9}" type="presOf" srcId="{4504CDCC-C4B8-3B48-AED4-82C0B9F7EEBF}" destId="{4B31C88C-DD9B-3342-8992-8F00F87AF1D1}" srcOrd="0" destOrd="0" presId="urn:microsoft.com/office/officeart/2005/8/layout/vList2"/>
    <dgm:cxn modelId="{0BF40A7F-0D5D-4C81-9509-3806CDE59E3B}" type="presOf" srcId="{80147448-1DE9-B848-BEB0-15EDA5CB0DE1}" destId="{5F7AB775-FAF6-E849-8811-B100CD75B0F2}" srcOrd="0" destOrd="0" presId="urn:microsoft.com/office/officeart/2005/8/layout/vList2"/>
    <dgm:cxn modelId="{EF94A5CB-C293-4240-B275-D8795693DA10}" srcId="{798E27F3-E111-0845-B7DD-F5246E4F66FB}" destId="{80147448-1DE9-B848-BEB0-15EDA5CB0DE1}" srcOrd="0" destOrd="0" parTransId="{1FD85FB9-3BA5-C04C-AAC9-8640871C3D85}" sibTransId="{304E3287-850F-AA4D-9A65-CF93F374AD51}"/>
    <dgm:cxn modelId="{DBAFA848-4D69-44DB-A718-2A13C5522B32}" type="presParOf" srcId="{C3F9BFDF-FA09-B746-AB26-918CA903E160}" destId="{E2F92B32-D071-5940-877B-38311F86814B}" srcOrd="0" destOrd="0" presId="urn:microsoft.com/office/officeart/2005/8/layout/vList2"/>
    <dgm:cxn modelId="{B1ED9691-5E73-4401-8303-A6B9B786F824}" type="presParOf" srcId="{C3F9BFDF-FA09-B746-AB26-918CA903E160}" destId="{5F7AB775-FAF6-E849-8811-B100CD75B0F2}" srcOrd="1" destOrd="0" presId="urn:microsoft.com/office/officeart/2005/8/layout/vList2"/>
    <dgm:cxn modelId="{124D3FB6-8FF1-42F0-8930-51386B634511}" type="presParOf" srcId="{C3F9BFDF-FA09-B746-AB26-918CA903E160}" destId="{B56FBF80-00E2-FF4E-8FF2-A799A9DE27E0}" srcOrd="2" destOrd="0" presId="urn:microsoft.com/office/officeart/2005/8/layout/vList2"/>
    <dgm:cxn modelId="{A4E8F3C1-CD8C-4B8F-9A40-3C235663D840}" type="presParOf" srcId="{C3F9BFDF-FA09-B746-AB26-918CA903E160}" destId="{4B31C88C-DD9B-3342-8992-8F00F87AF1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BF4CC-B3D4-4344-8374-922E4C2F9BE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EEDE6-928B-5E45-88B1-23ECA19C4FE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If allocation is too large, there will be too few programs in main memory</a:t>
          </a:r>
          <a:endParaRPr lang="en-US" dirty="0"/>
        </a:p>
      </dgm:t>
    </dgm:pt>
    <dgm:pt modelId="{4B60FD52-636D-B447-ADD7-94C68CD39337}" type="parTrans" cxnId="{5329886A-05BE-E74C-9164-F1E7CE625662}">
      <dgm:prSet/>
      <dgm:spPr/>
      <dgm:t>
        <a:bodyPr/>
        <a:lstStyle/>
        <a:p>
          <a:endParaRPr lang="en-US"/>
        </a:p>
      </dgm:t>
    </dgm:pt>
    <dgm:pt modelId="{A9594AB5-E60B-C94A-AB07-F66ABB261556}" type="sibTrans" cxnId="{5329886A-05BE-E74C-9164-F1E7CE625662}">
      <dgm:prSet/>
      <dgm:spPr/>
      <dgm:t>
        <a:bodyPr/>
        <a:lstStyle/>
        <a:p>
          <a:endParaRPr lang="en-US"/>
        </a:p>
      </dgm:t>
    </dgm:pt>
    <dgm:pt modelId="{438B642F-B556-F74D-8A1E-F71BA67F0875}">
      <dgm:prSet/>
      <dgm:spPr>
        <a:solidFill>
          <a:schemeClr val="bg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increased processor idle time</a:t>
          </a:r>
        </a:p>
      </dgm:t>
    </dgm:pt>
    <dgm:pt modelId="{0E514F82-2CAF-F145-8A6C-2D443E8FBAB5}" type="parTrans" cxnId="{BFDFAAA8-7290-1747-8B1E-813C9579DF2C}">
      <dgm:prSet/>
      <dgm:spPr/>
      <dgm:t>
        <a:bodyPr/>
        <a:lstStyle/>
        <a:p>
          <a:endParaRPr lang="en-US"/>
        </a:p>
      </dgm:t>
    </dgm:pt>
    <dgm:pt modelId="{2AF23CA3-AEC8-3646-B903-1451D3B58FB5}" type="sibTrans" cxnId="{BFDFAAA8-7290-1747-8B1E-813C9579DF2C}">
      <dgm:prSet/>
      <dgm:spPr/>
      <dgm:t>
        <a:bodyPr/>
        <a:lstStyle/>
        <a:p>
          <a:endParaRPr lang="en-US"/>
        </a:p>
      </dgm:t>
    </dgm:pt>
    <dgm:pt modelId="{24BFCED7-1F6C-FD47-8D9B-50CCB54A68AA}">
      <dgm:prSet/>
      <dgm:spPr>
        <a:solidFill>
          <a:schemeClr val="bg1"/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en-US" dirty="0" smtClean="0"/>
            <a:t>increased time spent in swapping</a:t>
          </a:r>
          <a:endParaRPr lang="en-US" dirty="0"/>
        </a:p>
      </dgm:t>
    </dgm:pt>
    <dgm:pt modelId="{A9D4D1E1-4E1A-7A49-9F94-853A52DF2A1D}" type="parTrans" cxnId="{4DDDB678-1217-BF48-B573-45E179D0F0D6}">
      <dgm:prSet/>
      <dgm:spPr/>
      <dgm:t>
        <a:bodyPr/>
        <a:lstStyle/>
        <a:p>
          <a:endParaRPr lang="en-US"/>
        </a:p>
      </dgm:t>
    </dgm:pt>
    <dgm:pt modelId="{1CCB8DAD-8A21-6540-92FF-8593F17E65FC}" type="sibTrans" cxnId="{4DDDB678-1217-BF48-B573-45E179D0F0D6}">
      <dgm:prSet/>
      <dgm:spPr/>
      <dgm:t>
        <a:bodyPr/>
        <a:lstStyle/>
        <a:p>
          <a:endParaRPr lang="en-US"/>
        </a:p>
      </dgm:t>
    </dgm:pt>
    <dgm:pt modelId="{DAB245EC-7B7C-894E-B4E0-E3598FA4B904}" type="pres">
      <dgm:prSet presAssocID="{90ABF4CC-B3D4-4344-8374-922E4C2F9BE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085AB-A252-654F-A5B0-4A5E958B225B}" type="pres">
      <dgm:prSet presAssocID="{C98EEDE6-928B-5E45-88B1-23ECA19C4FE8}" presName="linNode" presStyleCnt="0"/>
      <dgm:spPr/>
    </dgm:pt>
    <dgm:pt modelId="{CB6FBE3B-E501-1347-A8D6-A573E0A4234E}" type="pres">
      <dgm:prSet presAssocID="{C98EEDE6-928B-5E45-88B1-23ECA19C4FE8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8DCD2-5612-134D-98CD-58CEFE396B6A}" type="pres">
      <dgm:prSet presAssocID="{C98EEDE6-928B-5E45-88B1-23ECA19C4FE8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DFAAA8-7290-1747-8B1E-813C9579DF2C}" srcId="{C98EEDE6-928B-5E45-88B1-23ECA19C4FE8}" destId="{438B642F-B556-F74D-8A1E-F71BA67F0875}" srcOrd="0" destOrd="0" parTransId="{0E514F82-2CAF-F145-8A6C-2D443E8FBAB5}" sibTransId="{2AF23CA3-AEC8-3646-B903-1451D3B58FB5}"/>
    <dgm:cxn modelId="{4DDDB678-1217-BF48-B573-45E179D0F0D6}" srcId="{C98EEDE6-928B-5E45-88B1-23ECA19C4FE8}" destId="{24BFCED7-1F6C-FD47-8D9B-50CCB54A68AA}" srcOrd="1" destOrd="0" parTransId="{A9D4D1E1-4E1A-7A49-9F94-853A52DF2A1D}" sibTransId="{1CCB8DAD-8A21-6540-92FF-8593F17E65FC}"/>
    <dgm:cxn modelId="{5329886A-05BE-E74C-9164-F1E7CE625662}" srcId="{90ABF4CC-B3D4-4344-8374-922E4C2F9BEE}" destId="{C98EEDE6-928B-5E45-88B1-23ECA19C4FE8}" srcOrd="0" destOrd="0" parTransId="{4B60FD52-636D-B447-ADD7-94C68CD39337}" sibTransId="{A9594AB5-E60B-C94A-AB07-F66ABB261556}"/>
    <dgm:cxn modelId="{EA75D1A2-8227-4457-85BB-E62451F8B7DE}" type="presOf" srcId="{C98EEDE6-928B-5E45-88B1-23ECA19C4FE8}" destId="{CB6FBE3B-E501-1347-A8D6-A573E0A4234E}" srcOrd="0" destOrd="0" presId="urn:microsoft.com/office/officeart/2005/8/layout/vList5"/>
    <dgm:cxn modelId="{92DCA4BE-A6E6-4282-B6C5-02F7E6C8368B}" type="presOf" srcId="{438B642F-B556-F74D-8A1E-F71BA67F0875}" destId="{46D8DCD2-5612-134D-98CD-58CEFE396B6A}" srcOrd="0" destOrd="0" presId="urn:microsoft.com/office/officeart/2005/8/layout/vList5"/>
    <dgm:cxn modelId="{48AEB7E1-BE08-45DF-8E15-8A8C65C6EEFA}" type="presOf" srcId="{24BFCED7-1F6C-FD47-8D9B-50CCB54A68AA}" destId="{46D8DCD2-5612-134D-98CD-58CEFE396B6A}" srcOrd="0" destOrd="1" presId="urn:microsoft.com/office/officeart/2005/8/layout/vList5"/>
    <dgm:cxn modelId="{8C945625-4B48-46F6-BB5C-B10F188CEAF6}" type="presOf" srcId="{90ABF4CC-B3D4-4344-8374-922E4C2F9BEE}" destId="{DAB245EC-7B7C-894E-B4E0-E3598FA4B904}" srcOrd="0" destOrd="0" presId="urn:microsoft.com/office/officeart/2005/8/layout/vList5"/>
    <dgm:cxn modelId="{D43A1EBD-0CED-4154-B901-51A80E068B84}" type="presParOf" srcId="{DAB245EC-7B7C-894E-B4E0-E3598FA4B904}" destId="{911085AB-A252-654F-A5B0-4A5E958B225B}" srcOrd="0" destOrd="0" presId="urn:microsoft.com/office/officeart/2005/8/layout/vList5"/>
    <dgm:cxn modelId="{76318D0B-354A-4A9D-B19C-6CB39C874C47}" type="presParOf" srcId="{911085AB-A252-654F-A5B0-4A5E958B225B}" destId="{CB6FBE3B-E501-1347-A8D6-A573E0A4234E}" srcOrd="0" destOrd="0" presId="urn:microsoft.com/office/officeart/2005/8/layout/vList5"/>
    <dgm:cxn modelId="{2CD252FB-C260-42B8-8A1B-ECF43EDD4796}" type="presParOf" srcId="{911085AB-A252-654F-A5B0-4A5E958B225B}" destId="{46D8DCD2-5612-134D-98CD-58CEFE396B6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B53820-D5A9-1349-A27B-C9BB70BFD6DD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AFA56-3069-234C-BD5F-AB86F55666EF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Key elements:</a:t>
          </a:r>
          <a:endParaRPr lang="en-US" dirty="0"/>
        </a:p>
      </dgm:t>
    </dgm:pt>
    <dgm:pt modelId="{F65566DA-B831-544F-9E0A-A667CCC167A7}" type="parTrans" cxnId="{618286C5-FEE5-9F4D-815C-89108399BEEC}">
      <dgm:prSet/>
      <dgm:spPr/>
      <dgm:t>
        <a:bodyPr/>
        <a:lstStyle/>
        <a:p>
          <a:endParaRPr lang="en-US"/>
        </a:p>
      </dgm:t>
    </dgm:pt>
    <dgm:pt modelId="{7AFC4214-2D5D-9944-B27F-1E15D1583C9D}" type="sibTrans" cxnId="{618286C5-FEE5-9F4D-815C-89108399BEEC}">
      <dgm:prSet/>
      <dgm:spPr/>
      <dgm:t>
        <a:bodyPr/>
        <a:lstStyle/>
        <a:p>
          <a:endParaRPr lang="en-US"/>
        </a:p>
      </dgm:t>
    </dgm:pt>
    <dgm:pt modelId="{07D0407B-8F6B-C445-BF5B-38313ED283A4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mtClean="0"/>
            <a:t>criteria used to determine resident set size</a:t>
          </a:r>
          <a:endParaRPr lang="en-US" dirty="0" smtClean="0"/>
        </a:p>
      </dgm:t>
    </dgm:pt>
    <dgm:pt modelId="{D673FA42-DC94-5348-9EED-1E341D619709}" type="parTrans" cxnId="{140C6F15-0E20-2645-815A-848153864EFA}">
      <dgm:prSet/>
      <dgm:spPr/>
      <dgm:t>
        <a:bodyPr/>
        <a:lstStyle/>
        <a:p>
          <a:endParaRPr lang="en-US"/>
        </a:p>
      </dgm:t>
    </dgm:pt>
    <dgm:pt modelId="{951A6AC4-7894-6343-ABB4-BDF2D3F45529}" type="sibTrans" cxnId="{140C6F15-0E20-2645-815A-848153864EFA}">
      <dgm:prSet/>
      <dgm:spPr/>
      <dgm:t>
        <a:bodyPr/>
        <a:lstStyle/>
        <a:p>
          <a:endParaRPr lang="en-US"/>
        </a:p>
      </dgm:t>
    </dgm:pt>
    <dgm:pt modelId="{0DE43954-B597-D64B-AEBF-3E4DA261EF5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mtClean="0"/>
            <a:t>the timing of changes</a:t>
          </a:r>
          <a:endParaRPr lang="en-US" dirty="0"/>
        </a:p>
      </dgm:t>
    </dgm:pt>
    <dgm:pt modelId="{0A2D8999-7CAB-0C4B-88B8-D0E54131B084}" type="parTrans" cxnId="{967CCB4B-FA22-0E42-913E-1981D739EFBB}">
      <dgm:prSet/>
      <dgm:spPr/>
      <dgm:t>
        <a:bodyPr/>
        <a:lstStyle/>
        <a:p>
          <a:endParaRPr lang="en-US"/>
        </a:p>
      </dgm:t>
    </dgm:pt>
    <dgm:pt modelId="{6E23EC2A-6445-6A48-92DD-FD90C12E6250}" type="sibTrans" cxnId="{967CCB4B-FA22-0E42-913E-1981D739EFBB}">
      <dgm:prSet/>
      <dgm:spPr/>
      <dgm:t>
        <a:bodyPr/>
        <a:lstStyle/>
        <a:p>
          <a:endParaRPr lang="en-US"/>
        </a:p>
      </dgm:t>
    </dgm:pt>
    <dgm:pt modelId="{A74C4E7E-E8A0-1246-AC91-829E9BCB71EF}" type="pres">
      <dgm:prSet presAssocID="{0DB53820-D5A9-1349-A27B-C9BB70BFD6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E56C3A-0D78-2740-8273-067E9BCFCF7E}" type="pres">
      <dgm:prSet presAssocID="{C7DAFA56-3069-234C-BD5F-AB86F55666EF}" presName="composite" presStyleCnt="0"/>
      <dgm:spPr/>
    </dgm:pt>
    <dgm:pt modelId="{3FAF2BDB-E606-BE4B-9958-F3815124EAC3}" type="pres">
      <dgm:prSet presAssocID="{C7DAFA56-3069-234C-BD5F-AB86F55666E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34D7D-D624-D24B-AAFC-BA38220880F1}" type="pres">
      <dgm:prSet presAssocID="{C7DAFA56-3069-234C-BD5F-AB86F55666E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EF4844-EEF6-4844-9977-CF9BAA6E1E48}" type="presOf" srcId="{0DB53820-D5A9-1349-A27B-C9BB70BFD6DD}" destId="{A74C4E7E-E8A0-1246-AC91-829E9BCB71EF}" srcOrd="0" destOrd="0" presId="urn:microsoft.com/office/officeart/2005/8/layout/hList1"/>
    <dgm:cxn modelId="{C871D9B0-A82F-46A7-80C9-C04C8471FFC7}" type="presOf" srcId="{0DE43954-B597-D64B-AEBF-3E4DA261EF5D}" destId="{25034D7D-D624-D24B-AAFC-BA38220880F1}" srcOrd="0" destOrd="1" presId="urn:microsoft.com/office/officeart/2005/8/layout/hList1"/>
    <dgm:cxn modelId="{0BA897B8-80FB-424D-9A70-CDBD5AB16471}" type="presOf" srcId="{C7DAFA56-3069-234C-BD5F-AB86F55666EF}" destId="{3FAF2BDB-E606-BE4B-9958-F3815124EAC3}" srcOrd="0" destOrd="0" presId="urn:microsoft.com/office/officeart/2005/8/layout/hList1"/>
    <dgm:cxn modelId="{F54781E9-777A-48D5-B4DD-ED38D5D53F5D}" type="presOf" srcId="{07D0407B-8F6B-C445-BF5B-38313ED283A4}" destId="{25034D7D-D624-D24B-AAFC-BA38220880F1}" srcOrd="0" destOrd="0" presId="urn:microsoft.com/office/officeart/2005/8/layout/hList1"/>
    <dgm:cxn modelId="{967CCB4B-FA22-0E42-913E-1981D739EFBB}" srcId="{C7DAFA56-3069-234C-BD5F-AB86F55666EF}" destId="{0DE43954-B597-D64B-AEBF-3E4DA261EF5D}" srcOrd="1" destOrd="0" parTransId="{0A2D8999-7CAB-0C4B-88B8-D0E54131B084}" sibTransId="{6E23EC2A-6445-6A48-92DD-FD90C12E6250}"/>
    <dgm:cxn modelId="{140C6F15-0E20-2645-815A-848153864EFA}" srcId="{C7DAFA56-3069-234C-BD5F-AB86F55666EF}" destId="{07D0407B-8F6B-C445-BF5B-38313ED283A4}" srcOrd="0" destOrd="0" parTransId="{D673FA42-DC94-5348-9EED-1E341D619709}" sibTransId="{951A6AC4-7894-6343-ABB4-BDF2D3F45529}"/>
    <dgm:cxn modelId="{618286C5-FEE5-9F4D-815C-89108399BEEC}" srcId="{0DB53820-D5A9-1349-A27B-C9BB70BFD6DD}" destId="{C7DAFA56-3069-234C-BD5F-AB86F55666EF}" srcOrd="0" destOrd="0" parTransId="{F65566DA-B831-544F-9E0A-A667CCC167A7}" sibTransId="{7AFC4214-2D5D-9944-B27F-1E15D1583C9D}"/>
    <dgm:cxn modelId="{50B60684-F8D1-4775-B682-DEE79B919AAB}" type="presParOf" srcId="{A74C4E7E-E8A0-1246-AC91-829E9BCB71EF}" destId="{67E56C3A-0D78-2740-8273-067E9BCFCF7E}" srcOrd="0" destOrd="0" presId="urn:microsoft.com/office/officeart/2005/8/layout/hList1"/>
    <dgm:cxn modelId="{66C9CD30-645C-4701-98D4-7C2BEEB11C5D}" type="presParOf" srcId="{67E56C3A-0D78-2740-8273-067E9BCFCF7E}" destId="{3FAF2BDB-E606-BE4B-9958-F3815124EAC3}" srcOrd="0" destOrd="0" presId="urn:microsoft.com/office/officeart/2005/8/layout/hList1"/>
    <dgm:cxn modelId="{D41D3B77-EBF5-4042-A394-2327B69008E6}" type="presParOf" srcId="{67E56C3A-0D78-2740-8273-067E9BCFCF7E}" destId="{25034D7D-D624-D24B-AAFC-BA38220880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9F9858-FEFA-764D-866B-C1CE995203FA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D7C32-F288-2046-8010-BD851AC817C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the minimum duration of the sampling interval</a:t>
          </a:r>
          <a:endParaRPr lang="en-US" dirty="0"/>
        </a:p>
      </dgm:t>
    </dgm:pt>
    <dgm:pt modelId="{1EA650ED-240B-B847-956F-213BE74F9BD4}" type="parTrans" cxnId="{524614F8-428A-4541-8CBE-A2CBCFABAD7C}">
      <dgm:prSet/>
      <dgm:spPr/>
      <dgm:t>
        <a:bodyPr/>
        <a:lstStyle/>
        <a:p>
          <a:endParaRPr lang="en-US"/>
        </a:p>
      </dgm:t>
    </dgm:pt>
    <dgm:pt modelId="{F9026556-FC91-F643-8D0E-82A6B79B81CA}" type="sibTrans" cxnId="{524614F8-428A-4541-8CBE-A2CBCFABAD7C}">
      <dgm:prSet/>
      <dgm:spPr/>
      <dgm:t>
        <a:bodyPr/>
        <a:lstStyle/>
        <a:p>
          <a:endParaRPr lang="en-US"/>
        </a:p>
      </dgm:t>
    </dgm:pt>
    <dgm:pt modelId="{EF995780-BA9F-714E-9241-FAD11EE971FB}">
      <dgm:prSet/>
      <dgm:spPr/>
      <dgm:t>
        <a:bodyPr/>
        <a:lstStyle/>
        <a:p>
          <a:r>
            <a:rPr lang="en-US" dirty="0" smtClean="0"/>
            <a:t>the maximum duration of the sampling interval</a:t>
          </a:r>
        </a:p>
      </dgm:t>
    </dgm:pt>
    <dgm:pt modelId="{F0CB5A0B-DEBA-C343-A5BD-DFA6B8F102E2}" type="parTrans" cxnId="{5FA74DC3-AF4B-A14B-8367-9ED94BC76D00}">
      <dgm:prSet/>
      <dgm:spPr/>
      <dgm:t>
        <a:bodyPr/>
        <a:lstStyle/>
        <a:p>
          <a:endParaRPr lang="en-US"/>
        </a:p>
      </dgm:t>
    </dgm:pt>
    <dgm:pt modelId="{1BDF3B0F-824A-024C-A22B-B92825818ACB}" type="sibTrans" cxnId="{5FA74DC3-AF4B-A14B-8367-9ED94BC76D00}">
      <dgm:prSet/>
      <dgm:spPr/>
      <dgm:t>
        <a:bodyPr/>
        <a:lstStyle/>
        <a:p>
          <a:endParaRPr lang="en-US"/>
        </a:p>
      </dgm:t>
    </dgm:pt>
    <dgm:pt modelId="{A9617172-7322-A843-A4BC-6A07DBC6EEF2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the number of page faults that are allowed to occur between sampling instances</a:t>
          </a:r>
          <a:endParaRPr lang="en-US" dirty="0"/>
        </a:p>
      </dgm:t>
    </dgm:pt>
    <dgm:pt modelId="{C2830EC7-7E96-6346-8D1D-B46AC49BFD4A}" type="parTrans" cxnId="{51D44375-9BC1-D245-827D-222650E1B3E0}">
      <dgm:prSet/>
      <dgm:spPr/>
      <dgm:t>
        <a:bodyPr/>
        <a:lstStyle/>
        <a:p>
          <a:endParaRPr lang="en-US"/>
        </a:p>
      </dgm:t>
    </dgm:pt>
    <dgm:pt modelId="{EBE9985A-0EA0-E748-9F93-A149869EB403}" type="sibTrans" cxnId="{51D44375-9BC1-D245-827D-222650E1B3E0}">
      <dgm:prSet/>
      <dgm:spPr/>
      <dgm:t>
        <a:bodyPr/>
        <a:lstStyle/>
        <a:p>
          <a:endParaRPr lang="en-US"/>
        </a:p>
      </dgm:t>
    </dgm:pt>
    <dgm:pt modelId="{89097700-502D-1544-90C9-977880A2D60B}" type="pres">
      <dgm:prSet presAssocID="{E19F9858-FEFA-764D-866B-C1CE995203F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822B2D-88CD-8D46-94FC-AB813A53593E}" type="pres">
      <dgm:prSet presAssocID="{9E0D7C32-F288-2046-8010-BD851AC817C2}" presName="vertOne" presStyleCnt="0"/>
      <dgm:spPr/>
    </dgm:pt>
    <dgm:pt modelId="{C71854E8-CF1E-E64A-90CD-B5E723964F91}" type="pres">
      <dgm:prSet presAssocID="{9E0D7C32-F288-2046-8010-BD851AC817C2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CB6BC-DAAB-F048-9014-DA7F83016320}" type="pres">
      <dgm:prSet presAssocID="{9E0D7C32-F288-2046-8010-BD851AC817C2}" presName="horzOne" presStyleCnt="0"/>
      <dgm:spPr/>
    </dgm:pt>
    <dgm:pt modelId="{74245E8A-CBCE-A446-8098-300F33181844}" type="pres">
      <dgm:prSet presAssocID="{F9026556-FC91-F643-8D0E-82A6B79B81CA}" presName="sibSpaceOne" presStyleCnt="0"/>
      <dgm:spPr/>
    </dgm:pt>
    <dgm:pt modelId="{6AB58A99-2AF5-484A-9DC3-87D695B0E2D0}" type="pres">
      <dgm:prSet presAssocID="{EF995780-BA9F-714E-9241-FAD11EE971FB}" presName="vertOne" presStyleCnt="0"/>
      <dgm:spPr/>
    </dgm:pt>
    <dgm:pt modelId="{6597920C-B97D-4144-9AE7-181FA57D2E8D}" type="pres">
      <dgm:prSet presAssocID="{EF995780-BA9F-714E-9241-FAD11EE971FB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EEC2F5-5488-4043-925E-DCE91A68C193}" type="pres">
      <dgm:prSet presAssocID="{EF995780-BA9F-714E-9241-FAD11EE971FB}" presName="horzOne" presStyleCnt="0"/>
      <dgm:spPr/>
    </dgm:pt>
    <dgm:pt modelId="{87465A20-8033-4B4B-93A5-81A95D640F28}" type="pres">
      <dgm:prSet presAssocID="{1BDF3B0F-824A-024C-A22B-B92825818ACB}" presName="sibSpaceOne" presStyleCnt="0"/>
      <dgm:spPr/>
    </dgm:pt>
    <dgm:pt modelId="{F50E1F8F-657B-004D-BB55-BCF4D9DB4F63}" type="pres">
      <dgm:prSet presAssocID="{A9617172-7322-A843-A4BC-6A07DBC6EEF2}" presName="vertOne" presStyleCnt="0"/>
      <dgm:spPr/>
    </dgm:pt>
    <dgm:pt modelId="{444954AF-D738-724F-A4C2-F37BE649944D}" type="pres">
      <dgm:prSet presAssocID="{A9617172-7322-A843-A4BC-6A07DBC6EEF2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D2A29D-3E6E-DD46-9BFD-E9348D84E993}" type="pres">
      <dgm:prSet presAssocID="{A9617172-7322-A843-A4BC-6A07DBC6EEF2}" presName="horzOne" presStyleCnt="0"/>
      <dgm:spPr/>
    </dgm:pt>
  </dgm:ptLst>
  <dgm:cxnLst>
    <dgm:cxn modelId="{524614F8-428A-4541-8CBE-A2CBCFABAD7C}" srcId="{E19F9858-FEFA-764D-866B-C1CE995203FA}" destId="{9E0D7C32-F288-2046-8010-BD851AC817C2}" srcOrd="0" destOrd="0" parTransId="{1EA650ED-240B-B847-956F-213BE74F9BD4}" sibTransId="{F9026556-FC91-F643-8D0E-82A6B79B81CA}"/>
    <dgm:cxn modelId="{51D44375-9BC1-D245-827D-222650E1B3E0}" srcId="{E19F9858-FEFA-764D-866B-C1CE995203FA}" destId="{A9617172-7322-A843-A4BC-6A07DBC6EEF2}" srcOrd="2" destOrd="0" parTransId="{C2830EC7-7E96-6346-8D1D-B46AC49BFD4A}" sibTransId="{EBE9985A-0EA0-E748-9F93-A149869EB403}"/>
    <dgm:cxn modelId="{7EF32AAE-F372-45C3-8AEF-6E40CBB57F7A}" type="presOf" srcId="{A9617172-7322-A843-A4BC-6A07DBC6EEF2}" destId="{444954AF-D738-724F-A4C2-F37BE649944D}" srcOrd="0" destOrd="0" presId="urn:microsoft.com/office/officeart/2005/8/layout/hierarchy4"/>
    <dgm:cxn modelId="{C9FD4FBE-FCB3-4DC7-A612-B51E663AE4B8}" type="presOf" srcId="{E19F9858-FEFA-764D-866B-C1CE995203FA}" destId="{89097700-502D-1544-90C9-977880A2D60B}" srcOrd="0" destOrd="0" presId="urn:microsoft.com/office/officeart/2005/8/layout/hierarchy4"/>
    <dgm:cxn modelId="{6AA5F9B5-D95B-49D4-935E-16DE8968F1F6}" type="presOf" srcId="{9E0D7C32-F288-2046-8010-BD851AC817C2}" destId="{C71854E8-CF1E-E64A-90CD-B5E723964F91}" srcOrd="0" destOrd="0" presId="urn:microsoft.com/office/officeart/2005/8/layout/hierarchy4"/>
    <dgm:cxn modelId="{CBF14536-3CD6-437C-9A24-7B02E60F060D}" type="presOf" srcId="{EF995780-BA9F-714E-9241-FAD11EE971FB}" destId="{6597920C-B97D-4144-9AE7-181FA57D2E8D}" srcOrd="0" destOrd="0" presId="urn:microsoft.com/office/officeart/2005/8/layout/hierarchy4"/>
    <dgm:cxn modelId="{5FA74DC3-AF4B-A14B-8367-9ED94BC76D00}" srcId="{E19F9858-FEFA-764D-866B-C1CE995203FA}" destId="{EF995780-BA9F-714E-9241-FAD11EE971FB}" srcOrd="1" destOrd="0" parTransId="{F0CB5A0B-DEBA-C343-A5BD-DFA6B8F102E2}" sibTransId="{1BDF3B0F-824A-024C-A22B-B92825818ACB}"/>
    <dgm:cxn modelId="{B9927246-CA56-4FAB-A1EE-3666907AE8A2}" type="presParOf" srcId="{89097700-502D-1544-90C9-977880A2D60B}" destId="{65822B2D-88CD-8D46-94FC-AB813A53593E}" srcOrd="0" destOrd="0" presId="urn:microsoft.com/office/officeart/2005/8/layout/hierarchy4"/>
    <dgm:cxn modelId="{82893C7D-034E-4E54-9B19-7335145B3D56}" type="presParOf" srcId="{65822B2D-88CD-8D46-94FC-AB813A53593E}" destId="{C71854E8-CF1E-E64A-90CD-B5E723964F91}" srcOrd="0" destOrd="0" presId="urn:microsoft.com/office/officeart/2005/8/layout/hierarchy4"/>
    <dgm:cxn modelId="{E5CFACF4-9D36-4129-A376-5D3D617A5F85}" type="presParOf" srcId="{65822B2D-88CD-8D46-94FC-AB813A53593E}" destId="{C06CB6BC-DAAB-F048-9014-DA7F83016320}" srcOrd="1" destOrd="0" presId="urn:microsoft.com/office/officeart/2005/8/layout/hierarchy4"/>
    <dgm:cxn modelId="{8A7AB6CC-48E5-452E-9552-18E6CAE30EA1}" type="presParOf" srcId="{89097700-502D-1544-90C9-977880A2D60B}" destId="{74245E8A-CBCE-A446-8098-300F33181844}" srcOrd="1" destOrd="0" presId="urn:microsoft.com/office/officeart/2005/8/layout/hierarchy4"/>
    <dgm:cxn modelId="{868014F2-E9D3-4550-9CA4-9CC37657CD3B}" type="presParOf" srcId="{89097700-502D-1544-90C9-977880A2D60B}" destId="{6AB58A99-2AF5-484A-9DC3-87D695B0E2D0}" srcOrd="2" destOrd="0" presId="urn:microsoft.com/office/officeart/2005/8/layout/hierarchy4"/>
    <dgm:cxn modelId="{5CD9E93C-3355-4B1A-A4B9-2775534AD88F}" type="presParOf" srcId="{6AB58A99-2AF5-484A-9DC3-87D695B0E2D0}" destId="{6597920C-B97D-4144-9AE7-181FA57D2E8D}" srcOrd="0" destOrd="0" presId="urn:microsoft.com/office/officeart/2005/8/layout/hierarchy4"/>
    <dgm:cxn modelId="{0FF583EE-B2B2-4308-91E4-118DF5696506}" type="presParOf" srcId="{6AB58A99-2AF5-484A-9DC3-87D695B0E2D0}" destId="{73EEC2F5-5488-4043-925E-DCE91A68C193}" srcOrd="1" destOrd="0" presId="urn:microsoft.com/office/officeart/2005/8/layout/hierarchy4"/>
    <dgm:cxn modelId="{D57287BC-693A-434B-B7C6-95BFCF5A6E26}" type="presParOf" srcId="{89097700-502D-1544-90C9-977880A2D60B}" destId="{87465A20-8033-4B4B-93A5-81A95D640F28}" srcOrd="3" destOrd="0" presId="urn:microsoft.com/office/officeart/2005/8/layout/hierarchy4"/>
    <dgm:cxn modelId="{93C2AD56-3ABB-43D6-8F64-E7D9B3F144D6}" type="presParOf" srcId="{89097700-502D-1544-90C9-977880A2D60B}" destId="{F50E1F8F-657B-004D-BB55-BCF4D9DB4F63}" srcOrd="4" destOrd="0" presId="urn:microsoft.com/office/officeart/2005/8/layout/hierarchy4"/>
    <dgm:cxn modelId="{21A378D0-5995-4E27-8D79-6C359FDDB3D4}" type="presParOf" srcId="{F50E1F8F-657B-004D-BB55-BCF4D9DB4F63}" destId="{444954AF-D738-724F-A4C2-F37BE649944D}" srcOrd="0" destOrd="0" presId="urn:microsoft.com/office/officeart/2005/8/layout/hierarchy4"/>
    <dgm:cxn modelId="{92158473-4DFD-41D1-A4D8-747B2CD20026}" type="presParOf" srcId="{F50E1F8F-657B-004D-BB55-BCF4D9DB4F63}" destId="{ACD2A29D-3E6E-DD46-9BFD-E9348D84E99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2943D1-2568-584E-8CD3-B623F34F6A0E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6D619-D04E-E24E-89A2-08D1B7C025C5}">
      <dgm:prSet phldrT="[Text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Demand Cleaning</a:t>
          </a:r>
          <a:endParaRPr lang="en-US" dirty="0"/>
        </a:p>
      </dgm:t>
    </dgm:pt>
    <dgm:pt modelId="{D7946C2B-2597-3448-944F-B8701E2D12C9}" type="parTrans" cxnId="{2DE39A2D-D90E-E54A-9427-0F0F5D63C488}">
      <dgm:prSet/>
      <dgm:spPr/>
      <dgm:t>
        <a:bodyPr/>
        <a:lstStyle/>
        <a:p>
          <a:endParaRPr lang="en-US"/>
        </a:p>
      </dgm:t>
    </dgm:pt>
    <dgm:pt modelId="{103A7F24-2A26-444A-ABF1-6A3E6AE9E548}" type="sibTrans" cxnId="{2DE39A2D-D90E-E54A-9427-0F0F5D63C488}">
      <dgm:prSet/>
      <dgm:spPr/>
      <dgm:t>
        <a:bodyPr/>
        <a:lstStyle/>
        <a:p>
          <a:endParaRPr lang="en-US"/>
        </a:p>
      </dgm:t>
    </dgm:pt>
    <dgm:pt modelId="{0F4BF5E1-5CE0-9C40-AD30-D32A57814383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a page is written out to secondary memory only when it has been selected for replacement</a:t>
          </a:r>
        </a:p>
      </dgm:t>
    </dgm:pt>
    <dgm:pt modelId="{C18200A3-CB02-844A-8878-4236179B51AB}" type="parTrans" cxnId="{F674E52A-A6F2-CC44-B766-84240FA0FAB0}">
      <dgm:prSet/>
      <dgm:spPr/>
      <dgm:t>
        <a:bodyPr/>
        <a:lstStyle/>
        <a:p>
          <a:endParaRPr lang="en-US"/>
        </a:p>
      </dgm:t>
    </dgm:pt>
    <dgm:pt modelId="{B28021C4-3880-3D4C-9AA0-818ED1F686D0}" type="sibTrans" cxnId="{F674E52A-A6F2-CC44-B766-84240FA0FAB0}">
      <dgm:prSet/>
      <dgm:spPr/>
      <dgm:t>
        <a:bodyPr/>
        <a:lstStyle/>
        <a:p>
          <a:endParaRPr lang="en-US"/>
        </a:p>
      </dgm:t>
    </dgm:pt>
    <dgm:pt modelId="{CE323300-7303-CB40-A0D7-653E25DA960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mtClean="0"/>
            <a:t>Precleaning</a:t>
          </a:r>
          <a:endParaRPr lang="en-US" dirty="0" smtClean="0"/>
        </a:p>
      </dgm:t>
    </dgm:pt>
    <dgm:pt modelId="{A5CD520B-7EF3-9043-9EA6-65657D6772E9}" type="parTrans" cxnId="{FAF5C5B2-8A38-0A4C-851F-F27854FD4511}">
      <dgm:prSet/>
      <dgm:spPr/>
      <dgm:t>
        <a:bodyPr/>
        <a:lstStyle/>
        <a:p>
          <a:endParaRPr lang="en-US"/>
        </a:p>
      </dgm:t>
    </dgm:pt>
    <dgm:pt modelId="{31E38444-3C5D-514C-827B-4DE4DCDF706E}" type="sibTrans" cxnId="{FAF5C5B2-8A38-0A4C-851F-F27854FD4511}">
      <dgm:prSet/>
      <dgm:spPr/>
      <dgm:t>
        <a:bodyPr/>
        <a:lstStyle/>
        <a:p>
          <a:endParaRPr lang="en-US"/>
        </a:p>
      </dgm:t>
    </dgm:pt>
    <dgm:pt modelId="{F102D7A2-8117-CA48-875B-40A8C604C550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mtClean="0"/>
            <a:t>allows the writing of pages in batches</a:t>
          </a:r>
          <a:endParaRPr lang="en-US" dirty="0"/>
        </a:p>
      </dgm:t>
    </dgm:pt>
    <dgm:pt modelId="{57E4BB84-139B-AF4A-B31C-FB50E6B764A8}" type="parTrans" cxnId="{7708B8E6-2D14-BB4B-9BF6-BBBCC9389AA6}">
      <dgm:prSet/>
      <dgm:spPr/>
      <dgm:t>
        <a:bodyPr/>
        <a:lstStyle/>
        <a:p>
          <a:endParaRPr lang="en-US"/>
        </a:p>
      </dgm:t>
    </dgm:pt>
    <dgm:pt modelId="{1AB0C6AD-E345-C242-B36E-E2C75EB3C1F4}" type="sibTrans" cxnId="{7708B8E6-2D14-BB4B-9BF6-BBBCC9389AA6}">
      <dgm:prSet/>
      <dgm:spPr/>
      <dgm:t>
        <a:bodyPr/>
        <a:lstStyle/>
        <a:p>
          <a:endParaRPr lang="en-US"/>
        </a:p>
      </dgm:t>
    </dgm:pt>
    <dgm:pt modelId="{B2738878-1DE2-8841-A687-62CA16FF18D8}" type="pres">
      <dgm:prSet presAssocID="{272943D1-2568-584E-8CD3-B623F34F6A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0A8933-CFC6-3A4D-A7C2-B49B91911673}" type="pres">
      <dgm:prSet presAssocID="{CE323300-7303-CB40-A0D7-653E25DA960E}" presName="boxAndChildren" presStyleCnt="0"/>
      <dgm:spPr/>
    </dgm:pt>
    <dgm:pt modelId="{827701AC-6710-9848-B602-443B91EF7739}" type="pres">
      <dgm:prSet presAssocID="{CE323300-7303-CB40-A0D7-653E25DA960E}" presName="parentTextBox" presStyleLbl="node1" presStyleIdx="0" presStyleCnt="2"/>
      <dgm:spPr/>
      <dgm:t>
        <a:bodyPr/>
        <a:lstStyle/>
        <a:p>
          <a:endParaRPr lang="en-US"/>
        </a:p>
      </dgm:t>
    </dgm:pt>
    <dgm:pt modelId="{0AABCAFC-DF0A-5549-A2F3-6215A5F91819}" type="pres">
      <dgm:prSet presAssocID="{CE323300-7303-CB40-A0D7-653E25DA960E}" presName="entireBox" presStyleLbl="node1" presStyleIdx="0" presStyleCnt="2"/>
      <dgm:spPr/>
      <dgm:t>
        <a:bodyPr/>
        <a:lstStyle/>
        <a:p>
          <a:endParaRPr lang="en-US"/>
        </a:p>
      </dgm:t>
    </dgm:pt>
    <dgm:pt modelId="{BFF594F9-B99D-3A4E-A04F-587BBB2A53B0}" type="pres">
      <dgm:prSet presAssocID="{CE323300-7303-CB40-A0D7-653E25DA960E}" presName="descendantBox" presStyleCnt="0"/>
      <dgm:spPr/>
    </dgm:pt>
    <dgm:pt modelId="{018DC2B8-76E2-0D4E-ADFB-FC2DFEC19ABD}" type="pres">
      <dgm:prSet presAssocID="{F102D7A2-8117-CA48-875B-40A8C604C550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33506-D830-9747-9BCF-1F7306C3B79F}" type="pres">
      <dgm:prSet presAssocID="{103A7F24-2A26-444A-ABF1-6A3E6AE9E548}" presName="sp" presStyleCnt="0"/>
      <dgm:spPr/>
    </dgm:pt>
    <dgm:pt modelId="{8B965C95-642E-854D-8681-5D51862499FB}" type="pres">
      <dgm:prSet presAssocID="{1EC6D619-D04E-E24E-89A2-08D1B7C025C5}" presName="arrowAndChildren" presStyleCnt="0"/>
      <dgm:spPr/>
    </dgm:pt>
    <dgm:pt modelId="{57BB884C-AF80-ED4A-A41B-F38AB0AA1893}" type="pres">
      <dgm:prSet presAssocID="{1EC6D619-D04E-E24E-89A2-08D1B7C025C5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07D657C2-6456-3E4C-98E3-58A8B5462A1D}" type="pres">
      <dgm:prSet presAssocID="{1EC6D619-D04E-E24E-89A2-08D1B7C025C5}" presName="arrow" presStyleLbl="node1" presStyleIdx="1" presStyleCnt="2"/>
      <dgm:spPr/>
      <dgm:t>
        <a:bodyPr/>
        <a:lstStyle/>
        <a:p>
          <a:endParaRPr lang="en-US"/>
        </a:p>
      </dgm:t>
    </dgm:pt>
    <dgm:pt modelId="{97877287-7011-3646-B84E-1047763DCAA7}" type="pres">
      <dgm:prSet presAssocID="{1EC6D619-D04E-E24E-89A2-08D1B7C025C5}" presName="descendantArrow" presStyleCnt="0"/>
      <dgm:spPr/>
    </dgm:pt>
    <dgm:pt modelId="{D77A17F0-FD24-804F-B9BA-B89549FA1E9B}" type="pres">
      <dgm:prSet presAssocID="{0F4BF5E1-5CE0-9C40-AD30-D32A57814383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DDB66-D607-462E-A590-25CF2CEEB51E}" type="presOf" srcId="{1EC6D619-D04E-E24E-89A2-08D1B7C025C5}" destId="{57BB884C-AF80-ED4A-A41B-F38AB0AA1893}" srcOrd="0" destOrd="0" presId="urn:microsoft.com/office/officeart/2005/8/layout/process4"/>
    <dgm:cxn modelId="{50005F40-39A7-4521-A4ED-FCD713DC9A3A}" type="presOf" srcId="{CE323300-7303-CB40-A0D7-653E25DA960E}" destId="{0AABCAFC-DF0A-5549-A2F3-6215A5F91819}" srcOrd="1" destOrd="0" presId="urn:microsoft.com/office/officeart/2005/8/layout/process4"/>
    <dgm:cxn modelId="{E6DB7F97-9999-4DC0-A3C6-14ACFA4E7AD6}" type="presOf" srcId="{F102D7A2-8117-CA48-875B-40A8C604C550}" destId="{018DC2B8-76E2-0D4E-ADFB-FC2DFEC19ABD}" srcOrd="0" destOrd="0" presId="urn:microsoft.com/office/officeart/2005/8/layout/process4"/>
    <dgm:cxn modelId="{FAF5C5B2-8A38-0A4C-851F-F27854FD4511}" srcId="{272943D1-2568-584E-8CD3-B623F34F6A0E}" destId="{CE323300-7303-CB40-A0D7-653E25DA960E}" srcOrd="1" destOrd="0" parTransId="{A5CD520B-7EF3-9043-9EA6-65657D6772E9}" sibTransId="{31E38444-3C5D-514C-827B-4DE4DCDF706E}"/>
    <dgm:cxn modelId="{F674E52A-A6F2-CC44-B766-84240FA0FAB0}" srcId="{1EC6D619-D04E-E24E-89A2-08D1B7C025C5}" destId="{0F4BF5E1-5CE0-9C40-AD30-D32A57814383}" srcOrd="0" destOrd="0" parTransId="{C18200A3-CB02-844A-8878-4236179B51AB}" sibTransId="{B28021C4-3880-3D4C-9AA0-818ED1F686D0}"/>
    <dgm:cxn modelId="{7708B8E6-2D14-BB4B-9BF6-BBBCC9389AA6}" srcId="{CE323300-7303-CB40-A0D7-653E25DA960E}" destId="{F102D7A2-8117-CA48-875B-40A8C604C550}" srcOrd="0" destOrd="0" parTransId="{57E4BB84-139B-AF4A-B31C-FB50E6B764A8}" sibTransId="{1AB0C6AD-E345-C242-B36E-E2C75EB3C1F4}"/>
    <dgm:cxn modelId="{7E4D4AB1-8B8A-4F1A-B85E-861031656940}" type="presOf" srcId="{CE323300-7303-CB40-A0D7-653E25DA960E}" destId="{827701AC-6710-9848-B602-443B91EF7739}" srcOrd="0" destOrd="0" presId="urn:microsoft.com/office/officeart/2005/8/layout/process4"/>
    <dgm:cxn modelId="{D30F767D-9E44-4238-8141-15EA8AA75F65}" type="presOf" srcId="{0F4BF5E1-5CE0-9C40-AD30-D32A57814383}" destId="{D77A17F0-FD24-804F-B9BA-B89549FA1E9B}" srcOrd="0" destOrd="0" presId="urn:microsoft.com/office/officeart/2005/8/layout/process4"/>
    <dgm:cxn modelId="{27F5E473-5FD2-4CE5-96EE-268C56A3C565}" type="presOf" srcId="{1EC6D619-D04E-E24E-89A2-08D1B7C025C5}" destId="{07D657C2-6456-3E4C-98E3-58A8B5462A1D}" srcOrd="1" destOrd="0" presId="urn:microsoft.com/office/officeart/2005/8/layout/process4"/>
    <dgm:cxn modelId="{2DE39A2D-D90E-E54A-9427-0F0F5D63C488}" srcId="{272943D1-2568-584E-8CD3-B623F34F6A0E}" destId="{1EC6D619-D04E-E24E-89A2-08D1B7C025C5}" srcOrd="0" destOrd="0" parTransId="{D7946C2B-2597-3448-944F-B8701E2D12C9}" sibTransId="{103A7F24-2A26-444A-ABF1-6A3E6AE9E548}"/>
    <dgm:cxn modelId="{A9D21069-AFAB-4B8A-918C-3F4406FD229F}" type="presOf" srcId="{272943D1-2568-584E-8CD3-B623F34F6A0E}" destId="{B2738878-1DE2-8841-A687-62CA16FF18D8}" srcOrd="0" destOrd="0" presId="urn:microsoft.com/office/officeart/2005/8/layout/process4"/>
    <dgm:cxn modelId="{EBEF944A-3910-4E7C-A402-844AD5341E91}" type="presParOf" srcId="{B2738878-1DE2-8841-A687-62CA16FF18D8}" destId="{170A8933-CFC6-3A4D-A7C2-B49B91911673}" srcOrd="0" destOrd="0" presId="urn:microsoft.com/office/officeart/2005/8/layout/process4"/>
    <dgm:cxn modelId="{0910C153-6C53-47C8-8B3A-EB2892D4F3EA}" type="presParOf" srcId="{170A8933-CFC6-3A4D-A7C2-B49B91911673}" destId="{827701AC-6710-9848-B602-443B91EF7739}" srcOrd="0" destOrd="0" presId="urn:microsoft.com/office/officeart/2005/8/layout/process4"/>
    <dgm:cxn modelId="{F21422CF-83C0-47D7-BF97-4321C2DA68F4}" type="presParOf" srcId="{170A8933-CFC6-3A4D-A7C2-B49B91911673}" destId="{0AABCAFC-DF0A-5549-A2F3-6215A5F91819}" srcOrd="1" destOrd="0" presId="urn:microsoft.com/office/officeart/2005/8/layout/process4"/>
    <dgm:cxn modelId="{42258959-D699-4129-A3CF-7274E0315F1D}" type="presParOf" srcId="{170A8933-CFC6-3A4D-A7C2-B49B91911673}" destId="{BFF594F9-B99D-3A4E-A04F-587BBB2A53B0}" srcOrd="2" destOrd="0" presId="urn:microsoft.com/office/officeart/2005/8/layout/process4"/>
    <dgm:cxn modelId="{7FDEE6A2-EEC2-401C-B816-58C2C19B541E}" type="presParOf" srcId="{BFF594F9-B99D-3A4E-A04F-587BBB2A53B0}" destId="{018DC2B8-76E2-0D4E-ADFB-FC2DFEC19ABD}" srcOrd="0" destOrd="0" presId="urn:microsoft.com/office/officeart/2005/8/layout/process4"/>
    <dgm:cxn modelId="{95F00297-0C5C-4643-8325-9B461D97B595}" type="presParOf" srcId="{B2738878-1DE2-8841-A687-62CA16FF18D8}" destId="{48933506-D830-9747-9BCF-1F7306C3B79F}" srcOrd="1" destOrd="0" presId="urn:microsoft.com/office/officeart/2005/8/layout/process4"/>
    <dgm:cxn modelId="{05E2D078-A579-4F82-88F8-F0606019C02C}" type="presParOf" srcId="{B2738878-1DE2-8841-A687-62CA16FF18D8}" destId="{8B965C95-642E-854D-8681-5D51862499FB}" srcOrd="2" destOrd="0" presId="urn:microsoft.com/office/officeart/2005/8/layout/process4"/>
    <dgm:cxn modelId="{22AAEB67-7BD5-497E-A2DC-FEC2A3228AF3}" type="presParOf" srcId="{8B965C95-642E-854D-8681-5D51862499FB}" destId="{57BB884C-AF80-ED4A-A41B-F38AB0AA1893}" srcOrd="0" destOrd="0" presId="urn:microsoft.com/office/officeart/2005/8/layout/process4"/>
    <dgm:cxn modelId="{DC342FF5-60B2-4EA1-96FB-3524F2F1209C}" type="presParOf" srcId="{8B965C95-642E-854D-8681-5D51862499FB}" destId="{07D657C2-6456-3E4C-98E3-58A8B5462A1D}" srcOrd="1" destOrd="0" presId="urn:microsoft.com/office/officeart/2005/8/layout/process4"/>
    <dgm:cxn modelId="{533B0B99-9D87-47F6-A8EB-3DEF647BDE69}" type="presParOf" srcId="{8B965C95-642E-854D-8681-5D51862499FB}" destId="{97877287-7011-3646-B84E-1047763DCAA7}" srcOrd="2" destOrd="0" presId="urn:microsoft.com/office/officeart/2005/8/layout/process4"/>
    <dgm:cxn modelId="{FA1811EA-D6E9-4D1B-A4F0-47B3960955A6}" type="presParOf" srcId="{97877287-7011-3646-B84E-1047763DCAA7}" destId="{D77A17F0-FD24-804F-B9BA-B89549FA1E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4C350-B66A-6B43-B459-56DA696A90E8}">
      <dsp:nvSpPr>
        <dsp:cNvPr id="0" name=""/>
        <dsp:cNvSpPr/>
      </dsp:nvSpPr>
      <dsp:spPr>
        <a:xfrm>
          <a:off x="304829" y="65342"/>
          <a:ext cx="7685114" cy="24069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The design of the memory management portion of an operating system depends on three fundamental areas of choice:</a:t>
          </a:r>
          <a:endParaRPr lang="en-US" sz="3200" kern="1200" dirty="0"/>
        </a:p>
      </dsp:txBody>
      <dsp:txXfrm>
        <a:off x="422326" y="182839"/>
        <a:ext cx="7450120" cy="2171944"/>
      </dsp:txXfrm>
    </dsp:sp>
    <dsp:sp modelId="{BB770BBE-6E3E-6C42-A86E-16AF039670AE}">
      <dsp:nvSpPr>
        <dsp:cNvPr id="0" name=""/>
        <dsp:cNvSpPr/>
      </dsp:nvSpPr>
      <dsp:spPr>
        <a:xfrm>
          <a:off x="0" y="2410018"/>
          <a:ext cx="8305800" cy="269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09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whether or not to use virtual memory techniques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the use of paging or segmentation or both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NZ" sz="2800" kern="1200" dirty="0" smtClean="0"/>
            <a:t>the algorithms employed for various aspects of memory management</a:t>
          </a:r>
          <a:endParaRPr lang="en-NZ" sz="2800" kern="1200" dirty="0"/>
        </a:p>
      </dsp:txBody>
      <dsp:txXfrm>
        <a:off x="0" y="2410018"/>
        <a:ext cx="8305800" cy="2692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2CDED-EA25-D245-9A3E-EE424E47FA09}">
      <dsp:nvSpPr>
        <dsp:cNvPr id="0" name=""/>
        <dsp:cNvSpPr/>
      </dsp:nvSpPr>
      <dsp:spPr>
        <a:xfrm>
          <a:off x="1249486" y="190698"/>
          <a:ext cx="1920626" cy="1280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Two main types:</a:t>
          </a:r>
          <a:endParaRPr lang="en-US" sz="2800" kern="1200" dirty="0"/>
        </a:p>
      </dsp:txBody>
      <dsp:txXfrm>
        <a:off x="1286988" y="228200"/>
        <a:ext cx="1845622" cy="1205413"/>
      </dsp:txXfrm>
    </dsp:sp>
    <dsp:sp modelId="{7FC00B2B-D0BE-C64D-B097-B67C2E9E9C42}">
      <dsp:nvSpPr>
        <dsp:cNvPr id="0" name=""/>
        <dsp:cNvSpPr/>
      </dsp:nvSpPr>
      <dsp:spPr>
        <a:xfrm>
          <a:off x="961392" y="1471116"/>
          <a:ext cx="1248407" cy="512167"/>
        </a:xfrm>
        <a:custGeom>
          <a:avLst/>
          <a:gdLst/>
          <a:ahLst/>
          <a:cxnLst/>
          <a:rect l="0" t="0" r="0" b="0"/>
          <a:pathLst>
            <a:path>
              <a:moveTo>
                <a:pt x="1248407" y="0"/>
              </a:moveTo>
              <a:lnTo>
                <a:pt x="1248407" y="256083"/>
              </a:lnTo>
              <a:lnTo>
                <a:pt x="0" y="256083"/>
              </a:lnTo>
              <a:lnTo>
                <a:pt x="0" y="5121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BAF8F-2698-424F-B03A-2E28D1896C52}">
      <dsp:nvSpPr>
        <dsp:cNvPr id="0" name=""/>
        <dsp:cNvSpPr/>
      </dsp:nvSpPr>
      <dsp:spPr>
        <a:xfrm>
          <a:off x="1079" y="1983283"/>
          <a:ext cx="1920626" cy="1280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Demand Paging </a:t>
          </a:r>
        </a:p>
      </dsp:txBody>
      <dsp:txXfrm>
        <a:off x="38581" y="2020785"/>
        <a:ext cx="1845622" cy="1205413"/>
      </dsp:txXfrm>
    </dsp:sp>
    <dsp:sp modelId="{91D0E1FC-3442-2845-AFA8-8E8BBBCA9554}">
      <dsp:nvSpPr>
        <dsp:cNvPr id="0" name=""/>
        <dsp:cNvSpPr/>
      </dsp:nvSpPr>
      <dsp:spPr>
        <a:xfrm>
          <a:off x="2209800" y="1471116"/>
          <a:ext cx="1248407" cy="51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083"/>
              </a:lnTo>
              <a:lnTo>
                <a:pt x="1248407" y="256083"/>
              </a:lnTo>
              <a:lnTo>
                <a:pt x="1248407" y="51216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A2062-4385-2E48-AA5A-BF53FA94A158}">
      <dsp:nvSpPr>
        <dsp:cNvPr id="0" name=""/>
        <dsp:cNvSpPr/>
      </dsp:nvSpPr>
      <dsp:spPr>
        <a:xfrm>
          <a:off x="2497894" y="1983283"/>
          <a:ext cx="1920626" cy="12804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Pre-paging</a:t>
          </a:r>
          <a:endParaRPr lang="en-US" sz="2800" kern="1200" dirty="0"/>
        </a:p>
      </dsp:txBody>
      <dsp:txXfrm>
        <a:off x="2535396" y="2020785"/>
        <a:ext cx="1845622" cy="1205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FD19C-DD54-B24D-B755-43F907118B14}">
      <dsp:nvSpPr>
        <dsp:cNvPr id="0" name=""/>
        <dsp:cNvSpPr/>
      </dsp:nvSpPr>
      <dsp:spPr>
        <a:xfrm rot="10800000">
          <a:off x="1749128" y="457196"/>
          <a:ext cx="5906684" cy="335280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4467" tIns="110490" rIns="206248" bIns="110490" numCol="1" spcCol="1270" anchor="t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Algorithms used for the selection of a page to replace:</a:t>
          </a:r>
          <a:endParaRPr lang="en-US" sz="29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Optimal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Least recently used (LRU)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First-in-first-out (FIFO)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Clock</a:t>
          </a:r>
          <a:endParaRPr lang="en-US" sz="2300" kern="1200" dirty="0"/>
        </a:p>
      </dsp:txBody>
      <dsp:txXfrm rot="10800000">
        <a:off x="2587330" y="457196"/>
        <a:ext cx="5068482" cy="3352807"/>
      </dsp:txXfrm>
    </dsp:sp>
    <dsp:sp modelId="{30C7C1FC-ABE9-9F49-B497-834E86732140}">
      <dsp:nvSpPr>
        <dsp:cNvPr id="0" name=""/>
        <dsp:cNvSpPr/>
      </dsp:nvSpPr>
      <dsp:spPr>
        <a:xfrm>
          <a:off x="497586" y="685799"/>
          <a:ext cx="2987757" cy="28956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A6609-3619-4345-918A-277F1CB2390C}" type="datetimeFigureOut">
              <a:rPr lang="en-CA" smtClean="0"/>
              <a:t>2015-11-13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9FE9-4938-4041-911C-F06053D45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16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of the memory management portion of an operating system depends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fundamental areas of choice: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or not to use virtual memory techniques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use of paging or segmentation or both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algorithms employed for various aspects of memory management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choices made in the first two areas depend on the hardware platform available.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earlier UNIX implementations did not provide virtual memory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on which the system ran did not support paging or segmentation. Neither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techniques is practical without hardware support for address translation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basic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additional comments about the first two items in the preceding list: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exception of operating systems for some of the older personal computers,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MS-DOS, and specialized systems, all important operating systems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Second, pure segmentation systems are becoming increasingly rare.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segmentation is combined with paging, most of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 confronting the operating system designer are in the area of paging.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concentrate in this section on the issues associated with paging.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choices related to the third item are the domain of operating system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the subject of this section.</a:t>
            </a:r>
            <a:endParaRPr lang="en-NZ" baseline="0" dirty="0" smtClean="0"/>
          </a:p>
          <a:p>
            <a:pPr lvl="0"/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the resident set management strategy (discussed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next subsection), there are certain basic algorithms that are used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of a page to replace. Replacement algorithms that have been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literature include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Optimal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Least recently used (LRU)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First-in-first-out (FIFO)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optimal policy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selects for replacement that page for which the time to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is the longest. It can be shown that this policy results in the fewest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faults [BELA66]. Clearly, this policy is impossible to implement, because it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the operating system to have perfect knowledge of future events. However,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serve as a standard against which to judge real-world algorithms.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8.14 gives an example of the optimal policy. The example assumes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 frame allocation (fixed resident set size) for this process of three frames.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the process requires reference to five distinct pages. The page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 formed by executing the program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2 3 2 1 5 2 4 5 3 2 5 2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means that the first page referenced is 2, the second page referenced is 3,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 The optimal policy produces three page faults after the frame allocation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filled.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 recently used (LRU) policy replaces the page in memory that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been referenced for the longest time. By the principle of locality, this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the page least likely to be referenced in the near future. And, in fact, the LRU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 does nearly as well as the optimal policy. The problem with this approach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in implementation. One approach would be to tag each page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of its last reference; this would have to be done at each memory reference,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instruction and data. Even if the hardware would support such a scheme,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overhead would be tremendous. Alternatively, one could maintain a stack of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references, again an expensive prospect.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first-in-first-out (FIFO)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 treats the page frames allocated to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circular buffer, and pages are removed in round-robin style. All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is a pointer that circles through the page frames of the process.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one of the simplest page replacement policies to implement. The logic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behind this choice, other than its simplicity, is that one is replacing the page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in memory the longest: A page fetched into memory a long time ago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now fallen out of use. This reasoning will often be wrong, because there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be regions of program or data that are heavily used throughout the life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Those pages will be repeatedly paged in and out by the FIFO algorithm.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form of clock policy requires the association of an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with each frame, referred to as the use bit. When a page is first loaded into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 in memory, the use bit for that frame is set to 1. Whenever the page is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referenced (after the reference that generated the page fault), its use bit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to 1. For the page replacement algorithm, the set of frames that are candidates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replacement (this process: local scope; all of main memory: global scope  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be a circular buffer, with which a pointer is associated. When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replaced, the pointer is set to indicate the next frame in the buffer after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updated. When it comes time to replace a page, the operating system scans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to find a frame with a use bit set to 0. Each time it encounters a frame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use bit of 1, it resets that bit to 0 and continues on. If any of the frames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have a use bit of 0 at the beginning of this process, the first such frame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encountered is chosen for replacement. If all of the frames have a use bit of 1,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pointer will make one complete cycle through the buffer, setting all the use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0, and stop at its original position, replacing the page in that frame. We can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this policy is similar to FIFO, except that, in the clock policy, any frame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 bit of 1 is passed over by the algorithm. The policy is referred to as a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 because we can visualize the page frames as laid out in a circle.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have employed some variation of this simple clock policy (e.g.,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[CORB68]).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simplest form of clock policy requires the association of an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 with each frame, referred to as the use bit. When a page is first loaded into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 in memory, the use bit for that frame is set to 1. Whenever the page is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referenced (after the reference that generated the page fault), its use bit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to 1. For the page replacement algorithm, the set of frames that are candidates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replacement (this process: local scope; all of main memory: global scope  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be a circular buffer, with which a pointer is associated. When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replaced, the pointer is set to indicate the next frame in the buffer after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updated. When it comes time to replace a page, the operating system scans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to find a frame with a use bit set to 0. Each time it encounters a frame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use bit of 1, it resets that bit to 0 and continues on. If any of the frames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buffer have a use bit of 0 at the beginning of this process, the first such frame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encountered is chosen for replacement. If all of the frames have a use bit of 1,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pointer will make one complete cycle through the buffer, setting all the use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0, and stop at its original position, replacing the page in that frame. We can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this policy is similar to FIFO, except that, in the clock policy, any frame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 bit of 1 is passed over by the algorithm. The policy is referred to as a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policy because we can visualize the page frames as laid out in a circle.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have employed some variation of this simple clock policy (e.g.,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[CORB68]).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8.15 provides an example of the simple clock policy mechanism. A circular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 of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memory frames is available for page replacement. Just prior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replacement of a page from the buffer with incoming page 727 , the next frame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points at frame 2, which contains page 45 . The clock policy is now executed.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use bit for page 45 in frame 2 is equal to 1, this page is not replaced.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Instead, the use bit is set to 0 and the pointer advances. Similarly, page 191 in frame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is not replaced; its use bit is set to 0 and the pointer advances. In the next frame,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 4, the use bit is set to 0. Therefore, page 556 is replaced with page 727 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bit is set to 1 for this frame and the pointer advances to frame 5, completing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replacement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8.16 shows the results of an experiment reported in [BAER80],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compares the four algorithms that we have been discussing; it is assumed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page frames assigned to a process is fixed. The results are based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0.25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references in a FORTRAN program, using a page size of 256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words. Baer ran the experiment with frame allocations of 6, 8, 10, 12, and 14 frames.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differences among the four policies are most striking at small allocations,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FIFO being over a factor of 2 worse than optimal. All four curves have the same shape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idealized behavior shown in Figure 8.10b . In order to run efficiently, we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to be to the right of the knee of the curve (with a small page fault rate)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keeping a small frame allocation (to the left of the knee of the curve). These two constraints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 that a desirable mode of operation would be at the knee of the curve.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clock algorithm has also been compared to these other algorithms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variable allocation and either global or local replacement scope (see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discussion of replacement policy) is used [CARR81]. The clock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found to approximate closely the performance of LRU.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LRU and the clock policies are superior to FIFO,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both involve complexity and overhead not suffered with FIFO.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the related issue that the cost of replacing a page that has been modified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 for one that has not, because the former must be written back out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interesting strategy that can improve paging performance and allow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a simpler page replacement policy is page buffering. The VAX VMS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 is representative. The page replacement algorithm is simple FIFO.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performance, a replaced page is not lost but rather is assigned to one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lists: the free page list if the page has not been modified, or the modified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if it has. Note that the page is not physically moved about in main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instead, the entry in the page table for this page is removed and placed in either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or modified page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free page list is a list of page frames available for reading in pages. VMS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tries to keep some small number of frames free at all times. When a page is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in, the page frame at the head of the list is used, destroying the page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there. When an unmodified page is to be replaced, it remains in memory and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frame is added to the tail of the free page list. Similarly, when a modified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written out and replaced, its page frame is added to the tail of the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important aspect of these maneuvers is that the page to be replaced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remains in memory. Thus if the process references that page, it is returned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set of that process at little cost. In effect, the free and modified page lists 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cache of pages. The modified page list serves another useful function: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are written out in clusters rather than one at a time. This significantly reduces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I/O operations and therefore the amount of disk access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simpler version of page buffering is implemented in the Mach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[RASH88]. In this case, no distinction is made between modified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unmodified pages.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discussed earlier, main memory 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getting larger and the locality of applications is decreasing. In compensation,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sizes have been increasing. Large cache sizes, even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multimegabyte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ones,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feasible design alternatives [BORG90]. With a large cache, the replacement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 pages can have a performance impact. If the page frame selected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replacement is in the cache, then that cache block is lost as well as the page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holds.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systems that use some form of page buffering, it is possible to improve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cache performance by supplementing the page replacement policy with a policy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placement in the page buffer. Most operating systems place pages by selecting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arbitrary page frame from the page buffer; typically a first-in-first-out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used. A study reported in [KESS92] shows that a careful page placement strategy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result in 10–20% fewer cache misses than naive placement.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page placement algorithms are examined in [KESS92]. The details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beyond the scope of this book, as they depend on the details of cache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policies. The essence of these strategies is to bring consecutive pages into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in such a way as to minimize the number of page frames that are mapped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same cache slots.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8.4 lists the key design elements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examine. In each case, the key issue is one of performance: We would like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rate at which page faults occur, because page faults cause considerable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overhead. At a minimum, the overhead includes deciding which resident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or pages to replace, and the I/O of exchanging pages. Also, the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schedule another process to run during the page I/O, causing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switch. Accordingly, we would like to arrange matters so that, during the time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executing, the probability of referencing a word on a missing page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minimized. In all of the areas referred to in Table 8.4 , there is no definitive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works best.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we shall see, the task of memory management in a paging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fiendishly complex. Furthermore, the performance of any particular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policies depends on main memory size, the relative speed of main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size and number of processes competing for resources, and the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of individual programs. This latter characteristic depends on the 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application, the programming language and compiler employed, the style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who wrote it, and, for an interactive program, the dynamic behavior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user. Thus, the reader must expect no final answers here or anywhere.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smaller systems, the operating system designer should attempt to choose a set of policies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seems “good” over a wide range of conditions, based on the current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knowledge. For larger systems, particularly mainframes, the operating system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equipped with monitoring and control tools that allow the site manager to tune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to get “good” results based on site conditions.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paged virtual memory, it is not necessary and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not be possible to bring all of the pages of a process into main memory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it for execution. Thus, the operating system must decide how many pages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in, that is, how much main memory to allocate to a particular process.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factors come into play: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smaller the amount of memory allocated to a process, the more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 reside in main memory at any one time. This increases the probability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operating system will find at least one ready process at any given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hence reduces the time lost due to 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a relatively small number of pages of a process are in main memory, then,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despite the principle of locality, the rate of page faults will be rather high (see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8.10b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Beyond a certain size, additional allocation of main memory to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have no noticeable effect on the page fault rate for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principle of locality.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these factors in mind, two sorts of policies are to be found in contemporary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fixed-allocation policy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process a fixed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frames in main memory within which to execute. That number is decided at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time (process creation time) and may be determined based on the type of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(interactive, batch, type of application) or may be based on guidance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 or system manager. With a fixed-allocation policy, whenever a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occurs in the execution of a process, one of the pages of that process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 by the needed page.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variable-allocation policy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number of page frames allocated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to be varied over the lifetime of the process. Ideally, a process that is suffering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persistently high levels of page faults, indicating that the principle of locality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holds in a weak form for that process, will be given additional page frames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reduce the page fault rate; whereas a process with an exceptionally low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rate, indicating that the process is quite well behaved from a locality point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view, will be given a reduced allocation, with the hope that this will not noticeably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the page fault rate. The use of a variable-allocation policy relates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replacement scope, as explained in the next subsection.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variable-allocation policy would appear to be the more powerful one.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 difficulty with this approach is that it requires the operating system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assess the behavior of active processes. This inevitably requires software overhead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operating system and is dependent on hardware mechanisms provided by the processor platform.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B9FE9-4938-4041-911C-F06053D45C3D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243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 of a replacement strategy can be categorized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or local. Both types of policies are activated by a page fault when there are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page frames.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replacement policy chooses only among the resident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that generated the page fault in selecting a page to replace.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replacement policy considers all unlocked pages in main memory as candidates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replacement, regardless of which process owns a particular page. While it happens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local policies are easier to analyze, there is no convincing evidence that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better than global policies, which are attractive because of their simplicity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implementation and minimal overhead [CARR84, MAEK87].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correlation between replacement scope and resident set 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Table 8.5 ). A fixed resident set implies a local replacement policy: To hold the size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resident set fixed, a page that is removed from main memory must be replaced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another page from the same process. A variable-allocation policy can clearly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 a global replacement policy: The replacement of a page from one process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with that of another causes the allocation of one process to grow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page and that of the other to shrink by one page. We shall also see that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 and local replacement is a valid combination. We now examine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combinations.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fixed-allocation policy, it is necessary to decide ahead of time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allocation to give to a process. This could be decided on the basis of the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application and the amount requested by the program. The drawback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 is twofold: If allocations tend to be too small, then there will be a high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 rate, causing the entire multiprogramming system to run slowly. If allocations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tend to be unnecessarily large, then there will be too few programs 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there will be either considerable processor idle time or considerable time spent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swapping.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combination is perhaps the easiest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implement and has been adopted in a number of operating systems. At any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there are a number of processes in main memory, each with a certain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frames allocated to it. Typically, the operating system also maintains a list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frames. When a page fault occurs, a free frame is added to the resident set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and the page is brought in. Thus, a process experiencing page faults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gradually grow in size, which should help reduce overall page faults in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with this approach is in the replacement choice. When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 free frames available, the operating system must choose a page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replace. The selection is made from among all of the frames 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 for locked frames such as those of the kernel. Using any of the policies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discussed in the preceding subsection, the page selected for replacement can belong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any of the resident processes; there is no discipline to determine which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lose a page from its resident set. Therefore, the process that suffers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reduction in resident set size may not be optimum.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way to counter the potential performance problems of a variable-allocation,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global-scope policy is to use page buffering. In this way, the choice of which page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 becomes less significant, because the page may be reclaimed if it is referenced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next time that a block of pages are overwritten.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variable-allocation, local-scope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attempts to overcome the problems with a global-scope strategy. It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summarized as follows: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When a new process is loaded into main memory, allocate to it a certain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page frames as its resident set, based on application type,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request, or other criteria. Use either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prepaging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demand paging to fill up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When a page fault occurs, select the page to replace from among the resident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the process that suffers the fault.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From time to time, reevaluate the allocation provided to the process,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or decrease it to improve overall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strategy, the decision to increase or decrease a resident set size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deliberate one and is based on an assessment of the likely future demands of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Because of this evaluation, such a strategy is more complex than a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replacement policy. However, it may yield better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elements of the variable-allocation, local-scope strategy are the criteria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determine resident set size and the timing of changes. One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that has received much attention in the literature is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strategy . Although a true working set strategy would be difficult to implement,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useful to examine it as a baseline for comparison.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working set is a concept introduced and popularized by Denning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[DENN68, DENN70, DENN80b]; it has had a profound impact on virtual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 design. The working set with parameter  for a process at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, which we designate as W(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), is the set of pages of that process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referenced in the last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virtual time units.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8.17 (based on [BACH86]), shows a sequence of page references for a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dots indicate time units in which the working set does not change. Note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 the window size, the larger is the working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8.18 indicates the way in which the working set size can vary over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fixed value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many programs, periods of relatively stable working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sizes alternate with periods of rapid change. When a process first begins executing,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gradually builds up to a working set as it references new pages. Eventually,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principle of locality, the process should stabilize on a certain set of pages.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Subsequent transient periods reflect a shift of the program to a new locality.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transition phase, some of the pages from the old locality remain within the window,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causing a surge in the size of the working set as new pages are referenced.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window slides past these page references, the working set size declines until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 only those pages from the new locality.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fetch policy determines when a page should be brought into main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common alternatives are demand paging and pre-paging.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algorithm that follows this strategy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fault frequency (PFF)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[CHU72, GUPT78]. It requires a use bit to be associated with each page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bit is set to 1 when that page is accessed. When a page fault occurs,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notes the virtual time since the last page fault for that process;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be done by maintaining a counter of page references. A threshold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is defined.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amount of time since the last page fault is less than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, then a page is added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resident set of the process. Otherwise, discard all pages with a use bit of 0,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shrink the resident set accordingly. At the same time, reset the use bit on the remaining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of the process to 0. The strategy can be refined by using two thresholds: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 threshold that is used to trigger a growth in the resident set size, and a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 that is used to trigger a contraction in the resident set size.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 between page faults is the reciprocal of the page fault rate. Although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would seem to be better to maintain a running average of the page fault rate,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a single time measurement is a reasonable compromise that allows decisions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resident set size to be based on the page fault rate. If such a strategy is supplemented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page buffering, the resulting performance should be quite good.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Nevertheless, there is a major flaw in the PFF approach, which is that it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perform well during the transient periods when there is a shift to a new locality.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PFF, no page ever drops out of the resident set before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virtual time units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elapsed since it was last referenced. During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interlocality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transitions, the rapid succession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page faults causes the resident set of a process to swell before the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old locality are expelled; the sudden peaks of memory demand may produce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unnecessary process deactivations and reactivations, with the corresponding undesirable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and swapping overheads.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 that attempts to deal with the phenomenon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interlocality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similar relatively low overhead to that of PFF is the variable-interval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sampled working set (VSWS) policy [FERR83]. The VSWS policy evaluates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set of a process at sampling instances based on elapsed virtual time. 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beginning of a sampling interval, the use bits of all the resident pages for the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reset; at the end, only the pages that have been referenced during the interval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have their use bit set; these pages are retained in the resident set of the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throughout the next interval, while the others are discarded. Thus the resident set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can only decrease at the end of an interval. During each interval, any faulted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are added to the resident set; thus the resident set remains fixed or grows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interval.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VSWS policy is driven by three parameters: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: The minimum duration of the sampling interval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: The maximum duration of the sampling interval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: The number of page faults that are allowed to occur between sampling instances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VSWS policy is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If the virtual time since the last sampling instance reaches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, then suspend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and scan the use bits.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If, prior to an elapsed virtual time of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, Q page faults occur,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If the virtual time since the last sampling instance is less than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, then wait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the elapsed virtual time reaches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to suspend the process and scan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bits.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the virtual time since the last sampling instance is greater than or equal to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, suspend the process and scan the use bits.</a:t>
            </a:r>
          </a:p>
          <a:p>
            <a:endParaRPr lang="en-US" sz="1200" b="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parameter values are to be selected so that the sampling will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triggered by the occurrence of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page fault after the last scan (case 2b).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two parameters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 and L ) provide boundary protection for exceptional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conditions. The VSWS policy tries to reduce the peak memory demands caused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abrupt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interlocality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transitions by increasing the sampling frequency, and hence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 at which unused pages drop out of the resident set, when the page fault 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increases. Experience with this technique in the Bull mainframe operating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GCOS 8, indicates that this approach is as simple to implement as PFF and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[PIZZ89].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cleaning policy is the opposite of a fetch policy; it is concerned with determining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modified page should be written out to secondary memory. Two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alternatives are demand cleaning and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precleaning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With demand cleaning , a page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written out to secondary memory only when it has been selected for replacement.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precleaning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policy writes modified pages before their page frames are needed so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pages can be written out in batches.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danger in following either policy to the full. With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precleaning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is written out but remains in main memory until the page replacement algorithm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dictates that it be removed.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Precleaning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the writing of pages in batches,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it makes little sense to write out hundreds or thousands of pages only to find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majority of them have been modified again before they are replaced.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capacity of secondary memory is limited and should not be wasted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unnecessary cleaning operations.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other hand, with demand cleaning, the writing of a dirty page is coupled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to, and precedes, the reading in of a new page. This technique may minimize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writes, but it means that a process that suffers a page fault may have to wait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two page transfers before it can be unblocked. This may decrease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better approach incorporates page buffering. This allows the adoption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policy: Clean only pages that are replaceable, but decouple the cleaning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replacement operations. With page buffering, replaced pages can be placed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lists: modified and unmodified. The pages on the modified list can periodically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written out in batches and moved to the unmodified list. A page on the unmodified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is either reclaimed if it is referenced or lost when its frame is assigned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page.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control is concerned with determining the number of processes that will be resident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memory, which has been referred to as the multiprogramming level.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control policy is critical in effective memory management. If too few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resident at any one time, then there will be many occasions when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blocked, and much time will be spent in swapping. On the other hand, if too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processes are resident, then, on average, the size of the resident set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inadequate and frequent faulting will occur. The result is thrashing.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Thrashing is illustrated in Figure 8.19 .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level increases from a small value, one would expect to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 rise, because there is less chance that all resident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blocked. However, a point is reached at which the average resident set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inadequate. At this point, the number of page faults rises dramatically,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 collapses.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There are a number of ways to approach this problem. A working set or PFF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 implicitly incorporates load control. Only those processes whose resident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is sufficiently large are allowed to execute. In providing the required resident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for each active process, the policy automatically and dynamically determines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of active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approach, suggested by Denning and his colleagues [DENN80b],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as the L  = S criterion , which adjusts the multiprogramming level so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 time between faults equals the mean time required to process a page fault.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studies indicate that this is the point at which processor utilization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attained a maximum. A policy with a similar effect, proposed in [LERO76],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 criterion , which attempts to keep utilization of the paging device at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50%. Again, performance studies indicate that this is a point of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utilization.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approach is to adapt the clock page replacement algorithm 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 (Figure 8.15). [CARR81] describes a technique, using a global scope, that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monitoring the rate at which the pointer scans the circular buffer of frames.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rate is below a given lower threshold, this indicates one or both of two circumstances: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Few page faults are occurring, resulting in few requests to advance the pointer.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 For each request, the average number of frames scanned by the pointer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small, indicating that there are many resident pages not being referenced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readily replaceable.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both cases, the multiprogramming level can safely be increased.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hand, if the pointer scan rate exceeds an upper threshold, this indicates either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high fault rate or difficulty in locating replaceable pages, which implies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level is too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degree of multiprogramming is to be reduced,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more of the currently resident processes must be suspended (swapped out).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[CARR84] lists six possibilities: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Lowest-priority process: This implements a scheduling policy decision and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unrelated to performance issues.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Faulting process: The reasoning is that there is a greater probability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faulting task does not have its working set resident, and performance would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suffer least by suspending it. In addition, this choice has an immediate payoff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blocks a process that is about to be blocked anyway and it eliminates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overhead of a page replacement and I/O operation.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Last process activated: This is the process least likely to have its working set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with the smallest resident set: This will require the least future effort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reload. However, it penalizes programs with strong locality.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Largest process: This obtains the most free frames in an overcommitted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making additional deactivations unlikely soon.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with the largest remaining execution window: In most process scheduling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schemes, a process may only run for a certain quantum of time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interrupted and placed at the end of the Ready queue. This approximates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shortest-processing-time-first scheduling discipline.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</a:t>
            </a:r>
            <a:r>
              <a:rPr lang="en-US" smtClean="0"/>
              <a:t>Chapter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demand paging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page is brought into main memory only when a reference is made to a location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page. If the other elements of memory management policy are good,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happen. When a process is first started, there will be a flurry of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faults. As more and more pages are brought in, the principle of locality suggests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future references will be to pages that have recently been brought in.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a time, matters should settle down and the number of page faults should drop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very low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prepaging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other than the one demanded by a page fault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brought in.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Prepaging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exploits the characteristics of most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devices, such as disks, which have seek times and rotational latency. If the pages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are stored contiguously in secondary memory, then it is more efficient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bring in a number of contiguous pages at one time rather than bringing them in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 time over an extended period. Of course, this policy is ineffective if most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pages that are brought in are not referenced.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prepaging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policy could be employed either when a process first starts up,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which case the programmer would somehow have to designate desired pages,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time a page fault occurs. This latter course would seem preferable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invisible to the programmer. However, the utility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prepaging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not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established [MAEK87].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Prepaging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not be confused with swapping. When a process is swapped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memory and put in a suspended state, all of its resident pages are moved out.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process is resumed, all of the pages that were previously 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returned to main memory.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placement policy determines where in real memory a process piece is to reside.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pure segmentation system, the placement policy is an important design issue;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 such as best-fit, first-fit, and so on, which were discussed in Chapter 7 ,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alternatives. However, for a system that uses either pure paging or paging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with segmentation, placement is usually irrelevant because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translation hardware and the main memory access hardware can perform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for any page-frame combination with equal efficiency.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one area in which placement does become a concern, and this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 of research and development. On a so-called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nonuniform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memory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(NUMA) multiprocessor, the distributed, shared memory of the machine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referenced by any processor on the machine, but the time for accessing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location varies with the distance between the processor and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module. Thus, performance depends heavily on the extent to which data reside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to the processors that use them [LARO92, BOLO89, COX89]. For NUMA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an automatic placement strategy is desirable to assign pages to the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that provides the best performance.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most operating system texts, the treatment of memory management includes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section entitled “replacement policy,” which deals with the selection of a page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to be replaced when a new page must be brought in. This topic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sometimes difficult to explain because several interrelated concepts are involved: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How many page frames are to be allocated to each active process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Whether the set of pages to be considered for replacement should be 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those of the process that caused the page fault or encompass all the page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frames in main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Among the set of pages considered, which particular page should be selected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replacement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shall refer to the first two concepts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resident set management , which is dealt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in the next subsection, and reserve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replacement policy for the third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concept, which is discussed in this subsection.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area of replacement policy is probably the most studied of any area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management. When all of the frames in main memory are occupied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necessary to bring in a new page to satisfy a page fault, the replacement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determines which page currently in memory is to be replaced. All of the policies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as their objective that the page that is removed should be the page least likely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referenced in the near future. Because of the principle of locality,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a high correlation between recent referencing history and near-future referencing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patterns. Thus, most policies try to predict future behavior on the basis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 behavior. One trade-off that must be considered is that the more elaborate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sophisticated the replacement policy, the greater will be the hardware and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overhead to implement it.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restriction on replacement policy needs to be mentioned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looking at various algorithms: Some of the frames in main memory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locked. When a frame is locked, the page currently stored in that frame may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replaced. Much of the kernel of the OS, as well as key control structures, are held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locked frames. In addition, I/O buffers and other time-critical areas may be 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main memory frames. Locking is achieved by associating a lock bit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frame. This bit may be kept in a frame table as well as being included in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121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153400" cy="3809999"/>
          </a:xfrm>
        </p:spPr>
        <p:txBody>
          <a:bodyPr/>
          <a:lstStyle/>
          <a:p>
            <a:r>
              <a:rPr lang="en-US" altLang="en-US" dirty="0"/>
              <a:t>Operating Systems Concepts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705600" cy="182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 smtClean="0"/>
              <a:t>Virtual Memory Management</a:t>
            </a:r>
          </a:p>
          <a:p>
            <a:pPr>
              <a:lnSpc>
                <a:spcPct val="110000"/>
              </a:lnSpc>
            </a:pPr>
            <a:r>
              <a:rPr lang="en-US" altLang="en-US" sz="2800" dirty="0" err="1" smtClean="0"/>
              <a:t>Mirela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Gutica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 smtClean="0"/>
              <a:t>BCIT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Based on: </a:t>
            </a:r>
            <a:r>
              <a:rPr lang="en-US" sz="2800" dirty="0"/>
              <a:t>Eighth Edition</a:t>
            </a:r>
            <a:br>
              <a:rPr lang="en-US" sz="2800" dirty="0"/>
            </a:br>
            <a:r>
              <a:rPr lang="en-US" sz="2800" dirty="0"/>
              <a:t>By William Stallings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32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sz="4800" b="1" dirty="0" smtClean="0">
                <a:solidFill>
                  <a:schemeClr val="accent1">
                    <a:lumMod val="50000"/>
                  </a:schemeClr>
                </a:solidFill>
              </a:rPr>
              <a:t>Prepaging</a:t>
            </a:r>
            <a:endParaRPr lang="en-NZ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752600"/>
            <a:ext cx="8153400" cy="4267200"/>
          </a:xfrm>
        </p:spPr>
        <p:txBody>
          <a:bodyPr>
            <a:normAutofit lnSpcReduction="10000"/>
          </a:bodyPr>
          <a:lstStyle/>
          <a:p>
            <a:r>
              <a:rPr lang="en-US" sz="2200" b="1" dirty="0" smtClean="0"/>
              <a:t>Pre-paging </a:t>
            </a:r>
          </a:p>
          <a:p>
            <a:pPr lvl="1"/>
            <a:r>
              <a:rPr lang="en-US" sz="2200" b="1" dirty="0"/>
              <a:t>P</a:t>
            </a:r>
            <a:r>
              <a:rPr lang="en-US" sz="2200" b="1" dirty="0" smtClean="0"/>
              <a:t>ages other than the one demanded by a page fault are brought in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xploits the </a:t>
            </a:r>
            <a:r>
              <a:rPr lang="en-US" sz="2200" b="1" dirty="0" smtClean="0"/>
              <a:t>characteristics of most secondary memory devices</a:t>
            </a:r>
            <a:r>
              <a:rPr lang="en-US" sz="2200" dirty="0" smtClean="0"/>
              <a:t>, which operate more efficiently large amounts of data </a:t>
            </a:r>
          </a:p>
          <a:p>
            <a:pPr lvl="1"/>
            <a:r>
              <a:rPr lang="en-US" sz="2200" dirty="0"/>
              <a:t>I</a:t>
            </a:r>
            <a:r>
              <a:rPr lang="en-US" sz="2200" dirty="0" smtClean="0"/>
              <a:t>f </a:t>
            </a:r>
            <a:r>
              <a:rPr lang="en-US" sz="2200" b="1" dirty="0" smtClean="0"/>
              <a:t>pages of a process are stored contiguously in secondary memory </a:t>
            </a:r>
            <a:r>
              <a:rPr lang="en-US" sz="2200" dirty="0" smtClean="0"/>
              <a:t>it is more efficient to bring in a number of pages at one time</a:t>
            </a:r>
          </a:p>
          <a:p>
            <a:pPr lvl="1"/>
            <a:r>
              <a:rPr lang="en-US" sz="2200" dirty="0" smtClean="0"/>
              <a:t>Consequence: </a:t>
            </a:r>
            <a:r>
              <a:rPr lang="en-US" sz="2200" b="1" dirty="0" smtClean="0"/>
              <a:t>Ineffective </a:t>
            </a:r>
            <a:r>
              <a:rPr lang="en-US" sz="2200" dirty="0" smtClean="0"/>
              <a:t>if extra pages are not referenced</a:t>
            </a:r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hould not be confused with “swapping”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83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Placement Policy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orient="vert" idx="4294967295"/>
          </p:nvPr>
        </p:nvSpPr>
        <p:spPr>
          <a:xfrm>
            <a:off x="609600" y="2286000"/>
            <a:ext cx="7874000" cy="384016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Determines where in real memory a process piece is to reside</a:t>
            </a:r>
          </a:p>
          <a:p>
            <a:r>
              <a:rPr lang="en-US" sz="3000" b="1" dirty="0" smtClean="0"/>
              <a:t>Important design issue in a segmentation system</a:t>
            </a:r>
          </a:p>
          <a:p>
            <a:r>
              <a:rPr lang="en-US" sz="3000" dirty="0" smtClean="0"/>
              <a:t>Paging or combined paging with segmentation placing is </a:t>
            </a:r>
            <a:r>
              <a:rPr lang="en-US" sz="3000" b="1" dirty="0" smtClean="0"/>
              <a:t>irrelevant </a:t>
            </a:r>
            <a:r>
              <a:rPr lang="en-US" sz="3000" dirty="0" smtClean="0"/>
              <a:t>because hardware performs functions with equal efficiency</a:t>
            </a:r>
          </a:p>
          <a:p>
            <a:r>
              <a:rPr lang="en-US" sz="3000" dirty="0" smtClean="0"/>
              <a:t>For NUMA (</a:t>
            </a:r>
            <a:r>
              <a:rPr lang="en-US" sz="3000" b="1" dirty="0" smtClean="0"/>
              <a:t>non-uniform memory access</a:t>
            </a:r>
            <a:r>
              <a:rPr lang="en-US" sz="3000" dirty="0" smtClean="0"/>
              <a:t>) systems an automatic placement strategy is desirable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Replacement Policy (1)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NZ" sz="2800" dirty="0" smtClean="0"/>
              <a:t>Deals with the </a:t>
            </a:r>
            <a:r>
              <a:rPr lang="en-NZ" sz="2800" b="1" dirty="0" smtClean="0"/>
              <a:t>selection of a page in main memory to be replaced when a new page must be brought in</a:t>
            </a:r>
          </a:p>
          <a:p>
            <a:pPr lvl="3"/>
            <a:r>
              <a:rPr lang="en-NZ" sz="2400" dirty="0" smtClean="0"/>
              <a:t>objective is that </a:t>
            </a:r>
            <a:r>
              <a:rPr lang="en-NZ" sz="2400" b="1" dirty="0" smtClean="0"/>
              <a:t>the page that is removed be the page least likely to be referenced </a:t>
            </a:r>
            <a:r>
              <a:rPr lang="en-NZ" sz="2400" dirty="0" smtClean="0"/>
              <a:t>in the near future</a:t>
            </a:r>
          </a:p>
          <a:p>
            <a:pPr marL="282575" lvl="3">
              <a:spcBef>
                <a:spcPts val="1800"/>
              </a:spcBef>
            </a:pPr>
            <a:r>
              <a:rPr lang="en-NZ" sz="2800" dirty="0" smtClean="0"/>
              <a:t>Consequence: </a:t>
            </a:r>
            <a:r>
              <a:rPr lang="en-NZ" sz="2800" b="1" dirty="0" smtClean="0"/>
              <a:t>The more elaborate the replacement policy the greater the hardware and software overhead to implement it</a:t>
            </a:r>
          </a:p>
          <a:p>
            <a:pPr marL="53975" lvl="3" indent="0">
              <a:spcBef>
                <a:spcPts val="1800"/>
              </a:spcBef>
              <a:buNone/>
            </a:pPr>
            <a:endParaRPr lang="en-NZ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6579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Replacement Policy (2)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419600"/>
          </a:xfrm>
        </p:spPr>
        <p:txBody>
          <a:bodyPr>
            <a:normAutofit/>
          </a:bodyPr>
          <a:lstStyle/>
          <a:p>
            <a:r>
              <a:rPr lang="en-NZ" sz="2800" b="1" dirty="0" smtClean="0"/>
              <a:t>Fixed Allocation</a:t>
            </a:r>
          </a:p>
          <a:p>
            <a:r>
              <a:rPr lang="en-NZ" sz="2800" b="1" dirty="0" smtClean="0"/>
              <a:t>Dynamic Allocation</a:t>
            </a:r>
          </a:p>
          <a:p>
            <a:pPr marL="53975" lvl="3" indent="0">
              <a:spcBef>
                <a:spcPts val="1800"/>
              </a:spcBef>
              <a:buNone/>
            </a:pPr>
            <a:endParaRPr lang="en-NZ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931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Frame Locking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828800"/>
            <a:ext cx="8229600" cy="4876800"/>
          </a:xfrm>
        </p:spPr>
        <p:txBody>
          <a:bodyPr>
            <a:normAutofit/>
          </a:bodyPr>
          <a:lstStyle/>
          <a:p>
            <a:pPr>
              <a:buSzPct val="125000"/>
              <a:buFont typeface="Wingdings" charset="2"/>
              <a:buChar char="§"/>
            </a:pPr>
            <a:r>
              <a:rPr lang="en-US" sz="2200" dirty="0" smtClean="0"/>
              <a:t>Technique needed to </a:t>
            </a:r>
            <a:r>
              <a:rPr lang="en-US" sz="2200" b="1" dirty="0" smtClean="0"/>
              <a:t>prevent relocation of important pages</a:t>
            </a:r>
          </a:p>
          <a:p>
            <a:pPr>
              <a:buSzPct val="125000"/>
              <a:buFont typeface="Wingdings" charset="2"/>
              <a:buChar char="§"/>
            </a:pPr>
            <a:r>
              <a:rPr lang="en-US" sz="2200" dirty="0" smtClean="0"/>
              <a:t>When a </a:t>
            </a:r>
            <a:r>
              <a:rPr lang="en-US" sz="2200" b="1" dirty="0" smtClean="0"/>
              <a:t>frame is locked </a:t>
            </a:r>
            <a:r>
              <a:rPr lang="en-US" sz="2200" dirty="0" smtClean="0"/>
              <a:t>the </a:t>
            </a:r>
            <a:r>
              <a:rPr lang="en-US" sz="2200" b="1" dirty="0" smtClean="0"/>
              <a:t>page currently stored in that frame may not be replaced</a:t>
            </a:r>
          </a:p>
          <a:p>
            <a:pPr marL="1092200" lvl="1" indent="-292100">
              <a:buSzPct val="125000"/>
              <a:buFont typeface="Wingdings" charset="2"/>
              <a:buChar char="§"/>
            </a:pPr>
            <a:r>
              <a:rPr lang="en-US" sz="2200" b="1" dirty="0" smtClean="0"/>
              <a:t>kernel of the OS as well as key control structures are held in locked frames</a:t>
            </a:r>
          </a:p>
          <a:p>
            <a:pPr marL="1092200" lvl="1" indent="-292100">
              <a:buSzPct val="125000"/>
              <a:buFont typeface="Wingdings" charset="2"/>
              <a:buChar char="§"/>
            </a:pPr>
            <a:r>
              <a:rPr lang="en-US" sz="2200" b="1" dirty="0" smtClean="0"/>
              <a:t>I/O buffers and time-critical areas may be locked into main memory frames</a:t>
            </a:r>
          </a:p>
          <a:p>
            <a:pPr marL="1092200" lvl="1" indent="-292100">
              <a:buSzPct val="125000"/>
              <a:buFont typeface="Wingdings" charset="2"/>
              <a:buChar char="§"/>
            </a:pPr>
            <a:r>
              <a:rPr lang="en-US" sz="2200" dirty="0" smtClean="0"/>
              <a:t>locking is achieved by associating a </a:t>
            </a:r>
            <a:r>
              <a:rPr lang="en-US" sz="2200" b="1" dirty="0" smtClean="0"/>
              <a:t>lock bit with each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410200"/>
            <a:ext cx="148677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7824788" cy="1323041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Basic Algorithms for Fixed Allocation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3429000"/>
            <a:ext cx="1497013" cy="17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0500"/>
            <a:ext cx="8628529" cy="666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5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Least Recently Used (LRU)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2613" y="1884275"/>
            <a:ext cx="7924800" cy="3840163"/>
          </a:xfrm>
        </p:spPr>
        <p:txBody>
          <a:bodyPr>
            <a:normAutofit/>
          </a:bodyPr>
          <a:lstStyle/>
          <a:p>
            <a:r>
              <a:rPr lang="en-US" b="1" dirty="0" smtClean="0"/>
              <a:t>Replaces the page that has not been referenced for the longest time</a:t>
            </a:r>
          </a:p>
          <a:p>
            <a:r>
              <a:rPr lang="en-US" dirty="0" smtClean="0"/>
              <a:t>By the </a:t>
            </a:r>
            <a:r>
              <a:rPr lang="en-US" b="1" dirty="0" smtClean="0"/>
              <a:t>principle of locality</a:t>
            </a:r>
            <a:r>
              <a:rPr lang="en-US" dirty="0" smtClean="0"/>
              <a:t>, this should be the page least likely to be referenced in the near future</a:t>
            </a:r>
          </a:p>
          <a:p>
            <a:r>
              <a:rPr lang="en-US" b="1" dirty="0" smtClean="0"/>
              <a:t>Difficult to implement</a:t>
            </a:r>
          </a:p>
          <a:p>
            <a:pPr lvl="1"/>
            <a:r>
              <a:rPr lang="en-US" sz="2200" dirty="0"/>
              <a:t>O</a:t>
            </a:r>
            <a:r>
              <a:rPr lang="en-US" sz="2200" dirty="0" smtClean="0"/>
              <a:t>ne approach is to </a:t>
            </a:r>
            <a:r>
              <a:rPr lang="en-US" sz="2200" b="1" dirty="0" smtClean="0"/>
              <a:t>tag each page with the time of last reference</a:t>
            </a:r>
          </a:p>
          <a:p>
            <a:pPr lvl="2"/>
            <a:r>
              <a:rPr lang="en-US" sz="2200" dirty="0" smtClean="0"/>
              <a:t>Consequence: </a:t>
            </a:r>
            <a:r>
              <a:rPr lang="en-US" sz="2200" b="1" dirty="0" smtClean="0"/>
              <a:t>overhead</a:t>
            </a:r>
            <a:endParaRPr lang="en-US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37" y="5029200"/>
            <a:ext cx="1277576" cy="14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First-in-First-out (FIFO)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229600" cy="5334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Treats page frames allocated to a process as a </a:t>
            </a:r>
            <a:r>
              <a:rPr lang="en-US" sz="2200" b="1" dirty="0" smtClean="0"/>
              <a:t>circular buffer</a:t>
            </a:r>
          </a:p>
          <a:p>
            <a:r>
              <a:rPr lang="en-US" sz="2200" dirty="0" smtClean="0"/>
              <a:t>Pages are removed in </a:t>
            </a:r>
            <a:r>
              <a:rPr lang="en-US" sz="2200" b="1" dirty="0" smtClean="0"/>
              <a:t>round-robin style</a:t>
            </a:r>
          </a:p>
          <a:p>
            <a:pPr marL="625475" lvl="2" indent="-342900">
              <a:buSzPct val="100000"/>
              <a:buFont typeface="Wingdings" charset="2"/>
              <a:buChar char="§"/>
            </a:pPr>
            <a:r>
              <a:rPr lang="en-US" sz="2200" b="1" dirty="0" smtClean="0"/>
              <a:t>simple replacement policy to implement</a:t>
            </a:r>
          </a:p>
          <a:p>
            <a:r>
              <a:rPr lang="en-US" sz="2200" dirty="0" smtClean="0"/>
              <a:t>The page that has been in memory the </a:t>
            </a:r>
            <a:r>
              <a:rPr lang="en-US" sz="2200" b="1" dirty="0" smtClean="0"/>
              <a:t>longest is replaced</a:t>
            </a:r>
          </a:p>
          <a:p>
            <a:r>
              <a:rPr lang="en-US" sz="2200" b="1" dirty="0" smtClean="0"/>
              <a:t>Simple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876800"/>
            <a:ext cx="1344613" cy="15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Clock Policy (1)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057400"/>
            <a:ext cx="8229600" cy="51816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Requires the association of an </a:t>
            </a:r>
            <a:r>
              <a:rPr lang="en-US" sz="2200" b="1" dirty="0" smtClean="0"/>
              <a:t>additional bit </a:t>
            </a:r>
            <a:r>
              <a:rPr lang="en-US" sz="2200" dirty="0" smtClean="0"/>
              <a:t>with each frame</a:t>
            </a:r>
          </a:p>
          <a:p>
            <a:pPr lvl="2"/>
            <a:r>
              <a:rPr lang="en-US" sz="2200" dirty="0" smtClean="0"/>
              <a:t>referred to as the </a:t>
            </a:r>
            <a:r>
              <a:rPr lang="en-US" sz="2200" b="1" i="1" dirty="0" smtClean="0"/>
              <a:t>use</a:t>
            </a:r>
            <a:r>
              <a:rPr lang="en-US" sz="2200" b="1" dirty="0" smtClean="0"/>
              <a:t> bit</a:t>
            </a:r>
          </a:p>
          <a:p>
            <a:r>
              <a:rPr lang="en-US" sz="2200" dirty="0" smtClean="0"/>
              <a:t>When a page is first loaded in memory or referenced, or the page is referenced again, the </a:t>
            </a:r>
            <a:r>
              <a:rPr lang="en-US" sz="2200" b="1" dirty="0" smtClean="0"/>
              <a:t>use bit is set to 1</a:t>
            </a:r>
          </a:p>
          <a:p>
            <a:r>
              <a:rPr lang="en-US" sz="2200" dirty="0" smtClean="0"/>
              <a:t>The set of frames is considered to be a </a:t>
            </a:r>
            <a:r>
              <a:rPr lang="en-US" sz="2200" b="1" dirty="0" smtClean="0"/>
              <a:t>circular buffer</a:t>
            </a:r>
          </a:p>
          <a:p>
            <a:r>
              <a:rPr lang="en-US" sz="2200" b="1" dirty="0" smtClean="0"/>
              <a:t>Any frame with a use bit of 1 is passed over by the algorithm</a:t>
            </a:r>
          </a:p>
          <a:p>
            <a:r>
              <a:rPr lang="en-US" sz="2200" dirty="0" smtClean="0"/>
              <a:t>Page frames visualized as laid out in a circle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36" y="5029200"/>
            <a:ext cx="1388039" cy="1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Manager</a:t>
            </a:r>
            <a:endParaRPr lang="en-CA" altLang="en-US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All m</a:t>
            </a:r>
            <a:r>
              <a:rPr lang="en-US" altLang="en-US" sz="2400" dirty="0" smtClean="0"/>
              <a:t>odern </a:t>
            </a:r>
            <a:r>
              <a:rPr lang="en-US" altLang="en-US" sz="2400" dirty="0"/>
              <a:t>operating systems implement virtual memory.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memory manager component of an operating system implements several memory management algorithms to support virtual memory: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Fetch Policy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Placement Policy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Replacement Policy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Resident Set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Cleaning Policy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Load Control</a:t>
            </a:r>
          </a:p>
          <a:p>
            <a:pPr>
              <a:lnSpc>
                <a:spcPct val="90000"/>
              </a:lnSpc>
            </a:pP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827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Clock Policy (2)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85081"/>
            <a:ext cx="8305800" cy="501720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When a page need to be replaced, the “arm of the clock” scans the pages to find a page with the “use bit” equal to 0</a:t>
            </a:r>
          </a:p>
          <a:p>
            <a:r>
              <a:rPr lang="en-US" sz="2200" dirty="0" smtClean="0"/>
              <a:t>Each time when a page with the “use bit” equal to 1 is passed, the use bit is set to 0</a:t>
            </a:r>
          </a:p>
          <a:p>
            <a:r>
              <a:rPr lang="en-US" sz="2200" dirty="0" smtClean="0"/>
              <a:t>If all pages have the “use bit” equal to 1, the clock arm will make a complete rotation and will replace the first page that has a “use bit” of 0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236" y="5029200"/>
            <a:ext cx="1388039" cy="1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5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95" y="304800"/>
            <a:ext cx="4802105" cy="63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8236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l="9091" t="22353" r="9091" b="24706"/>
          <a:stretch>
            <a:fillRect/>
          </a:stretch>
        </p:blipFill>
        <p:spPr>
          <a:xfrm>
            <a:off x="448169" y="1532976"/>
            <a:ext cx="8364143" cy="41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Replacement Algorithms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Modified Clock Policy</a:t>
            </a:r>
          </a:p>
          <a:p>
            <a:pPr lvl="1"/>
            <a:r>
              <a:rPr lang="en-US" altLang="en-US" sz="1800" dirty="0"/>
              <a:t>The clock algorithm works better if the number of control bits is </a:t>
            </a:r>
            <a:r>
              <a:rPr lang="en-US" altLang="en-US" sz="1800" dirty="0" smtClean="0"/>
              <a:t>increased to take care of the pages that need to be updated in the secondary storage</a:t>
            </a:r>
            <a:endParaRPr lang="en-US" altLang="en-US" sz="1800" dirty="0"/>
          </a:p>
          <a:p>
            <a:pPr lvl="1"/>
            <a:r>
              <a:rPr lang="en-US" altLang="en-US" sz="1800" dirty="0"/>
              <a:t>The modified clock algorithm has two bits: </a:t>
            </a:r>
          </a:p>
          <a:p>
            <a:pPr lvl="2"/>
            <a:r>
              <a:rPr lang="en-US" altLang="en-US" sz="1800" dirty="0"/>
              <a:t>Use bit</a:t>
            </a:r>
          </a:p>
          <a:p>
            <a:pPr lvl="2"/>
            <a:r>
              <a:rPr lang="en-US" altLang="en-US" sz="1800" dirty="0"/>
              <a:t>Modify bit</a:t>
            </a:r>
          </a:p>
          <a:p>
            <a:pPr lvl="1"/>
            <a:r>
              <a:rPr lang="en-US" altLang="en-US" sz="1800" dirty="0"/>
              <a:t> The </a:t>
            </a:r>
            <a:r>
              <a:rPr lang="en-US" altLang="en-US" sz="1800" dirty="0" smtClean="0"/>
              <a:t>“modify bit” </a:t>
            </a:r>
            <a:r>
              <a:rPr lang="en-US" altLang="en-US" sz="1800" dirty="0"/>
              <a:t>is used such that the page is not replaced until it has been written back into secondary </a:t>
            </a:r>
            <a:r>
              <a:rPr lang="en-US" altLang="en-US" sz="1800" dirty="0" smtClean="0"/>
              <a:t>memory</a:t>
            </a:r>
            <a:endParaRPr lang="en-US" altLang="en-US" sz="1800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533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Replacement Algorithms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Page Buffering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Page buffering is similar to the FIFO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replaced page is added to one of two lists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free page list if page has not been modified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modified page list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page is not removed from the main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When an unmodified page should be replaced, it remains in the main memory and its frame is added to the free page </a:t>
            </a:r>
            <a:r>
              <a:rPr lang="en-US" altLang="en-US" sz="2000" dirty="0" smtClean="0"/>
              <a:t>list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When </a:t>
            </a:r>
            <a:r>
              <a:rPr lang="en-US" altLang="en-US" sz="2000" dirty="0"/>
              <a:t>a modified page should be replaced, it remains in the memory and its frame is added to the modified page </a:t>
            </a:r>
            <a:r>
              <a:rPr lang="en-US" altLang="en-US" sz="2000" dirty="0" smtClean="0"/>
              <a:t>list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Modified pages are written into </a:t>
            </a:r>
            <a:r>
              <a:rPr lang="en-US" altLang="en-US" sz="2000" b="1" dirty="0"/>
              <a:t>secondary memory in </a:t>
            </a:r>
            <a:r>
              <a:rPr lang="en-US" altLang="en-US" sz="2000" b="1" dirty="0" smtClean="0"/>
              <a:t>clusters</a:t>
            </a:r>
            <a:endParaRPr lang="en-US" altLang="en-US" sz="2000" b="1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8725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9915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 Buffering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2590800" cy="3840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Improves paging performance and allows the use of a simpler page replacement policy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908608"/>
              </p:ext>
            </p:extLst>
          </p:nvPr>
        </p:nvGraphicFramePr>
        <p:xfrm>
          <a:off x="1752600" y="2057400"/>
          <a:ext cx="7086600" cy="429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35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381000"/>
            <a:ext cx="7824788" cy="1219200"/>
          </a:xfrm>
        </p:spPr>
        <p:txBody>
          <a:bodyPr>
            <a:noAutofit/>
          </a:bodyPr>
          <a:lstStyle/>
          <a:p>
            <a:r>
              <a:rPr lang="en-NZ" sz="3800" b="1" dirty="0" smtClean="0">
                <a:solidFill>
                  <a:schemeClr val="accent1">
                    <a:lumMod val="50000"/>
                  </a:schemeClr>
                </a:solidFill>
              </a:rPr>
              <a:t>Replacement Policy and Cache Size</a:t>
            </a:r>
            <a:endParaRPr lang="en-NZ" sz="3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057400"/>
            <a:ext cx="8229600" cy="5257800"/>
          </a:xfrm>
        </p:spPr>
        <p:txBody>
          <a:bodyPr/>
          <a:lstStyle/>
          <a:p>
            <a:r>
              <a:rPr lang="en-NZ" sz="2200" dirty="0" smtClean="0"/>
              <a:t>With large caches, replacement of pages can have a performance impact</a:t>
            </a:r>
          </a:p>
          <a:p>
            <a:pPr lvl="1"/>
            <a:r>
              <a:rPr lang="en-NZ" sz="2200" dirty="0" smtClean="0"/>
              <a:t>if the page frame selected for replacement is in the cache, that cache block is lost as well as the page that it holds</a:t>
            </a:r>
          </a:p>
          <a:p>
            <a:pPr lvl="1"/>
            <a:r>
              <a:rPr lang="en-NZ" sz="2200" dirty="0" smtClean="0"/>
              <a:t>in systems using page buffering, cache performance can be improved with a policy for page placement in the page buffer</a:t>
            </a:r>
          </a:p>
          <a:p>
            <a:pPr lvl="1"/>
            <a:r>
              <a:rPr lang="en-NZ" sz="2200" dirty="0" smtClean="0"/>
              <a:t>most operating systems place pages by selecting an arbitrary page frame from the page buffer</a:t>
            </a:r>
          </a:p>
          <a:p>
            <a:pPr lvl="1"/>
            <a:endParaRPr lang="en-NZ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060950"/>
            <a:ext cx="160020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Set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Working set theory </a:t>
            </a:r>
            <a:r>
              <a:rPr lang="en-US" altLang="en-US" dirty="0"/>
              <a:t>of program behavior  focuses on determining the process favored set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Based on the </a:t>
            </a:r>
            <a:r>
              <a:rPr lang="en-US" altLang="en-US" b="1" dirty="0"/>
              <a:t>principle of locality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process executes efficiently if the </a:t>
            </a:r>
            <a:r>
              <a:rPr lang="en-US" altLang="en-US" b="1" dirty="0"/>
              <a:t>working set is maintained in the main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Difficult to determine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0032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Resident Set Management</a:t>
            </a:r>
            <a:endParaRPr lang="en-CA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resident set management refers to the policy applied to the number of pages per process maintained in the main memory at a certain time and the type of </a:t>
            </a:r>
            <a:r>
              <a:rPr lang="en-US" altLang="en-US" dirty="0" smtClean="0"/>
              <a:t>allocation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062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Resident Set Management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5105400"/>
          </a:xfrm>
        </p:spPr>
        <p:txBody>
          <a:bodyPr>
            <a:normAutofit/>
          </a:bodyPr>
          <a:lstStyle/>
          <a:p>
            <a:r>
              <a:rPr lang="en-NZ" sz="2200" dirty="0" smtClean="0"/>
              <a:t>The OS must decide how many pages to bring into main memory</a:t>
            </a:r>
          </a:p>
          <a:p>
            <a:pPr lvl="1"/>
            <a:r>
              <a:rPr lang="en-US" altLang="en-US" sz="1800" dirty="0"/>
              <a:t>Smaller amount of memory allocated to a process will allow more processes to execute</a:t>
            </a:r>
          </a:p>
          <a:p>
            <a:pPr lvl="1"/>
            <a:r>
              <a:rPr lang="en-US" altLang="en-US" sz="1800" dirty="0"/>
              <a:t>Smaller number of pages per process implies a higher rate of page faults.</a:t>
            </a:r>
          </a:p>
          <a:p>
            <a:pPr lvl="1"/>
            <a:r>
              <a:rPr lang="en-US" altLang="en-US" sz="1800" dirty="0"/>
              <a:t>Beyond a certain size, additional allocation of memory has no effect on the rate of page faults</a:t>
            </a:r>
            <a:endParaRPr lang="en-NZ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495800"/>
            <a:ext cx="2362200" cy="19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5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altLang="en-US" dirty="0"/>
              <a:t>Thrashing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Thrashing: Swapping </a:t>
            </a:r>
            <a:r>
              <a:rPr lang="en-US" altLang="en-US" sz="2800" dirty="0"/>
              <a:t>out a piece of a process just before that piece is </a:t>
            </a:r>
            <a:r>
              <a:rPr lang="en-US" altLang="en-US" sz="2800" dirty="0" smtClean="0"/>
              <a:t>needed</a:t>
            </a:r>
          </a:p>
          <a:p>
            <a:r>
              <a:rPr lang="en-US" altLang="en-US" sz="2800" dirty="0"/>
              <a:t>Thrashing is the main drawback of virtual memory and it should be prevented</a:t>
            </a:r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 dirty="0"/>
              <a:t>processor spends most of its time swapping pieces rather than executing </a:t>
            </a:r>
            <a:r>
              <a:rPr lang="en-US" altLang="en-US" sz="2400" dirty="0" smtClean="0"/>
              <a:t>instructions</a:t>
            </a:r>
            <a:endParaRPr lang="en-US" altLang="en-US" sz="24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86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Resident Set Size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76400"/>
            <a:ext cx="7772400" cy="44561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Fixed-allocation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gives a process a fixed number of pages within which to execute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number of pages per process is decided at the loading time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when a page fault occurs, one of the pages of that process must be replaced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Variable-allocation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number of pages allocated to a process varies over the lifetime of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At example, if a process has a large number of page faults, more frames are allocated to that process.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922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Replacement Scope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8229600" cy="5181600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 scope of a replacement strategy can be categorized as </a:t>
            </a:r>
            <a:r>
              <a:rPr lang="en-NZ" sz="2400" b="1" i="1" dirty="0" smtClean="0"/>
              <a:t>global</a:t>
            </a:r>
            <a:r>
              <a:rPr lang="en-NZ" sz="2400" i="1" dirty="0" smtClean="0"/>
              <a:t> </a:t>
            </a:r>
            <a:r>
              <a:rPr lang="en-NZ" sz="2400" dirty="0" smtClean="0"/>
              <a:t>or </a:t>
            </a:r>
            <a:r>
              <a:rPr lang="en-NZ" sz="2400" b="1" i="1" dirty="0" smtClean="0"/>
              <a:t>local</a:t>
            </a:r>
            <a:endParaRPr lang="en-NZ" sz="2400" b="1" dirty="0" smtClean="0"/>
          </a:p>
          <a:p>
            <a:pPr marL="741363" lvl="1" indent="-284163"/>
            <a:r>
              <a:rPr lang="en-NZ" sz="2200" dirty="0" smtClean="0"/>
              <a:t>both types are activated by a page fault when there are no free page frames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3810000"/>
          <a:ext cx="82296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60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219201"/>
            <a:ext cx="8062805" cy="4345224"/>
          </a:xfrm>
          <a:prstGeom prst="rect">
            <a:avLst/>
          </a:prstGeom>
        </p:spPr>
      </p:pic>
      <p:sp useBgFill="1">
        <p:nvSpPr>
          <p:cNvPr id="6" name="TextBox 5"/>
          <p:cNvSpPr txBox="1"/>
          <p:nvPr/>
        </p:nvSpPr>
        <p:spPr>
          <a:xfrm>
            <a:off x="6172200" y="1219200"/>
            <a:ext cx="2286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977283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8.5  Resident Set Management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2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78801" cy="11429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Fixed Allocation, Local Scope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8229600" cy="4800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Necessary to decide ahead of time the amount of allocation to give a process</a:t>
            </a:r>
          </a:p>
          <a:p>
            <a:r>
              <a:rPr lang="en-US" sz="2600" dirty="0" smtClean="0"/>
              <a:t>If allocation is too small, there will be a high page fault rate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6361898"/>
              </p:ext>
            </p:extLst>
          </p:nvPr>
        </p:nvGraphicFramePr>
        <p:xfrm>
          <a:off x="914400" y="4267200"/>
          <a:ext cx="71628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03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6253"/>
            <a:ext cx="8534400" cy="12963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accent3">
                    <a:lumMod val="50000"/>
                  </a:schemeClr>
                </a:solidFill>
              </a:rPr>
              <a:t>Variable Allocation </a:t>
            </a:r>
            <a:br>
              <a:rPr lang="en-US" sz="44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4400" b="1" dirty="0" smtClean="0">
                <a:solidFill>
                  <a:schemeClr val="accent3">
                    <a:lumMod val="50000"/>
                  </a:schemeClr>
                </a:solidFill>
              </a:rPr>
              <a:t>Global Scope</a:t>
            </a:r>
            <a:endParaRPr lang="en-US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8382000" cy="4953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Easiest to implement</a:t>
            </a:r>
          </a:p>
          <a:p>
            <a:pPr lvl="1"/>
            <a:r>
              <a:rPr lang="en-US" sz="2000" dirty="0" smtClean="0"/>
              <a:t>adopted in a number of operating systems</a:t>
            </a:r>
          </a:p>
          <a:p>
            <a:r>
              <a:rPr lang="en-US" sz="2200" dirty="0" smtClean="0"/>
              <a:t>OS maintains a list of free frames</a:t>
            </a:r>
          </a:p>
          <a:p>
            <a:r>
              <a:rPr lang="en-US" sz="2200" dirty="0" smtClean="0"/>
              <a:t>Free frame is added to resident set of process when a page fault occurs</a:t>
            </a:r>
          </a:p>
          <a:p>
            <a:r>
              <a:rPr lang="en-US" sz="2200" dirty="0" smtClean="0"/>
              <a:t>If no frames are available the OS must choose a page currently in memory</a:t>
            </a:r>
          </a:p>
          <a:p>
            <a:r>
              <a:rPr lang="en-US" sz="2200" dirty="0" smtClean="0"/>
              <a:t>One way to counter potential problems is to use page buffering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34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Variable Allocation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Local Scope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229600" cy="4800600"/>
          </a:xfrm>
        </p:spPr>
        <p:txBody>
          <a:bodyPr/>
          <a:lstStyle/>
          <a:p>
            <a:r>
              <a:rPr lang="en-US" sz="2200" dirty="0" smtClean="0"/>
              <a:t>When a new process is loaded into main memory, allocate to it a certain number of page frames as its resident set</a:t>
            </a:r>
          </a:p>
          <a:p>
            <a:r>
              <a:rPr lang="en-US" sz="2200" dirty="0" smtClean="0"/>
              <a:t>When a page fault occurs, select the page to replace from among the resident set of the process that suffers the fault</a:t>
            </a:r>
          </a:p>
          <a:p>
            <a:r>
              <a:rPr lang="en-US" sz="2200" dirty="0" smtClean="0"/>
              <a:t>Reevaluate the allocation provided to the process and increase or decrease it to improve overall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495800"/>
            <a:ext cx="1891807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Variable Allocation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Local Scope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8077200" cy="3840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to increase or decrease a resident set size is based on the assessment of the likely future demands of active processes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286000" y="3505200"/>
          <a:ext cx="44196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748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7.pdf"/>
          <p:cNvPicPr>
            <a:picLocks noChangeAspect="1"/>
          </p:cNvPicPr>
          <p:nvPr/>
        </p:nvPicPr>
        <p:blipFill>
          <a:blip r:embed="rId3"/>
          <a:srcRect t="8182" b="29091"/>
          <a:stretch>
            <a:fillRect/>
          </a:stretch>
        </p:blipFill>
        <p:spPr>
          <a:xfrm>
            <a:off x="685800" y="533400"/>
            <a:ext cx="7475044" cy="60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5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 8 F18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72" r="-79" b="17769"/>
          <a:stretch/>
        </p:blipFill>
        <p:spPr>
          <a:xfrm>
            <a:off x="838200" y="533400"/>
            <a:ext cx="7467600" cy="61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Page Fault Frequency 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(PFF)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229600" cy="3840163"/>
          </a:xfrm>
        </p:spPr>
        <p:txBody>
          <a:bodyPr/>
          <a:lstStyle/>
          <a:p>
            <a:r>
              <a:rPr lang="en-US" sz="2200" dirty="0" smtClean="0"/>
              <a:t>Requires a use bit to be associated with each page in memory</a:t>
            </a:r>
          </a:p>
          <a:p>
            <a:r>
              <a:rPr lang="en-US" sz="2200" dirty="0" smtClean="0"/>
              <a:t>Bit is set to 1 when that page is accessed</a:t>
            </a:r>
          </a:p>
          <a:p>
            <a:r>
              <a:rPr lang="en-US" sz="2200" dirty="0" smtClean="0"/>
              <a:t>When a page fault occurs, the OS notes the virtual time since the last page fault for that process</a:t>
            </a:r>
          </a:p>
          <a:p>
            <a:r>
              <a:rPr lang="en-US" sz="2200" dirty="0" smtClean="0"/>
              <a:t>Does not perform well during the transient periods when there is a shift to a new locality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 of Locality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Program and data references within a process tend to cluster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Only a few pieces of a process will be needed over a short period of time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operating system should have implemented special algorithms which anticipate which pages or segments are needed next.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Based on </a:t>
            </a:r>
            <a:r>
              <a:rPr lang="en-US" altLang="en-US" sz="2000" dirty="0" smtClean="0"/>
              <a:t>statistics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Decided dynamically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principle of locality and </a:t>
            </a:r>
            <a:r>
              <a:rPr lang="en-US" altLang="en-US" sz="2400" dirty="0" smtClean="0"/>
              <a:t>the use of anticipation algorithms </a:t>
            </a:r>
            <a:r>
              <a:rPr lang="en-US" altLang="en-US" sz="2400" dirty="0"/>
              <a:t>suggest that virtual memory may work efficiently</a:t>
            </a:r>
          </a:p>
        </p:txBody>
      </p:sp>
    </p:spTree>
    <p:extLst>
      <p:ext uri="{BB962C8B-B14F-4D97-AF65-F5344CB8AC3E}">
        <p14:creationId xmlns:p14="http://schemas.microsoft.com/office/powerpoint/2010/main" val="32896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Variable-Interval Sampled Working Set (VSWS)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382000" cy="4724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Evaluates the working set of a process at sampling instances based on elapsed virtual time</a:t>
            </a:r>
          </a:p>
          <a:p>
            <a:r>
              <a:rPr lang="en-US" sz="2200" dirty="0" smtClean="0"/>
              <a:t>Driven by three parameters: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4038600"/>
          <a:ext cx="6324600" cy="208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40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3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Cleaning Policy</a:t>
            </a:r>
            <a:endParaRPr lang="en-US" b="1" dirty="0">
              <a:ln w="1905"/>
              <a:solidFill>
                <a:schemeClr val="accent3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676400"/>
            <a:ext cx="8382000" cy="5486400"/>
          </a:xfrm>
        </p:spPr>
        <p:txBody>
          <a:bodyPr>
            <a:normAutofit/>
          </a:bodyPr>
          <a:lstStyle/>
          <a:p>
            <a:r>
              <a:rPr lang="en-NZ" dirty="0" smtClean="0"/>
              <a:t>Concerned with determining when a modified page should be written out to secondary memory</a:t>
            </a:r>
          </a:p>
          <a:p>
            <a:r>
              <a:rPr lang="en-US" altLang="en-US" dirty="0"/>
              <a:t>The policy is implemented such that time is not wasted with unnecessary cleaning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3352800"/>
          <a:ext cx="77724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36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Cleaning Policy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Best approach uses page buffering</a:t>
            </a:r>
          </a:p>
          <a:p>
            <a:pPr lvl="1"/>
            <a:r>
              <a:rPr lang="en-US" altLang="en-US" sz="2000" dirty="0"/>
              <a:t>Replaced pages are placed in two lists</a:t>
            </a:r>
          </a:p>
          <a:p>
            <a:pPr lvl="2"/>
            <a:r>
              <a:rPr lang="en-US" altLang="en-US" sz="2000" dirty="0"/>
              <a:t>Modified and unmodified</a:t>
            </a:r>
          </a:p>
          <a:p>
            <a:pPr lvl="1"/>
            <a:r>
              <a:rPr lang="en-US" altLang="en-US" sz="2000" dirty="0"/>
              <a:t>Pages in the modified list are periodically written out in batches</a:t>
            </a:r>
          </a:p>
          <a:p>
            <a:pPr lvl="1"/>
            <a:r>
              <a:rPr lang="en-US" altLang="en-US" sz="2000" dirty="0"/>
              <a:t>Pages in the unmodified list are either reclaimed if referenced again or lost when its frame is assigned to another page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831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Load Control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153400" cy="3840163"/>
          </a:xfrm>
        </p:spPr>
        <p:txBody>
          <a:bodyPr/>
          <a:lstStyle/>
          <a:p>
            <a:r>
              <a:rPr lang="en-US" sz="2200" dirty="0" smtClean="0"/>
              <a:t>Determines the number of processes that will be resident in main memory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i="1" dirty="0" smtClean="0"/>
              <a:t>multiprogramming </a:t>
            </a:r>
            <a:r>
              <a:rPr lang="en-US" sz="2200" dirty="0" smtClean="0"/>
              <a:t>level</a:t>
            </a:r>
          </a:p>
          <a:p>
            <a:r>
              <a:rPr lang="en-US" sz="2200" dirty="0" smtClean="0"/>
              <a:t>Critical in effective memory management</a:t>
            </a:r>
          </a:p>
          <a:p>
            <a:r>
              <a:rPr lang="en-US" sz="2200" dirty="0" smtClean="0"/>
              <a:t>Too few processes, many occasions when all processes will be blocked and much time will be spent in swapping</a:t>
            </a:r>
          </a:p>
          <a:p>
            <a:r>
              <a:rPr lang="en-US" sz="2200" dirty="0" smtClean="0"/>
              <a:t>Too many processes will lead to thrashing</a:t>
            </a:r>
          </a:p>
          <a:p>
            <a:r>
              <a:rPr lang="en-US" altLang="en-US" sz="2200" dirty="0"/>
              <a:t>The replacement algorithms are a good control for loading</a:t>
            </a:r>
          </a:p>
          <a:p>
            <a:endParaRPr lang="en-US" sz="22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3600">
            <a:off x="6915680" y="5185849"/>
            <a:ext cx="1574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9.pdf"/>
          <p:cNvPicPr>
            <a:picLocks noChangeAspect="1"/>
          </p:cNvPicPr>
          <p:nvPr/>
        </p:nvPicPr>
        <p:blipFill>
          <a:blip r:embed="rId3"/>
          <a:srcRect l="16471" t="19091" r="22353" b="33636"/>
          <a:stretch>
            <a:fillRect/>
          </a:stretch>
        </p:blipFill>
        <p:spPr>
          <a:xfrm>
            <a:off x="1600200" y="564548"/>
            <a:ext cx="6293391" cy="62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Suspension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305800" cy="5638800"/>
          </a:xfrm>
        </p:spPr>
        <p:txBody>
          <a:bodyPr>
            <a:normAutofit/>
          </a:bodyPr>
          <a:lstStyle/>
          <a:p>
            <a:r>
              <a:rPr lang="en-NZ" sz="2200" dirty="0" smtClean="0"/>
              <a:t>If the degree of multiprogramming is to be reduced, one or more of the currently resident processes must be swapped out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8545066"/>
              </p:ext>
            </p:extLst>
          </p:nvPr>
        </p:nvGraphicFramePr>
        <p:xfrm>
          <a:off x="2057400" y="2895600"/>
          <a:ext cx="556260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33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Process Suspension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Lowest priority process</a:t>
            </a:r>
          </a:p>
          <a:p>
            <a:r>
              <a:rPr lang="en-US" altLang="en-US"/>
              <a:t>Faulting process</a:t>
            </a:r>
          </a:p>
          <a:p>
            <a:pPr lvl="1"/>
            <a:r>
              <a:rPr lang="en-US" altLang="en-US"/>
              <a:t>this process does not have its working set in main memory so it will be blocked anyway</a:t>
            </a:r>
          </a:p>
          <a:p>
            <a:r>
              <a:rPr lang="en-US" altLang="en-US"/>
              <a:t>Last process activated</a:t>
            </a:r>
          </a:p>
          <a:p>
            <a:pPr lvl="1"/>
            <a:r>
              <a:rPr lang="en-US" altLang="en-US"/>
              <a:t>this process is least likely to have its working set resident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868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Process Suspension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with smallest resident set</a:t>
            </a:r>
          </a:p>
          <a:p>
            <a:pPr lvl="1"/>
            <a:r>
              <a:rPr lang="en-US" altLang="en-US"/>
              <a:t>this process requires the least future effort to reload</a:t>
            </a:r>
          </a:p>
          <a:p>
            <a:r>
              <a:rPr lang="en-US" altLang="en-US"/>
              <a:t>Largest process</a:t>
            </a:r>
          </a:p>
          <a:p>
            <a:pPr lvl="1"/>
            <a:r>
              <a:rPr lang="en-US" altLang="en-US"/>
              <a:t>obtains the most free frames </a:t>
            </a:r>
          </a:p>
          <a:p>
            <a:r>
              <a:rPr lang="en-US" altLang="en-US"/>
              <a:t>Process with the largest remaining execution window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4606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>
          <a:xfrm>
            <a:off x="658906" y="2286000"/>
            <a:ext cx="7723094" cy="4114800"/>
          </a:xfrm>
        </p:spPr>
        <p:txBody>
          <a:bodyPr>
            <a:normAutofit fontScale="47500" lnSpcReduction="20000"/>
          </a:bodyPr>
          <a:lstStyle/>
          <a:p>
            <a:r>
              <a:rPr lang="en-US" sz="3892" dirty="0" smtClean="0"/>
              <a:t>Hardware and control structures</a:t>
            </a:r>
          </a:p>
          <a:p>
            <a:pPr lvl="2"/>
            <a:r>
              <a:rPr lang="en-US" sz="3892" dirty="0" smtClean="0"/>
              <a:t>Locality and virtual memory</a:t>
            </a:r>
          </a:p>
          <a:p>
            <a:pPr lvl="2"/>
            <a:r>
              <a:rPr lang="en-US" sz="3892" dirty="0" smtClean="0"/>
              <a:t>Paging </a:t>
            </a:r>
          </a:p>
          <a:p>
            <a:pPr lvl="2"/>
            <a:r>
              <a:rPr lang="en-US" sz="3892" dirty="0" smtClean="0"/>
              <a:t>Segmentation</a:t>
            </a:r>
          </a:p>
          <a:p>
            <a:pPr lvl="2"/>
            <a:r>
              <a:rPr lang="en-US" sz="3892" dirty="0" smtClean="0"/>
              <a:t>Combined paging and segmentation</a:t>
            </a:r>
          </a:p>
          <a:p>
            <a:pPr lvl="2"/>
            <a:r>
              <a:rPr lang="en-US" sz="3892" dirty="0" smtClean="0"/>
              <a:t>Protection and sharing</a:t>
            </a:r>
          </a:p>
          <a:p>
            <a:r>
              <a:rPr lang="en-US" sz="3892" dirty="0" smtClean="0"/>
              <a:t>OS software</a:t>
            </a:r>
          </a:p>
          <a:p>
            <a:pPr lvl="2"/>
            <a:r>
              <a:rPr lang="en-US" sz="3892" dirty="0" smtClean="0"/>
              <a:t>Fetch policy</a:t>
            </a:r>
          </a:p>
          <a:p>
            <a:pPr lvl="2"/>
            <a:r>
              <a:rPr lang="en-US" sz="3892" dirty="0" smtClean="0"/>
              <a:t>Placement policy</a:t>
            </a:r>
          </a:p>
          <a:p>
            <a:pPr lvl="2"/>
            <a:r>
              <a:rPr lang="en-US" sz="3892" dirty="0" smtClean="0"/>
              <a:t>Replacement policy</a:t>
            </a:r>
          </a:p>
          <a:p>
            <a:pPr lvl="2"/>
            <a:r>
              <a:rPr lang="en-US" sz="3892" dirty="0" smtClean="0"/>
              <a:t>Resident set management</a:t>
            </a:r>
          </a:p>
          <a:p>
            <a:pPr lvl="2"/>
            <a:r>
              <a:rPr lang="en-US" sz="3892" dirty="0" smtClean="0"/>
              <a:t>Cleaning policy</a:t>
            </a:r>
          </a:p>
          <a:p>
            <a:pPr lvl="2"/>
            <a:r>
              <a:rPr lang="en-US" sz="3892" dirty="0" smtClean="0"/>
              <a:t>Load control</a:t>
            </a:r>
          </a:p>
          <a:p>
            <a:pPr lvl="2"/>
            <a:r>
              <a:rPr lang="en-US" sz="3892" dirty="0" smtClean="0"/>
              <a:t>Process suspension</a:t>
            </a:r>
          </a:p>
        </p:txBody>
      </p:sp>
    </p:spTree>
    <p:extLst>
      <p:ext uri="{BB962C8B-B14F-4D97-AF65-F5344CB8AC3E}">
        <p14:creationId xmlns:p14="http://schemas.microsoft.com/office/powerpoint/2010/main" val="22309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 Policies</a:t>
            </a:r>
            <a:endParaRPr lang="en-CA" altLang="en-US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main goal in implementing the virtual memory policies is to </a:t>
            </a:r>
            <a:r>
              <a:rPr lang="en-US" altLang="en-US" sz="2800" dirty="0" smtClean="0"/>
              <a:t>increase performance by </a:t>
            </a:r>
            <a:r>
              <a:rPr lang="en-US" altLang="en-US" sz="2800" b="1" dirty="0" smtClean="0"/>
              <a:t>minimizing</a:t>
            </a:r>
            <a:r>
              <a:rPr lang="en-US" altLang="en-US" sz="2800" dirty="0" smtClean="0"/>
              <a:t> the </a:t>
            </a:r>
            <a:r>
              <a:rPr lang="en-US" altLang="en-US" sz="2800" b="1" dirty="0" smtClean="0"/>
              <a:t>number of </a:t>
            </a:r>
            <a:r>
              <a:rPr lang="en-US" altLang="en-US" sz="2800" b="1" dirty="0"/>
              <a:t>page </a:t>
            </a:r>
            <a:r>
              <a:rPr lang="en-US" altLang="en-US" sz="2800" b="1" dirty="0" smtClean="0"/>
              <a:t>faults</a:t>
            </a: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performance of the policies depends on: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Main memory size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Secondary memory speed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Type of applications </a:t>
            </a:r>
            <a:r>
              <a:rPr lang="en-US" altLang="en-US" sz="2400" dirty="0"/>
              <a:t>that run on the system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Number of processes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some cases, the polices </a:t>
            </a:r>
            <a:r>
              <a:rPr lang="en-US" altLang="en-US" sz="2800" b="1" dirty="0"/>
              <a:t>change dynamically</a:t>
            </a:r>
            <a:r>
              <a:rPr lang="en-US" altLang="en-US" sz="2800" dirty="0"/>
              <a:t> depending of the current conditions.</a:t>
            </a:r>
          </a:p>
          <a:p>
            <a:pPr lvl="1">
              <a:lnSpc>
                <a:spcPct val="90000"/>
              </a:lnSpc>
            </a:pPr>
            <a:endParaRPr lang="en-CA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071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6253"/>
            <a:ext cx="9144000" cy="1067748"/>
          </a:xfrm>
        </p:spPr>
        <p:txBody>
          <a:bodyPr/>
          <a:lstStyle/>
          <a:p>
            <a:pPr algn="ctr">
              <a:tabLst>
                <a:tab pos="1804988" algn="l"/>
              </a:tabLst>
            </a:pPr>
            <a:r>
              <a:rPr lang="en-NZ" b="1" dirty="0" smtClean="0">
                <a:solidFill>
                  <a:schemeClr val="accent1">
                    <a:lumMod val="50000"/>
                  </a:schemeClr>
                </a:solidFill>
              </a:rPr>
              <a:t>Memory Manager</a:t>
            </a:r>
            <a:endParaRPr lang="en-NZ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2509817"/>
              </p:ext>
            </p:extLst>
          </p:nvPr>
        </p:nvGraphicFramePr>
        <p:xfrm>
          <a:off x="457200" y="1752600"/>
          <a:ext cx="8305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86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64" y="1676400"/>
            <a:ext cx="8072072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795848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n-lt"/>
              </a:rPr>
              <a:t>Table 8.4   Operating System Policies for Virtual Memory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79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Fetch Policy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514600"/>
            <a:ext cx="3429000" cy="3962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Determines when a page should be brought into memory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5619948"/>
              </p:ext>
            </p:extLst>
          </p:nvPr>
        </p:nvGraphicFramePr>
        <p:xfrm>
          <a:off x="3962400" y="2514600"/>
          <a:ext cx="4419600" cy="34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00" y="4572000"/>
            <a:ext cx="1602756" cy="1956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6096000"/>
            <a:ext cx="425450" cy="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accent4">
                    <a:lumMod val="50000"/>
                  </a:schemeClr>
                </a:solidFill>
              </a:rPr>
              <a:t>Demand Paging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752600"/>
            <a:ext cx="8229600" cy="5105400"/>
          </a:xfrm>
        </p:spPr>
        <p:txBody>
          <a:bodyPr/>
          <a:lstStyle/>
          <a:p>
            <a:r>
              <a:rPr lang="en-US" sz="2200" b="1" dirty="0" smtClean="0"/>
              <a:t>Demand Paging</a:t>
            </a:r>
            <a:endParaRPr lang="en-US" sz="2200" dirty="0" smtClean="0"/>
          </a:p>
          <a:p>
            <a:pPr lvl="1"/>
            <a:r>
              <a:rPr lang="en-US" sz="2200" dirty="0"/>
              <a:t>O</a:t>
            </a:r>
            <a:r>
              <a:rPr lang="en-US" sz="2200" dirty="0" smtClean="0"/>
              <a:t>nly brings pages into main memory </a:t>
            </a:r>
            <a:r>
              <a:rPr lang="en-US" sz="2200" b="1" dirty="0" smtClean="0"/>
              <a:t>when a reference is made</a:t>
            </a:r>
            <a:r>
              <a:rPr lang="en-US" sz="2200" dirty="0" smtClean="0"/>
              <a:t> to a location on the page</a:t>
            </a:r>
          </a:p>
          <a:p>
            <a:pPr lvl="1"/>
            <a:r>
              <a:rPr lang="en-US" sz="2200" dirty="0" smtClean="0"/>
              <a:t>Consequence: </a:t>
            </a:r>
            <a:r>
              <a:rPr lang="en-US" sz="2200" b="1" dirty="0" smtClean="0"/>
              <a:t>many page faults occur when a process is first started 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b="1" dirty="0" smtClean="0"/>
              <a:t>principle of locality </a:t>
            </a:r>
            <a:r>
              <a:rPr lang="en-US" sz="2200" dirty="0" smtClean="0"/>
              <a:t>suggests that as more and more pages are brought in, most future references will be to pages that have recently been brought in, and </a:t>
            </a:r>
            <a:r>
              <a:rPr lang="en-US" sz="2200" b="1" dirty="0" smtClean="0"/>
              <a:t>page faults should drop to a very low level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334000"/>
            <a:ext cx="1371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26540</TotalTime>
  <Words>9562</Words>
  <Application>Microsoft Office PowerPoint</Application>
  <PresentationFormat>On-screen Show (4:3)</PresentationFormat>
  <Paragraphs>880</Paragraphs>
  <Slides>48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Executive</vt:lpstr>
      <vt:lpstr>Operating Systems Concepts</vt:lpstr>
      <vt:lpstr>Memory Manager</vt:lpstr>
      <vt:lpstr>Thrashing</vt:lpstr>
      <vt:lpstr>Principle of Locality</vt:lpstr>
      <vt:lpstr>Virtual Memory Policies</vt:lpstr>
      <vt:lpstr>Memory Manager</vt:lpstr>
      <vt:lpstr>PowerPoint Presentation</vt:lpstr>
      <vt:lpstr>Fetch Policy</vt:lpstr>
      <vt:lpstr>Demand Paging </vt:lpstr>
      <vt:lpstr>Prepaging</vt:lpstr>
      <vt:lpstr>Placement Policy</vt:lpstr>
      <vt:lpstr>Replacement Policy (1)</vt:lpstr>
      <vt:lpstr>Replacement Policy (2)</vt:lpstr>
      <vt:lpstr> Frame Locking</vt:lpstr>
      <vt:lpstr>Basic Algorithms for Fixed Allocation</vt:lpstr>
      <vt:lpstr>PowerPoint Presentation</vt:lpstr>
      <vt:lpstr>Least Recently Used (LRU)</vt:lpstr>
      <vt:lpstr>First-in-First-out (FIFO)</vt:lpstr>
      <vt:lpstr>Clock Policy (1)</vt:lpstr>
      <vt:lpstr>Clock Policy (2)</vt:lpstr>
      <vt:lpstr>PowerPoint Presentation</vt:lpstr>
      <vt:lpstr>PowerPoint Presentation</vt:lpstr>
      <vt:lpstr>Basic Replacement Algorithms</vt:lpstr>
      <vt:lpstr>Basic Replacement Algorithms</vt:lpstr>
      <vt:lpstr>Page Buffering</vt:lpstr>
      <vt:lpstr>Replacement Policy and Cache Size</vt:lpstr>
      <vt:lpstr>Working Set</vt:lpstr>
      <vt:lpstr>Resident Set Management</vt:lpstr>
      <vt:lpstr>Resident Set Management</vt:lpstr>
      <vt:lpstr>Resident Set Size</vt:lpstr>
      <vt:lpstr>Replacement Scope</vt:lpstr>
      <vt:lpstr>PowerPoint Presentation</vt:lpstr>
      <vt:lpstr>Fixed Allocation, Local Scope</vt:lpstr>
      <vt:lpstr>Variable Allocation  Global Scope</vt:lpstr>
      <vt:lpstr>Variable Allocation  Local Scope</vt:lpstr>
      <vt:lpstr>Variable Allocation Local Scope</vt:lpstr>
      <vt:lpstr>PowerPoint Presentation</vt:lpstr>
      <vt:lpstr>PowerPoint Presentation</vt:lpstr>
      <vt:lpstr>   Page Fault Frequency  (PFF)</vt:lpstr>
      <vt:lpstr>Variable-Interval Sampled Working Set (VSWS)</vt:lpstr>
      <vt:lpstr>Cleaning Policy</vt:lpstr>
      <vt:lpstr>Cleaning Policy</vt:lpstr>
      <vt:lpstr>Load Control</vt:lpstr>
      <vt:lpstr>PowerPoint Presentation</vt:lpstr>
      <vt:lpstr>Process Suspension</vt:lpstr>
      <vt:lpstr>Process Suspension</vt:lpstr>
      <vt:lpstr>Process Suspension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Concepts</dc:title>
  <dc:creator>Mirela Gutica</dc:creator>
  <cp:lastModifiedBy>Mirela Gutica</cp:lastModifiedBy>
  <cp:revision>84</cp:revision>
  <dcterms:created xsi:type="dcterms:W3CDTF">2006-08-16T00:00:00Z</dcterms:created>
  <dcterms:modified xsi:type="dcterms:W3CDTF">2015-11-13T22:09:43Z</dcterms:modified>
</cp:coreProperties>
</file>