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44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8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2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8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6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7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66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25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9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0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86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DE6F-1482-48A9-B929-F4D4DCC1989B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4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Mundtlig eksamen i faget</a:t>
            </a:r>
          </a:p>
          <a:p>
            <a:r>
              <a:rPr lang="da-DK" dirty="0" smtClean="0"/>
              <a:t>Grundlæggende Database</a:t>
            </a:r>
          </a:p>
          <a:p>
            <a:endParaRPr lang="da-DK" dirty="0"/>
          </a:p>
          <a:p>
            <a:r>
              <a:rPr lang="da-DK" dirty="0" smtClean="0"/>
              <a:t>Jens Erik Pedersen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433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 fase 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En transaktion inddeles i to faser: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og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dirty="0"/>
              <a:t>.</a:t>
            </a:r>
          </a:p>
          <a:p>
            <a:r>
              <a:rPr lang="da-DK" dirty="0"/>
              <a:t>I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tildeler DBMS låse til de data items, som operationerne foretages på. Det sker inden operationen </a:t>
            </a:r>
            <a:r>
              <a:rPr lang="da-DK" dirty="0" smtClean="0"/>
              <a:t>udføres</a:t>
            </a:r>
          </a:p>
          <a:p>
            <a:r>
              <a:rPr lang="da-DK" dirty="0"/>
              <a:t>Nøgler tildeles ikke nødvendigvis på én gang, men bliver tildelt efterhånden som operationerne kræver </a:t>
            </a:r>
            <a:r>
              <a:rPr lang="da-DK" dirty="0" smtClean="0"/>
              <a:t>det</a:t>
            </a:r>
          </a:p>
          <a:p>
            <a:r>
              <a:rPr lang="da-DK" dirty="0"/>
              <a:t>I denne fase frigives ingen tildelte låse, før alle nødvendige låse er tildelt.</a:t>
            </a:r>
          </a:p>
          <a:p>
            <a:r>
              <a:rPr lang="da-DK" dirty="0"/>
              <a:t>I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i="1" dirty="0"/>
              <a:t> </a:t>
            </a:r>
            <a:r>
              <a:rPr lang="da-DK" dirty="0"/>
              <a:t>afgiver DBMS alle låsene igen, når sidste operation i transaktionen som gør brug af en lås, er </a:t>
            </a:r>
            <a:r>
              <a:rPr lang="da-DK" dirty="0" smtClean="0"/>
              <a:t>færdig</a:t>
            </a:r>
          </a:p>
          <a:p>
            <a:r>
              <a:rPr lang="da-DK" dirty="0" smtClean="0"/>
              <a:t>I </a:t>
            </a:r>
            <a:r>
              <a:rPr lang="da-DK" dirty="0"/>
              <a:t>denne fase tildeler DBMS ikke længere nye låse.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390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Timestamping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778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Optimistisk samtidigheds kontrol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Optimistisk </a:t>
            </a:r>
            <a:r>
              <a:rPr lang="da-DK" dirty="0" smtClean="0"/>
              <a:t>samtidigheds kontrol </a:t>
            </a:r>
            <a:r>
              <a:rPr lang="da-DK" dirty="0"/>
              <a:t>består typisk af tre faser, og bruger timestamps til at tjekke eventuelle konflikter mellem de samtidige </a:t>
            </a:r>
            <a:r>
              <a:rPr lang="da-DK" dirty="0" smtClean="0"/>
              <a:t>transaktioner</a:t>
            </a:r>
          </a:p>
          <a:p>
            <a:r>
              <a:rPr lang="da-DK" dirty="0" smtClean="0"/>
              <a:t>Timestamps noteres ved påbegyndelse af fase 1 og fase 2, og efter fase 3 er gennemført</a:t>
            </a:r>
          </a:p>
          <a:p>
            <a:r>
              <a:rPr lang="da-DK" i="1" dirty="0" smtClean="0"/>
              <a:t>Læse fase</a:t>
            </a:r>
            <a:r>
              <a:rPr lang="da-DK" dirty="0" smtClean="0"/>
              <a:t> </a:t>
            </a:r>
            <a:r>
              <a:rPr lang="da-DK" dirty="0"/>
              <a:t>forløber fra start til umiddelbart før transaktionen </a:t>
            </a:r>
            <a:r>
              <a:rPr lang="da-DK" i="1" dirty="0" err="1"/>
              <a:t>committes</a:t>
            </a:r>
            <a:r>
              <a:rPr lang="da-DK" dirty="0"/>
              <a:t>. Værdier læses ud af alle relevante data items for transaktionen, og lagres i lokale variable i </a:t>
            </a:r>
            <a:r>
              <a:rPr lang="da-DK" dirty="0" err="1" smtClean="0"/>
              <a:t>memory</a:t>
            </a:r>
            <a:r>
              <a:rPr lang="da-DK" dirty="0" smtClean="0"/>
              <a:t>, hvor DML operationer udføres</a:t>
            </a:r>
          </a:p>
          <a:p>
            <a:r>
              <a:rPr lang="da-DK" dirty="0" smtClean="0"/>
              <a:t>I </a:t>
            </a:r>
            <a:r>
              <a:rPr lang="da-DK" i="1" dirty="0"/>
              <a:t>v</a:t>
            </a:r>
            <a:r>
              <a:rPr lang="da-DK" i="1" dirty="0" smtClean="0"/>
              <a:t>aliderings fase</a:t>
            </a:r>
            <a:r>
              <a:rPr lang="da-DK" dirty="0" smtClean="0"/>
              <a:t> tjekkes, om gennemførelse af transaktionen vil efterlade databasen i en konsistent tilstand</a:t>
            </a:r>
          </a:p>
          <a:p>
            <a:r>
              <a:rPr lang="da-DK" dirty="0" smtClean="0"/>
              <a:t>Hvis transaktionen passerer validerings fasen, </a:t>
            </a:r>
            <a:r>
              <a:rPr lang="da-DK" dirty="0" err="1" smtClean="0"/>
              <a:t>committes</a:t>
            </a:r>
            <a:r>
              <a:rPr lang="da-DK" dirty="0" smtClean="0"/>
              <a:t> transaktion i </a:t>
            </a:r>
            <a:r>
              <a:rPr lang="da-DK" i="1" dirty="0" smtClean="0"/>
              <a:t>skrive fasen</a:t>
            </a:r>
          </a:p>
          <a:p>
            <a:r>
              <a:rPr lang="da-DK" dirty="0" smtClean="0"/>
              <a:t>Fordele ved optimistisk samtidigheds kontrol er performance, og den har sin styrke i systemer, </a:t>
            </a:r>
            <a:r>
              <a:rPr lang="da-DK" smtClean="0"/>
              <a:t>hvor sandsynligheden </a:t>
            </a:r>
            <a:r>
              <a:rPr lang="da-DK" dirty="0" smtClean="0"/>
              <a:t>for konflikter er små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410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Transaktioner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</a:p>
          <a:p>
            <a:r>
              <a:rPr lang="da-DK" dirty="0" smtClean="0"/>
              <a:t>Hvad er en transaktion</a:t>
            </a:r>
          </a:p>
          <a:p>
            <a:r>
              <a:rPr lang="da-DK" dirty="0" smtClean="0"/>
              <a:t>ACID</a:t>
            </a:r>
          </a:p>
          <a:p>
            <a:r>
              <a:rPr lang="da-DK" dirty="0" smtClean="0"/>
              <a:t>Låse</a:t>
            </a:r>
          </a:p>
          <a:p>
            <a:r>
              <a:rPr lang="da-DK" dirty="0" err="1" smtClean="0"/>
              <a:t>Deadlocks</a:t>
            </a:r>
            <a:endParaRPr lang="da-DK" dirty="0" smtClean="0"/>
          </a:p>
          <a:p>
            <a:r>
              <a:rPr lang="da-DK" dirty="0" smtClean="0"/>
              <a:t>To fase låsning</a:t>
            </a:r>
          </a:p>
          <a:p>
            <a:r>
              <a:rPr lang="da-DK" dirty="0" err="1" smtClean="0"/>
              <a:t>Timestamping</a:t>
            </a:r>
            <a:endParaRPr lang="da-DK" dirty="0" smtClean="0"/>
          </a:p>
          <a:p>
            <a:r>
              <a:rPr lang="da-DK" dirty="0" smtClean="0"/>
              <a:t>Optimistisk samtidigheds kontrol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31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Man ønsker at udføre samtidige operationer på en database af hensyn til performance</a:t>
            </a:r>
          </a:p>
          <a:p>
            <a:r>
              <a:rPr lang="da-DK" dirty="0" smtClean="0"/>
              <a:t>Flere samtidige operationer som behandler samme data, kan skabe konflikter og inkonsistens i databasen</a:t>
            </a:r>
          </a:p>
          <a:p>
            <a:r>
              <a:rPr lang="da-DK" dirty="0" smtClean="0"/>
              <a:t>Det klassiske bank-eksempel med penge overførelse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18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en transaktion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En transaktion består af et antal operationer udført af en bruger eller et program, som læser eller manipulerer data i en </a:t>
            </a:r>
            <a:r>
              <a:rPr lang="da-DK" dirty="0" smtClean="0"/>
              <a:t>database</a:t>
            </a:r>
          </a:p>
          <a:p>
            <a:r>
              <a:rPr lang="da-DK" dirty="0"/>
              <a:t>Operationerne er enkelte SQL statements af typen DML (Data Manipulation </a:t>
            </a:r>
            <a:r>
              <a:rPr lang="da-DK" dirty="0" smtClean="0"/>
              <a:t>Language)</a:t>
            </a:r>
          </a:p>
          <a:p>
            <a:r>
              <a:rPr lang="da-DK" dirty="0" smtClean="0"/>
              <a:t>De </a:t>
            </a:r>
            <a:r>
              <a:rPr lang="da-DK" dirty="0"/>
              <a:t>kan være alle fire CRUD </a:t>
            </a:r>
            <a:r>
              <a:rPr lang="da-DK" dirty="0" smtClean="0"/>
              <a:t>operationer</a:t>
            </a:r>
          </a:p>
          <a:p>
            <a:r>
              <a:rPr lang="da-DK" dirty="0" smtClean="0"/>
              <a:t>De kan være fordelt over flere tabeller</a:t>
            </a:r>
          </a:p>
          <a:p>
            <a:r>
              <a:rPr lang="da-DK" dirty="0"/>
              <a:t>Antallet og typen af operationer afhænger af den enkelte transaktion og dens </a:t>
            </a:r>
            <a:r>
              <a:rPr lang="da-DK" dirty="0" smtClean="0"/>
              <a:t>formål</a:t>
            </a:r>
          </a:p>
          <a:p>
            <a:r>
              <a:rPr lang="da-DK" dirty="0" smtClean="0"/>
              <a:t>En transaktion bliver enten gennemført (</a:t>
            </a:r>
            <a:r>
              <a:rPr lang="da-DK" dirty="0" err="1" smtClean="0"/>
              <a:t>committet</a:t>
            </a:r>
            <a:r>
              <a:rPr lang="da-DK" dirty="0" smtClean="0"/>
              <a:t>) eller </a:t>
            </a:r>
            <a:r>
              <a:rPr lang="da-DK" dirty="0" err="1" smtClean="0"/>
              <a:t>annuleret</a:t>
            </a:r>
            <a:r>
              <a:rPr lang="da-DK" dirty="0" smtClean="0"/>
              <a:t> (</a:t>
            </a:r>
            <a:r>
              <a:rPr lang="da-DK" dirty="0" err="1" smtClean="0"/>
              <a:t>rollback</a:t>
            </a:r>
            <a:r>
              <a:rPr lang="da-DK" dirty="0" smtClean="0"/>
              <a:t>)</a:t>
            </a:r>
          </a:p>
          <a:p>
            <a:r>
              <a:rPr lang="da-DK" dirty="0" smtClean="0"/>
              <a:t>Transaktioner har nogle egenskaber, som forkortes ACID</a:t>
            </a:r>
          </a:p>
        </p:txBody>
      </p:sp>
    </p:spTree>
    <p:extLst>
      <p:ext uri="{BB962C8B-B14F-4D97-AF65-F5344CB8AC3E}">
        <p14:creationId xmlns:p14="http://schemas.microsoft.com/office/powerpoint/2010/main" val="334617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1" dirty="0" smtClean="0"/>
              <a:t>A</a:t>
            </a:r>
            <a:r>
              <a:rPr lang="da-DK" dirty="0" smtClean="0"/>
              <a:t>tomar</a:t>
            </a:r>
            <a:br>
              <a:rPr lang="da-DK" dirty="0" smtClean="0"/>
            </a:br>
            <a:r>
              <a:rPr lang="da-DK" dirty="0"/>
              <a:t>En transaktion er atomar i den forstand, at enten gennemføres alle operationer i transaktionen eller også gennemføres ingen operationer. </a:t>
            </a:r>
            <a:r>
              <a:rPr lang="da-DK" dirty="0" err="1"/>
              <a:t>DBMS’s</a:t>
            </a:r>
            <a:r>
              <a:rPr lang="da-DK" dirty="0"/>
              <a:t> genopretnings subsystem sørger for, at denne egenskab overholdes ved enten at en transaktion bliver </a:t>
            </a:r>
            <a:r>
              <a:rPr lang="da-DK" i="1" dirty="0" err="1"/>
              <a:t>committet</a:t>
            </a:r>
            <a:r>
              <a:rPr lang="da-DK" dirty="0"/>
              <a:t> eller helt annulleret via en </a:t>
            </a:r>
            <a:r>
              <a:rPr lang="da-DK" i="1" dirty="0" err="1"/>
              <a:t>rollback</a:t>
            </a:r>
            <a:r>
              <a:rPr lang="da-DK" dirty="0" smtClean="0"/>
              <a:t>.</a:t>
            </a:r>
          </a:p>
          <a:p>
            <a:r>
              <a:rPr lang="da-DK" b="1" dirty="0" err="1" smtClean="0"/>
              <a:t>C</a:t>
            </a:r>
            <a:r>
              <a:rPr lang="da-DK" dirty="0" err="1" smtClean="0"/>
              <a:t>onsistency</a:t>
            </a:r>
            <a:r>
              <a:rPr lang="da-DK" dirty="0" smtClean="0"/>
              <a:t> (Konsistens)</a:t>
            </a:r>
            <a:br>
              <a:rPr lang="da-DK" dirty="0" smtClean="0"/>
            </a:br>
            <a:r>
              <a:rPr lang="da-DK" dirty="0"/>
              <a:t>En transaktion transformerer altid databasen fra en konsistent tilstand til en ny konsistent tilstand. Ansvaret for konsistens hviler på både DBMS og programmør. DBMS skal sikre, at alle integritets </a:t>
            </a:r>
            <a:r>
              <a:rPr lang="da-DK" i="1" dirty="0" err="1"/>
              <a:t>constraints</a:t>
            </a:r>
            <a:r>
              <a:rPr lang="da-DK" i="1" dirty="0"/>
              <a:t>*)</a:t>
            </a:r>
            <a:r>
              <a:rPr lang="da-DK" dirty="0"/>
              <a:t> er overholdt efter databasen </a:t>
            </a:r>
            <a:r>
              <a:rPr lang="da-DK" dirty="0" err="1"/>
              <a:t>schema</a:t>
            </a:r>
            <a:r>
              <a:rPr lang="da-DK" dirty="0"/>
              <a:t>, og programmøren skal sørge for, at data operationerne efterlader databasen data i en konsistens tilstand</a:t>
            </a:r>
            <a:r>
              <a:rPr lang="da-DK" dirty="0" smtClean="0"/>
              <a:t>.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97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ACID (fortsat)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b="1" dirty="0" smtClean="0"/>
              <a:t>I</a:t>
            </a:r>
            <a:r>
              <a:rPr lang="da-DK" dirty="0" smtClean="0"/>
              <a:t>solation</a:t>
            </a:r>
            <a:br>
              <a:rPr lang="da-DK" dirty="0" smtClean="0"/>
            </a:br>
            <a:r>
              <a:rPr lang="da-DK" dirty="0"/>
              <a:t>Transaktioner udføres uafhængigt af hinanden, og hver enkelt transaktion kender intet til de øvrige transaktioners forløb og de tilstande som data er i på et givent tidspunkt. </a:t>
            </a:r>
            <a:r>
              <a:rPr lang="da-DK" dirty="0" err="1"/>
              <a:t>DBMS’en</a:t>
            </a:r>
            <a:r>
              <a:rPr lang="da-DK" dirty="0"/>
              <a:t> samtidigheds kontrol subsystem sikrer denne egenskab, når flere samtidige transaktioner udføres parallelt.</a:t>
            </a:r>
          </a:p>
          <a:p>
            <a:r>
              <a:rPr lang="da-DK" b="1" dirty="0" err="1" smtClean="0"/>
              <a:t>D</a:t>
            </a:r>
            <a:r>
              <a:rPr lang="da-DK" dirty="0" err="1" smtClean="0"/>
              <a:t>urability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En succesfuld gennemført transaktion medfører altid, at effekten af operationerne bliver persisteret, dvs. gemt i database filen. Skulle </a:t>
            </a:r>
            <a:r>
              <a:rPr lang="da-DK" dirty="0" err="1"/>
              <a:t>DBMS’en</a:t>
            </a:r>
            <a:r>
              <a:rPr lang="da-DK" dirty="0"/>
              <a:t> efterfølgende gå ned eller databasen blive ødelagt, kan effekten af transaktionen genetableres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19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Når </a:t>
            </a:r>
            <a:r>
              <a:rPr lang="da-DK" dirty="0"/>
              <a:t>flere samtidige transaktioner udføres på en database, skal DBMS sikre at de enkelte transaktioner ikke kommer i konflikt med </a:t>
            </a:r>
            <a:r>
              <a:rPr lang="da-DK" dirty="0" smtClean="0"/>
              <a:t>hinanden, hvis </a:t>
            </a:r>
            <a:r>
              <a:rPr lang="da-DK" dirty="0"/>
              <a:t>de manipulerer de samme data items</a:t>
            </a:r>
            <a:r>
              <a:rPr lang="da-DK" dirty="0" smtClean="0"/>
              <a:t>.</a:t>
            </a:r>
          </a:p>
          <a:p>
            <a:r>
              <a:rPr lang="da-DK" dirty="0"/>
              <a:t>Et eksempel på en metode er anvendelsen af låse (</a:t>
            </a:r>
            <a:r>
              <a:rPr lang="da-DK" i="1" dirty="0" err="1"/>
              <a:t>locks</a:t>
            </a:r>
            <a:r>
              <a:rPr lang="da-DK" dirty="0"/>
              <a:t>) som forhindrer, at mere end én transaktion kan manipulere et givent data item af </a:t>
            </a:r>
            <a:r>
              <a:rPr lang="da-DK" dirty="0" smtClean="0"/>
              <a:t>gangen</a:t>
            </a:r>
          </a:p>
          <a:p>
            <a:r>
              <a:rPr lang="da-DK" dirty="0"/>
              <a:t>Der findes to typer låse: læse-låse (</a:t>
            </a:r>
            <a:r>
              <a:rPr lang="da-DK" i="1" dirty="0" err="1"/>
              <a:t>shared</a:t>
            </a:r>
            <a:r>
              <a:rPr lang="da-DK" i="1" dirty="0"/>
              <a:t> </a:t>
            </a:r>
            <a:r>
              <a:rPr lang="da-DK" i="1" dirty="0" err="1"/>
              <a:t>locks</a:t>
            </a:r>
            <a:r>
              <a:rPr lang="da-DK" dirty="0"/>
              <a:t>) og skrive-låse (</a:t>
            </a:r>
            <a:r>
              <a:rPr lang="da-DK" i="1" dirty="0"/>
              <a:t>eksklusive </a:t>
            </a:r>
            <a:r>
              <a:rPr lang="da-DK" i="1" dirty="0" err="1"/>
              <a:t>locks</a:t>
            </a:r>
            <a:r>
              <a:rPr lang="da-DK" dirty="0"/>
              <a:t>), som </a:t>
            </a:r>
            <a:r>
              <a:rPr lang="da-DK" dirty="0" err="1"/>
              <a:t>DBMS’en</a:t>
            </a:r>
            <a:r>
              <a:rPr lang="da-DK" dirty="0"/>
              <a:t> bruger afhængig af den operation, som udføres på et givent tidspunkt i løbet af en </a:t>
            </a:r>
            <a:r>
              <a:rPr lang="da-DK" dirty="0" smtClean="0"/>
              <a:t>transaktion</a:t>
            </a:r>
          </a:p>
          <a:p>
            <a:r>
              <a:rPr lang="da-DK" dirty="0"/>
              <a:t>Hvis et data item kun skal læses, anvendes en </a:t>
            </a:r>
            <a:r>
              <a:rPr lang="da-DK" i="1" dirty="0" err="1"/>
              <a:t>shared-lock</a:t>
            </a:r>
            <a:r>
              <a:rPr lang="da-DK" dirty="0"/>
              <a:t> som andre transaktioner kan </a:t>
            </a:r>
            <a:r>
              <a:rPr lang="da-DK" dirty="0" smtClean="0"/>
              <a:t>dele</a:t>
            </a:r>
          </a:p>
          <a:p>
            <a:r>
              <a:rPr lang="da-DK" dirty="0"/>
              <a:t>Derved låses data item ikke for andre læse operationer, men kun for skrive operationer</a:t>
            </a:r>
          </a:p>
        </p:txBody>
      </p:sp>
    </p:spTree>
    <p:extLst>
      <p:ext uri="{BB962C8B-B14F-4D97-AF65-F5344CB8AC3E}">
        <p14:creationId xmlns:p14="http://schemas.microsoft.com/office/powerpoint/2010/main" val="109306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 (fortsat)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Hvis et data item derimod skal manipuleres (opdateres eller slettes), anvendes en </a:t>
            </a:r>
            <a:r>
              <a:rPr lang="da-DK" i="1" dirty="0" err="1"/>
              <a:t>exclusive</a:t>
            </a:r>
            <a:r>
              <a:rPr lang="da-DK" i="1" dirty="0"/>
              <a:t> </a:t>
            </a:r>
            <a:r>
              <a:rPr lang="da-DK" i="1" dirty="0" err="1"/>
              <a:t>lock</a:t>
            </a:r>
            <a:r>
              <a:rPr lang="da-DK" dirty="0"/>
              <a:t> som forhindrer alle andre transaktioner i at få en lås på samme data </a:t>
            </a:r>
            <a:r>
              <a:rPr lang="da-DK" dirty="0" smtClean="0"/>
              <a:t>item</a:t>
            </a:r>
          </a:p>
          <a:p>
            <a:r>
              <a:rPr lang="da-DK" dirty="0" smtClean="0"/>
              <a:t>Når </a:t>
            </a:r>
            <a:r>
              <a:rPr lang="da-DK" dirty="0"/>
              <a:t>en operation er gennemført, frigiver DBMS data item igen ved at fjerne </a:t>
            </a:r>
            <a:r>
              <a:rPr lang="da-DK" dirty="0" smtClean="0"/>
              <a:t>låsen</a:t>
            </a:r>
          </a:p>
          <a:p>
            <a:r>
              <a:rPr lang="da-DK" dirty="0" smtClean="0"/>
              <a:t>Herefter </a:t>
            </a:r>
            <a:r>
              <a:rPr lang="da-DK" dirty="0"/>
              <a:t>kan andre transaktioner anmode om at få låsen til det pågældende data item.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491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Deadlocks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Deadlocks</a:t>
            </a:r>
            <a:r>
              <a:rPr lang="da-DK" dirty="0" smtClean="0"/>
              <a:t> er en tilstand, hvor to transaktioner får en cyklisk afhængighed af hinanden</a:t>
            </a:r>
          </a:p>
          <a:p>
            <a:r>
              <a:rPr lang="da-DK" dirty="0" smtClean="0"/>
              <a:t>Transaktion A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1</a:t>
            </a:r>
          </a:p>
          <a:p>
            <a:r>
              <a:rPr lang="da-DK" dirty="0" smtClean="0"/>
              <a:t>Transaktion B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2</a:t>
            </a:r>
          </a:p>
          <a:p>
            <a:r>
              <a:rPr lang="da-DK" dirty="0" smtClean="0"/>
              <a:t>Transaktion A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2, som pt. er låst af Transaktion B. Transaktion A venter på at </a:t>
            </a:r>
            <a:r>
              <a:rPr lang="da-DK" dirty="0" err="1" smtClean="0"/>
              <a:t>shared</a:t>
            </a:r>
            <a:r>
              <a:rPr lang="da-DK" dirty="0" smtClean="0"/>
              <a:t> lås på dataitem 2 frigives</a:t>
            </a:r>
          </a:p>
          <a:p>
            <a:r>
              <a:rPr lang="da-DK" dirty="0" smtClean="0"/>
              <a:t>Transaktion B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1, som pt. er låst af Transaktion A. Transaktion B venter på at låsen på dataitem 1 frigives</a:t>
            </a:r>
          </a:p>
          <a:p>
            <a:r>
              <a:rPr lang="da-DK" dirty="0" smtClean="0"/>
              <a:t>Ingen af transaktionerne kan komme videre, og der er opstået en </a:t>
            </a:r>
            <a:r>
              <a:rPr lang="da-DK" dirty="0" err="1" smtClean="0"/>
              <a:t>deadlock</a:t>
            </a:r>
            <a:endParaRPr lang="da-DK" dirty="0" smtClean="0"/>
          </a:p>
          <a:p>
            <a:r>
              <a:rPr lang="da-DK" dirty="0" smtClean="0"/>
              <a:t>DBMS har typisk periodisk overvågning af cykliske afhængigheder. Finder den en, </a:t>
            </a:r>
            <a:r>
              <a:rPr lang="da-DK" dirty="0" err="1" smtClean="0"/>
              <a:t>termineres</a:t>
            </a:r>
            <a:r>
              <a:rPr lang="da-DK" dirty="0" smtClean="0"/>
              <a:t> én af transaktionerne, som må starte forfra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481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730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Præsentation</vt:lpstr>
      <vt:lpstr>Transaktioner</vt:lpstr>
      <vt:lpstr>Udfordringer med samtidige operationer</vt:lpstr>
      <vt:lpstr>Hvad er en transaktion</vt:lpstr>
      <vt:lpstr>ACID</vt:lpstr>
      <vt:lpstr>ACID (fortsat)</vt:lpstr>
      <vt:lpstr>Låse</vt:lpstr>
      <vt:lpstr>Låse (fortsat)</vt:lpstr>
      <vt:lpstr>Deadlocks</vt:lpstr>
      <vt:lpstr>To fase låse</vt:lpstr>
      <vt:lpstr>Timestamping</vt:lpstr>
      <vt:lpstr>Optimistisk samtidigheds kontrol</vt:lpstr>
    </vt:vector>
  </TitlesOfParts>
  <Company>Topdanmark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Præsentation</dc:title>
  <dc:creator>Jens Erik Pedersen</dc:creator>
  <cp:lastModifiedBy>Jens Erik Pedersen</cp:lastModifiedBy>
  <cp:revision>20</cp:revision>
  <dcterms:created xsi:type="dcterms:W3CDTF">2017-10-23T05:40:37Z</dcterms:created>
  <dcterms:modified xsi:type="dcterms:W3CDTF">2017-10-24T15:06:16Z</dcterms:modified>
</cp:coreProperties>
</file>