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DAB7-095E-45F8-8323-9B2A1632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EA1802C-B310-D7F7-3AED-0EEA6D0F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4176C3-2420-EF0E-5B4A-B71D7158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58B40C-D994-C70C-E0F4-292365D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A0103A-3BCB-926E-2A41-C8DAFDC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A5602-1B0B-27E4-66BE-AA8F72D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64D83E4-2750-4DCB-A9E4-F2F7F4CD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95276-301D-8178-16BF-D14129E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F985D7-62FF-8E08-34C9-ED2041C9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B4A47A-B71C-6DC0-ED76-C22628AF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9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A5F51B-4137-3FAD-BE86-7BF7E261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BA84A1-D351-5E7C-0B54-7EFBC593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924B53-A212-BF80-982C-E8534B0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DA0B70-4EB5-408A-68FC-193BB888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A9383E-7FAC-40B7-ABEC-4F146907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45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723C0-70D6-9242-C1C4-1F9D267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FB45BE-00E8-BC10-40DD-BB844160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444CF-8D0B-AD51-C351-06D9F895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5E359D-A9CC-867C-5DC2-BD00968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58CA72-DE6C-7712-FB2E-596DD16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4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CAC0E-40C7-E715-A9BA-DF17473A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68F862-678A-F2E6-DE67-BC83936A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AC750E-348C-5D34-EB84-74FFAC7A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C7F69C-8BE9-6270-853E-9341860A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DCD367-CF8A-6D48-2286-3E3984F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83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9904-5C9D-6AC9-BB48-11355A3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7C1FF-FC1F-948D-637F-E80EA42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03A066-FF16-1AAF-6A50-BEE910B4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8B10A4-6D3A-517F-511F-B6E13A6A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16241A-C952-A933-3431-E35A5C86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12F970B-D02B-DB74-614F-FC2407E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3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56A0-210D-D24B-2197-A81555F3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BDBE63-5087-4369-6609-6033A81D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1E52C1-1215-A683-DB7F-9D6D9B6C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B8763C-2535-DB04-BF8C-AC2CB95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DEEB10-4926-11BB-8686-C8AF4E0C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88CBA62-FAA9-690F-56A9-570C743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79B3537-6E22-201C-D760-C5C8A5C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5B0F221-6220-3699-9F6D-29D67FD5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0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7F782-CB83-7722-AA77-923D612C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456098-246E-143E-8A20-F0949A0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3DEEEB-2843-4D3E-6725-EC72F8A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EF007E-2B0B-FA9D-2E37-E850BCD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7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525EC93-1F4C-6D51-5B06-CD818181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A184D32-D0F1-B862-7B43-E15E95C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53A3D02-B28F-F834-2162-B465547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00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0FD75-3402-3500-33C1-E0BF27E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386FA9-321D-F489-E6F3-82D39708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8D8D3D-B126-35AE-F4EA-31393FB6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ABD171-6946-9754-ADFA-BCF753A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82F6B7-E8C3-69C8-9BBC-73D48A6E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412EE7-B3F4-1B2F-388F-9CEE8296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9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2D42F-1F55-5538-702A-960D724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EDBC2C6-2BF2-4CD2-F452-CC7022457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88C3CF-6892-26AE-4DD2-FD81E7190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FC9487-FE27-F80A-0014-F84A9113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7D1244-A48B-D763-4AF8-F96857DF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6FA9E5-5D3E-0D28-9054-5E7B4164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2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77449B-9BC8-0D0F-0201-BAFDC6BC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2FDA9F-BA43-1D30-0BC7-A3482704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C086EE-58D2-F62E-B75D-84638BD0D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4E9-6B73-4ABB-8822-55CD7A665E1E}" type="datetimeFigureOut">
              <a:rPr lang="da-DK" smtClean="0"/>
              <a:t>03-11-2022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A29B64-B7D2-B2B1-F9BC-563F6C9F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521B58-EB16-7379-CBBF-5118E8E4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75A2-E251-40FC-85D6-BEDD15E991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4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ssoftware.com/site/flexcel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626D0E3-D476-7B76-FDA1-8286BE7A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B73AB3-29EA-378E-0FC7-BF90F206B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TMS Software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608DD8B-2DA0-D64F-AD88-8D90D501A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Introduktion and </a:t>
            </a:r>
            <a:r>
              <a:rPr lang="da-DK" dirty="0" err="1">
                <a:solidFill>
                  <a:schemeClr val="bg1"/>
                </a:solidFill>
              </a:rPr>
              <a:t>reportgeneration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9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4"/>
            <a:ext cx="12191999" cy="685800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0CE006C1-3D2A-BCC5-487D-7665402D0274}"/>
              </a:ext>
            </a:extLst>
          </p:cNvPr>
          <p:cNvSpPr txBox="1"/>
          <p:nvPr/>
        </p:nvSpPr>
        <p:spPr>
          <a:xfrm>
            <a:off x="1245704" y="609598"/>
            <a:ext cx="259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Presenter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1EAF4ACB-B7C6-6AE4-F65C-42256C37B912}"/>
              </a:ext>
            </a:extLst>
          </p:cNvPr>
          <p:cNvSpPr txBox="1"/>
          <p:nvPr/>
        </p:nvSpPr>
        <p:spPr>
          <a:xfrm>
            <a:off x="4293704" y="927652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Jens Fudge</a:t>
            </a:r>
            <a:br>
              <a:rPr lang="da-DK" sz="2800" dirty="0"/>
            </a:b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Worked</a:t>
            </a:r>
            <a:r>
              <a:rPr lang="da-DK" sz="2800" dirty="0"/>
              <a:t> with Delphi </a:t>
            </a:r>
            <a:r>
              <a:rPr lang="da-DK" sz="2800" dirty="0" err="1"/>
              <a:t>since</a:t>
            </a:r>
            <a:r>
              <a:rPr lang="da-DK" sz="2800" dirty="0"/>
              <a:t> Delphi 1 in 1995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Embarcadero</a:t>
            </a:r>
            <a:r>
              <a:rPr lang="da-DK" sz="2800" dirty="0"/>
              <a:t> MVP </a:t>
            </a:r>
            <a:r>
              <a:rPr lang="da-DK" sz="2800" dirty="0" err="1"/>
              <a:t>since</a:t>
            </a:r>
            <a:r>
              <a:rPr lang="da-DK" sz="2800" dirty="0"/>
              <a:t> 2012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Work as </a:t>
            </a:r>
            <a:r>
              <a:rPr lang="da-DK" sz="2800" dirty="0" err="1"/>
              <a:t>consultant</a:t>
            </a:r>
            <a:r>
              <a:rPr lang="da-DK" sz="2800" dirty="0"/>
              <a:t>, freelancer, </a:t>
            </a:r>
            <a:r>
              <a:rPr lang="da-DK" sz="2800" dirty="0" err="1"/>
              <a:t>trainer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Jens.fudge@archersoft.dk</a:t>
            </a:r>
          </a:p>
        </p:txBody>
      </p:sp>
      <p:pic>
        <p:nvPicPr>
          <p:cNvPr id="7" name="Billede 6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446A3FAB-78AF-6E39-5DEB-E03A9A0CC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0" y="181389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539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9B2BFFB5-6190-0AFF-EF1E-0A40B1C91744}"/>
              </a:ext>
            </a:extLst>
          </p:cNvPr>
          <p:cNvSpPr txBox="1"/>
          <p:nvPr/>
        </p:nvSpPr>
        <p:spPr>
          <a:xfrm>
            <a:off x="1245704" y="609598"/>
            <a:ext cx="259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Agenda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EFFFFC7-2E68-5264-4993-8839D665F254}"/>
              </a:ext>
            </a:extLst>
          </p:cNvPr>
          <p:cNvSpPr txBox="1"/>
          <p:nvPr/>
        </p:nvSpPr>
        <p:spPr>
          <a:xfrm>
            <a:off x="1245704" y="1797082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Introduction</a:t>
            </a:r>
            <a:r>
              <a:rPr lang="da-DK" sz="2800" dirty="0"/>
              <a:t> to TMS Software </a:t>
            </a:r>
            <a:r>
              <a:rPr lang="da-DK" sz="2800" dirty="0" err="1"/>
              <a:t>Flexcel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 err="1"/>
              <a:t>Flexcel</a:t>
            </a:r>
            <a:r>
              <a:rPr lang="da-DK" sz="2800" dirty="0"/>
              <a:t> as </a:t>
            </a:r>
            <a:r>
              <a:rPr lang="da-DK" sz="2800" dirty="0" err="1"/>
              <a:t>reportgenerator</a:t>
            </a:r>
            <a:endParaRPr lang="da-DK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a-DK" sz="2800" dirty="0"/>
              <a:t>Demo</a:t>
            </a:r>
          </a:p>
          <a:p>
            <a:endParaRPr lang="da-DK" sz="2800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BFE72B0-A769-5BAB-2E12-F9E66A5E4B35}"/>
              </a:ext>
            </a:extLst>
          </p:cNvPr>
          <p:cNvSpPr txBox="1"/>
          <p:nvPr/>
        </p:nvSpPr>
        <p:spPr>
          <a:xfrm>
            <a:off x="2714280" y="4154117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hlinkClick r:id="rId3"/>
              </a:rPr>
              <a:t>https://www.tmssoftware.com/site/flexcel.asp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88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4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331E23C-FE0D-1C45-A765-5A67CF3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894"/>
            <a:ext cx="12191999" cy="685800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6346C81D-EA6E-8E23-1FB3-3C3276D0F022}"/>
              </a:ext>
            </a:extLst>
          </p:cNvPr>
          <p:cNvSpPr txBox="1"/>
          <p:nvPr/>
        </p:nvSpPr>
        <p:spPr>
          <a:xfrm>
            <a:off x="1245703" y="609599"/>
            <a:ext cx="633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THANK YOU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7A350D9B-C663-F410-446A-CE180A3486FB}"/>
              </a:ext>
            </a:extLst>
          </p:cNvPr>
          <p:cNvSpPr txBox="1"/>
          <p:nvPr/>
        </p:nvSpPr>
        <p:spPr>
          <a:xfrm>
            <a:off x="4323685" y="2044005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err="1"/>
              <a:t>Thank</a:t>
            </a:r>
            <a:r>
              <a:rPr lang="da-DK" sz="2800" dirty="0"/>
              <a:t> </a:t>
            </a:r>
            <a:r>
              <a:rPr lang="da-DK" sz="2800" dirty="0" err="1"/>
              <a:t>you</a:t>
            </a:r>
            <a:r>
              <a:rPr lang="da-DK" sz="2800" dirty="0"/>
              <a:t> for </a:t>
            </a:r>
            <a:r>
              <a:rPr lang="da-DK" sz="2800" dirty="0" err="1"/>
              <a:t>attending</a:t>
            </a:r>
            <a:r>
              <a:rPr lang="da-DK" sz="2800" dirty="0"/>
              <a:t>.</a:t>
            </a:r>
          </a:p>
          <a:p>
            <a:r>
              <a:rPr lang="da-DK" sz="2800" dirty="0" err="1"/>
              <a:t>Everything</a:t>
            </a:r>
            <a:r>
              <a:rPr lang="da-DK" sz="2800" dirty="0"/>
              <a:t> I did </a:t>
            </a:r>
            <a:r>
              <a:rPr lang="da-DK" sz="2800" dirty="0" err="1"/>
              <a:t>wrong</a:t>
            </a:r>
            <a:r>
              <a:rPr lang="da-DK" sz="2800" dirty="0"/>
              <a:t>, please </a:t>
            </a:r>
            <a:r>
              <a:rPr lang="da-DK" sz="2800" dirty="0" err="1"/>
              <a:t>tell</a:t>
            </a:r>
            <a:r>
              <a:rPr lang="da-DK" sz="2800" dirty="0"/>
              <a:t> </a:t>
            </a:r>
            <a:r>
              <a:rPr lang="da-DK" sz="2800" dirty="0" err="1"/>
              <a:t>me</a:t>
            </a:r>
            <a:endParaRPr lang="da-DK" sz="2800" dirty="0"/>
          </a:p>
          <a:p>
            <a:r>
              <a:rPr lang="da-DK" sz="2800" dirty="0" err="1"/>
              <a:t>Everything</a:t>
            </a:r>
            <a:r>
              <a:rPr lang="da-DK" sz="2800" dirty="0"/>
              <a:t> I did right, please </a:t>
            </a:r>
            <a:r>
              <a:rPr lang="da-DK" sz="2800" dirty="0" err="1"/>
              <a:t>tell</a:t>
            </a:r>
            <a:r>
              <a:rPr lang="da-DK" sz="2800" dirty="0"/>
              <a:t> </a:t>
            </a:r>
            <a:r>
              <a:rPr lang="da-DK" sz="2800" dirty="0" err="1"/>
              <a:t>everyone</a:t>
            </a:r>
            <a:r>
              <a:rPr lang="da-DK" sz="2800" dirty="0"/>
              <a:t> </a:t>
            </a:r>
            <a:r>
              <a:rPr lang="da-DK" sz="2800" dirty="0" err="1"/>
              <a:t>else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jens.fudge@archersoft.dk</a:t>
            </a:r>
          </a:p>
        </p:txBody>
      </p:sp>
      <p:pic>
        <p:nvPicPr>
          <p:cNvPr id="4" name="Billede 3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4C842A6F-E15A-D291-F8C0-2E27624D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0" y="181389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Office-tema</vt:lpstr>
      <vt:lpstr>TMS Software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Software</dc:title>
  <dc:creator>Jens Fudge</dc:creator>
  <cp:lastModifiedBy>Jens Fudge</cp:lastModifiedBy>
  <cp:revision>5</cp:revision>
  <dcterms:created xsi:type="dcterms:W3CDTF">2022-11-03T19:17:01Z</dcterms:created>
  <dcterms:modified xsi:type="dcterms:W3CDTF">2022-11-03T19:27:10Z</dcterms:modified>
</cp:coreProperties>
</file>