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5" r:id="rId7"/>
    <p:sldId id="264" r:id="rId8"/>
    <p:sldId id="263" r:id="rId9"/>
    <p:sldId id="262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CEDAB7-095E-45F8-8323-9B2A1632A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EA1802C-B310-D7F7-3AED-0EEA6D0FB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24176C3-2420-EF0E-5B4A-B71D7158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54E9-6B73-4ABB-8822-55CD7A665E1E}" type="datetimeFigureOut">
              <a:rPr lang="da-DK" smtClean="0"/>
              <a:t>03-11-2022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958B40C-D994-C70C-E0F4-292365DD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6A0103A-3BCB-926E-2A41-C8DAFDCD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75A2-E251-40FC-85D6-BEDD15E991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519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5A5602-1B0B-27E4-66BE-AA8F72D0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64D83E4-2750-4DCB-A9E4-F2F7F4CDD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4695276-301D-8178-16BF-D14129EC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54E9-6B73-4ABB-8822-55CD7A665E1E}" type="datetimeFigureOut">
              <a:rPr lang="da-DK" smtClean="0"/>
              <a:t>03-11-2022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4F985D7-62FF-8E08-34C9-ED2041C9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0B4A47A-B71C-6DC0-ED76-C22628AF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75A2-E251-40FC-85D6-BEDD15E991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896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06A5F51B-4137-3FAD-BE86-7BF7E2615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1BA84A1-D351-5E7C-0B54-7EFBC5937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0924B53-A212-BF80-982C-E8534B07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54E9-6B73-4ABB-8822-55CD7A665E1E}" type="datetimeFigureOut">
              <a:rPr lang="da-DK" smtClean="0"/>
              <a:t>03-11-2022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5DA0B70-4EB5-408A-68FC-193BB888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A9383E-7FAC-40B7-ABEC-4F146907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75A2-E251-40FC-85D6-BEDD15E991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145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723C0-70D6-9242-C1C4-1F9D2676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4FB45BE-00E8-BC10-40DD-BB8441603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0F444CF-8D0B-AD51-C351-06D9F895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54E9-6B73-4ABB-8822-55CD7A665E1E}" type="datetimeFigureOut">
              <a:rPr lang="da-DK" smtClean="0"/>
              <a:t>03-11-2022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A5E359D-A9CC-867C-5DC2-BD00968F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158CA72-DE6C-7712-FB2E-596DD16B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75A2-E251-40FC-85D6-BEDD15E991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144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CAC0E-40C7-E715-A9BA-DF17473A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C68F862-678A-F2E6-DE67-BC83936A0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CAC750E-348C-5D34-EB84-74FFAC7AB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54E9-6B73-4ABB-8822-55CD7A665E1E}" type="datetimeFigureOut">
              <a:rPr lang="da-DK" smtClean="0"/>
              <a:t>03-11-2022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4C7F69C-8BE9-6270-853E-9341860A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2DCD367-CF8A-6D48-2286-3E3984F6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75A2-E251-40FC-85D6-BEDD15E991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830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5A9904-5C9D-6AC9-BB48-11355A32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0F7C1FF-FC1F-948D-637F-E80EA42BC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603A066-FF16-1AAF-6A50-BEE910B4A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38B10A4-6D3A-517F-511F-B6E13A6A5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54E9-6B73-4ABB-8822-55CD7A665E1E}" type="datetimeFigureOut">
              <a:rPr lang="da-DK" smtClean="0"/>
              <a:t>03-11-2022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D16241A-C952-A933-3431-E35A5C86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12F970B-D02B-DB74-614F-FC2407E73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75A2-E251-40FC-85D6-BEDD15E991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531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856A0-210D-D24B-2197-A81555F3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8BDBE63-5087-4369-6609-6033A81DB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01E52C1-1215-A683-DB7F-9D6D9B6C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DB8763C-2535-DB04-BF8C-AC2CB955B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AEDEEB10-4926-11BB-8686-C8AF4E0C4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B88CBA62-FAA9-690F-56A9-570C7433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54E9-6B73-4ABB-8822-55CD7A665E1E}" type="datetimeFigureOut">
              <a:rPr lang="da-DK" smtClean="0"/>
              <a:t>03-11-2022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79B3537-6E22-201C-D760-C5C8A5C9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A5B0F221-6220-3699-9F6D-29D67FD5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75A2-E251-40FC-85D6-BEDD15E991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004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37F782-CB83-7722-AA77-923D612C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A456098-246E-143E-8A20-F0949A0F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54E9-6B73-4ABB-8822-55CD7A665E1E}" type="datetimeFigureOut">
              <a:rPr lang="da-DK" smtClean="0"/>
              <a:t>03-11-2022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D3DEEEB-2843-4D3E-6725-EC72F8AD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BEF007E-2B0B-FA9D-2E37-E850BCD3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75A2-E251-40FC-85D6-BEDD15E991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372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525EC93-1F4C-6D51-5B06-CD818181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54E9-6B73-4ABB-8822-55CD7A665E1E}" type="datetimeFigureOut">
              <a:rPr lang="da-DK" smtClean="0"/>
              <a:t>03-11-2022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A184D32-D0F1-B862-7B43-E15E95C6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53A3D02-B28F-F834-2162-B4655476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75A2-E251-40FC-85D6-BEDD15E991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007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40FD75-3402-3500-33C1-E0BF27E1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1386FA9-321D-F489-E6F3-82D39708D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28D8D3D-B126-35AE-F4EA-31393FB63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4ABD171-6946-9754-ADFA-BCF753A0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54E9-6B73-4ABB-8822-55CD7A665E1E}" type="datetimeFigureOut">
              <a:rPr lang="da-DK" smtClean="0"/>
              <a:t>03-11-2022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282F6B7-E8C3-69C8-9BBC-73D48A6E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8412EE7-B3F4-1B2F-388F-9CEE8296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75A2-E251-40FC-85D6-BEDD15E991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992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2D42F-1F55-5538-702A-960D7249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EDBC2C6-2BF2-4CD2-F452-CC7022457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288C3CF-6892-26AE-4DD2-FD81E7190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AFC9487-FE27-F80A-0014-F84A9113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54E9-6B73-4ABB-8822-55CD7A665E1E}" type="datetimeFigureOut">
              <a:rPr lang="da-DK" smtClean="0"/>
              <a:t>03-11-2022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27D1244-A48B-D763-4AF8-F96857DF0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06FA9E5-5D3E-0D28-9054-5E7B4164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75A2-E251-40FC-85D6-BEDD15E991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727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477449B-9BC8-0D0F-0201-BAFDC6BCB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F2FDA9F-BA43-1D30-0BC7-A3482704B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BC086EE-58D2-F62E-B75D-84638BD0D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D54E9-6B73-4ABB-8822-55CD7A665E1E}" type="datetimeFigureOut">
              <a:rPr lang="da-DK" smtClean="0"/>
              <a:t>03-11-2022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CA29B64-B7D2-B2B1-F9BC-563F6C9F4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3521B58-EB16-7379-CBBF-5118E8E40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75A2-E251-40FC-85D6-BEDD15E991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242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 descr="Et billede, der indeholder tekst&#10;&#10;Automatisk genereret beskrivelse">
            <a:extLst>
              <a:ext uri="{FF2B5EF4-FFF2-40B4-BE49-F238E27FC236}">
                <a16:creationId xmlns:a16="http://schemas.microsoft.com/office/drawing/2014/main" id="{F626D0E3-D476-7B76-FDA1-8286BE7A3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9290"/>
            <a:ext cx="12191999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B73AB3-29EA-378E-0FC7-BF90F206B1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Tips and Tricks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608DD8B-2DA0-D64F-AD88-8D90D501AA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With Delphi</a:t>
            </a:r>
          </a:p>
        </p:txBody>
      </p:sp>
    </p:spTree>
    <p:extLst>
      <p:ext uri="{BB962C8B-B14F-4D97-AF65-F5344CB8AC3E}">
        <p14:creationId xmlns:p14="http://schemas.microsoft.com/office/powerpoint/2010/main" val="210149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 descr="Et billede, der indeholder tekst&#10;&#10;Automatisk genereret beskrivelse">
            <a:extLst>
              <a:ext uri="{FF2B5EF4-FFF2-40B4-BE49-F238E27FC236}">
                <a16:creationId xmlns:a16="http://schemas.microsoft.com/office/drawing/2014/main" id="{E331E23C-FE0D-1C45-A765-5A67CF3A2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929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87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 descr="Et billede, der indeholder tekst&#10;&#10;Automatisk genereret beskrivelse">
            <a:extLst>
              <a:ext uri="{FF2B5EF4-FFF2-40B4-BE49-F238E27FC236}">
                <a16:creationId xmlns:a16="http://schemas.microsoft.com/office/drawing/2014/main" id="{E331E23C-FE0D-1C45-A765-5A67CF3A2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929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6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 descr="Et billede, der indeholder tekst&#10;&#10;Automatisk genereret beskrivelse">
            <a:extLst>
              <a:ext uri="{FF2B5EF4-FFF2-40B4-BE49-F238E27FC236}">
                <a16:creationId xmlns:a16="http://schemas.microsoft.com/office/drawing/2014/main" id="{E331E23C-FE0D-1C45-A765-5A67CF3A2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8540"/>
            <a:ext cx="12191999" cy="6858000"/>
          </a:xfrm>
          <a:prstGeom prst="rect">
            <a:avLst/>
          </a:prstGeom>
        </p:spPr>
      </p:pic>
      <p:sp>
        <p:nvSpPr>
          <p:cNvPr id="2" name="Tekstfelt 1">
            <a:extLst>
              <a:ext uri="{FF2B5EF4-FFF2-40B4-BE49-F238E27FC236}">
                <a16:creationId xmlns:a16="http://schemas.microsoft.com/office/drawing/2014/main" id="{D302CF9A-DB7B-1286-2A08-32EA20427EB6}"/>
              </a:ext>
            </a:extLst>
          </p:cNvPr>
          <p:cNvSpPr txBox="1"/>
          <p:nvPr/>
        </p:nvSpPr>
        <p:spPr>
          <a:xfrm>
            <a:off x="1245703" y="609599"/>
            <a:ext cx="6339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dirty="0"/>
              <a:t>THANK YOU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B23478F6-4DDE-4ACA-68D0-0076C023EAA7}"/>
              </a:ext>
            </a:extLst>
          </p:cNvPr>
          <p:cNvSpPr txBox="1"/>
          <p:nvPr/>
        </p:nvSpPr>
        <p:spPr>
          <a:xfrm>
            <a:off x="4323685" y="2044005"/>
            <a:ext cx="7010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 err="1"/>
              <a:t>Thank</a:t>
            </a:r>
            <a:r>
              <a:rPr lang="da-DK" sz="2800" dirty="0"/>
              <a:t> </a:t>
            </a:r>
            <a:r>
              <a:rPr lang="da-DK" sz="2800" dirty="0" err="1"/>
              <a:t>you</a:t>
            </a:r>
            <a:r>
              <a:rPr lang="da-DK" sz="2800" dirty="0"/>
              <a:t> for </a:t>
            </a:r>
            <a:r>
              <a:rPr lang="da-DK" sz="2800" dirty="0" err="1"/>
              <a:t>attending</a:t>
            </a:r>
            <a:r>
              <a:rPr lang="da-DK" sz="2800" dirty="0"/>
              <a:t>.</a:t>
            </a:r>
          </a:p>
          <a:p>
            <a:r>
              <a:rPr lang="da-DK" sz="2800" dirty="0" err="1"/>
              <a:t>Everything</a:t>
            </a:r>
            <a:r>
              <a:rPr lang="da-DK" sz="2800" dirty="0"/>
              <a:t> I did </a:t>
            </a:r>
            <a:r>
              <a:rPr lang="da-DK" sz="2800" dirty="0" err="1"/>
              <a:t>wrong</a:t>
            </a:r>
            <a:r>
              <a:rPr lang="da-DK" sz="2800" dirty="0"/>
              <a:t>, please </a:t>
            </a:r>
            <a:r>
              <a:rPr lang="da-DK" sz="2800" dirty="0" err="1"/>
              <a:t>tell</a:t>
            </a:r>
            <a:r>
              <a:rPr lang="da-DK" sz="2800" dirty="0"/>
              <a:t> </a:t>
            </a:r>
            <a:r>
              <a:rPr lang="da-DK" sz="2800" dirty="0" err="1"/>
              <a:t>me</a:t>
            </a:r>
            <a:endParaRPr lang="da-DK" sz="2800" dirty="0"/>
          </a:p>
          <a:p>
            <a:r>
              <a:rPr lang="da-DK" sz="2800" dirty="0" err="1"/>
              <a:t>Everything</a:t>
            </a:r>
            <a:r>
              <a:rPr lang="da-DK" sz="2800" dirty="0"/>
              <a:t> I did right, please </a:t>
            </a:r>
            <a:r>
              <a:rPr lang="da-DK" sz="2800" dirty="0" err="1"/>
              <a:t>tell</a:t>
            </a:r>
            <a:r>
              <a:rPr lang="da-DK" sz="2800" dirty="0"/>
              <a:t> </a:t>
            </a:r>
            <a:r>
              <a:rPr lang="da-DK" sz="2800" dirty="0" err="1"/>
              <a:t>everyone</a:t>
            </a:r>
            <a:r>
              <a:rPr lang="da-DK" sz="2800" dirty="0"/>
              <a:t> </a:t>
            </a:r>
            <a:r>
              <a:rPr lang="da-DK" sz="2800" dirty="0" err="1"/>
              <a:t>else</a:t>
            </a:r>
            <a:endParaRPr lang="da-DK" sz="2800" dirty="0"/>
          </a:p>
          <a:p>
            <a:endParaRPr lang="da-DK" sz="2800" dirty="0"/>
          </a:p>
          <a:p>
            <a:r>
              <a:rPr lang="da-DK" sz="2800" dirty="0"/>
              <a:t>jens.fudge@archersoft.dk</a:t>
            </a:r>
          </a:p>
        </p:txBody>
      </p:sp>
      <p:pic>
        <p:nvPicPr>
          <p:cNvPr id="4" name="Billede 3" descr="Et billede, der indeholder person, væg, mand, indendørs&#10;&#10;Automatisk genereret beskrivelse">
            <a:extLst>
              <a:ext uri="{FF2B5EF4-FFF2-40B4-BE49-F238E27FC236}">
                <a16:creationId xmlns:a16="http://schemas.microsoft.com/office/drawing/2014/main" id="{4DD3F083-358C-C618-281A-0DACB3AA3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30" y="1813892"/>
            <a:ext cx="2857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0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 descr="Et billede, der indeholder tekst&#10;&#10;Automatisk genereret beskrivelse">
            <a:extLst>
              <a:ext uri="{FF2B5EF4-FFF2-40B4-BE49-F238E27FC236}">
                <a16:creationId xmlns:a16="http://schemas.microsoft.com/office/drawing/2014/main" id="{E331E23C-FE0D-1C45-A765-5A67CF3A2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9290"/>
            <a:ext cx="12191999" cy="6858000"/>
          </a:xfrm>
          <a:prstGeom prst="rect">
            <a:avLst/>
          </a:prstGeom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1A1F6A9D-BF5D-68C8-773E-16968C06C412}"/>
              </a:ext>
            </a:extLst>
          </p:cNvPr>
          <p:cNvSpPr txBox="1"/>
          <p:nvPr/>
        </p:nvSpPr>
        <p:spPr>
          <a:xfrm>
            <a:off x="1245704" y="609598"/>
            <a:ext cx="2597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dirty="0"/>
              <a:t>Presenter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774632E2-62E0-D3C3-F568-CD837792D4B2}"/>
              </a:ext>
            </a:extLst>
          </p:cNvPr>
          <p:cNvSpPr txBox="1"/>
          <p:nvPr/>
        </p:nvSpPr>
        <p:spPr>
          <a:xfrm>
            <a:off x="4293704" y="927652"/>
            <a:ext cx="7010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/>
              <a:t>Jens Fudge</a:t>
            </a:r>
            <a:br>
              <a:rPr lang="da-DK" sz="2800" dirty="0"/>
            </a:br>
            <a:endParaRPr lang="da-DK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a-DK" sz="2800" dirty="0" err="1"/>
              <a:t>Worked</a:t>
            </a:r>
            <a:r>
              <a:rPr lang="da-DK" sz="2800" dirty="0"/>
              <a:t> with Delphi </a:t>
            </a:r>
            <a:r>
              <a:rPr lang="da-DK" sz="2800" dirty="0" err="1"/>
              <a:t>since</a:t>
            </a:r>
            <a:r>
              <a:rPr lang="da-DK" sz="2800" dirty="0"/>
              <a:t> Delphi 1 in 1995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a-DK" sz="2800" dirty="0" err="1"/>
              <a:t>Embarcadero</a:t>
            </a:r>
            <a:r>
              <a:rPr lang="da-DK" sz="2800" dirty="0"/>
              <a:t> MVP </a:t>
            </a:r>
            <a:r>
              <a:rPr lang="da-DK" sz="2800" dirty="0" err="1"/>
              <a:t>since</a:t>
            </a:r>
            <a:r>
              <a:rPr lang="da-DK" sz="2800" dirty="0"/>
              <a:t> 2012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a-DK" sz="2800" dirty="0"/>
              <a:t>Work as </a:t>
            </a:r>
            <a:r>
              <a:rPr lang="da-DK" sz="2800" dirty="0" err="1"/>
              <a:t>consultant</a:t>
            </a:r>
            <a:r>
              <a:rPr lang="da-DK" sz="2800" dirty="0"/>
              <a:t>, freelancer, </a:t>
            </a:r>
            <a:r>
              <a:rPr lang="da-DK" sz="2800" dirty="0" err="1"/>
              <a:t>trainer</a:t>
            </a:r>
            <a:endParaRPr lang="da-DK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a-DK" sz="2800" dirty="0"/>
              <a:t>Jens.fudge@archersoft.dk</a:t>
            </a:r>
          </a:p>
        </p:txBody>
      </p:sp>
      <p:pic>
        <p:nvPicPr>
          <p:cNvPr id="7" name="Billede 6" descr="Et billede, der indeholder person, væg, mand, indendørs&#10;&#10;Automatisk genereret beskrivelse">
            <a:extLst>
              <a:ext uri="{FF2B5EF4-FFF2-40B4-BE49-F238E27FC236}">
                <a16:creationId xmlns:a16="http://schemas.microsoft.com/office/drawing/2014/main" id="{132480F5-7417-AEE0-135A-95D1287BF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30" y="1813892"/>
            <a:ext cx="2857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3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Billede 4" descr="Et billede, der indeholder tekst&#10;&#10;Automatisk genereret beskrivelse">
            <a:extLst>
              <a:ext uri="{FF2B5EF4-FFF2-40B4-BE49-F238E27FC236}">
                <a16:creationId xmlns:a16="http://schemas.microsoft.com/office/drawing/2014/main" id="{E331E23C-FE0D-1C45-A765-5A67CF3A2D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-148008"/>
            <a:ext cx="12191980" cy="6856718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6521E59E-A3CC-096B-FEA2-3146CE5A6F5A}"/>
              </a:ext>
            </a:extLst>
          </p:cNvPr>
          <p:cNvSpPr txBox="1"/>
          <p:nvPr/>
        </p:nvSpPr>
        <p:spPr>
          <a:xfrm>
            <a:off x="2590800" y="1300877"/>
            <a:ext cx="701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a-DK" sz="2800" dirty="0"/>
              <a:t>IDE Layouts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a-DK" sz="2800" dirty="0" err="1"/>
              <a:t>Multipaste</a:t>
            </a:r>
            <a:endParaRPr lang="da-DK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a-DK" sz="2800" dirty="0" err="1"/>
              <a:t>Evaluate</a:t>
            </a:r>
            <a:r>
              <a:rPr lang="da-DK" sz="2800" dirty="0"/>
              <a:t>/</a:t>
            </a:r>
            <a:r>
              <a:rPr lang="da-DK" sz="2800" dirty="0" err="1"/>
              <a:t>Modify</a:t>
            </a:r>
            <a:r>
              <a:rPr lang="da-DK" sz="2800" dirty="0"/>
              <a:t> running </a:t>
            </a:r>
            <a:r>
              <a:rPr lang="da-DK" sz="2800" dirty="0" err="1"/>
              <a:t>code</a:t>
            </a: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3590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 descr="Et billede, der indeholder tekst&#10;&#10;Automatisk genereret beskrivelse">
            <a:extLst>
              <a:ext uri="{FF2B5EF4-FFF2-40B4-BE49-F238E27FC236}">
                <a16:creationId xmlns:a16="http://schemas.microsoft.com/office/drawing/2014/main" id="{E331E23C-FE0D-1C45-A765-5A67CF3A2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3894"/>
            <a:ext cx="12191999" cy="6858000"/>
          </a:xfrm>
          <a:prstGeom prst="rect">
            <a:avLst/>
          </a:prstGeom>
        </p:spPr>
      </p:pic>
      <p:sp>
        <p:nvSpPr>
          <p:cNvPr id="2" name="Tekstfelt 1">
            <a:extLst>
              <a:ext uri="{FF2B5EF4-FFF2-40B4-BE49-F238E27FC236}">
                <a16:creationId xmlns:a16="http://schemas.microsoft.com/office/drawing/2014/main" id="{6356D5B9-0B81-D8F2-49D1-2B4D04750D7D}"/>
              </a:ext>
            </a:extLst>
          </p:cNvPr>
          <p:cNvSpPr txBox="1"/>
          <p:nvPr/>
        </p:nvSpPr>
        <p:spPr>
          <a:xfrm>
            <a:off x="2590800" y="1300877"/>
            <a:ext cx="701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a-DK" sz="2800" dirty="0"/>
              <a:t>Change </a:t>
            </a:r>
            <a:r>
              <a:rPr lang="da-DK" sz="2800" dirty="0" err="1"/>
              <a:t>Componenttypes</a:t>
            </a:r>
            <a:endParaRPr lang="da-DK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a-DK" sz="2800" dirty="0"/>
              <a:t>Interface </a:t>
            </a:r>
            <a:r>
              <a:rPr lang="da-DK" sz="2800" dirty="0" err="1"/>
              <a:t>Completion</a:t>
            </a: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1365668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 descr="Et billede, der indeholder tekst&#10;&#10;Automatisk genereret beskrivelse">
            <a:extLst>
              <a:ext uri="{FF2B5EF4-FFF2-40B4-BE49-F238E27FC236}">
                <a16:creationId xmlns:a16="http://schemas.microsoft.com/office/drawing/2014/main" id="{E331E23C-FE0D-1C45-A765-5A67CF3A2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3224"/>
            <a:ext cx="12191999" cy="6858000"/>
          </a:xfrm>
          <a:prstGeom prst="rect">
            <a:avLst/>
          </a:prstGeom>
        </p:spPr>
      </p:pic>
      <p:sp>
        <p:nvSpPr>
          <p:cNvPr id="2" name="Tekstfelt 1">
            <a:extLst>
              <a:ext uri="{FF2B5EF4-FFF2-40B4-BE49-F238E27FC236}">
                <a16:creationId xmlns:a16="http://schemas.microsoft.com/office/drawing/2014/main" id="{83792184-E182-B1F0-1794-440357BC9B81}"/>
              </a:ext>
            </a:extLst>
          </p:cNvPr>
          <p:cNvSpPr txBox="1"/>
          <p:nvPr/>
        </p:nvSpPr>
        <p:spPr>
          <a:xfrm>
            <a:off x="1670179" y="0"/>
            <a:ext cx="6503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/>
              <a:t>Interface </a:t>
            </a:r>
            <a:r>
              <a:rPr lang="da-DK" sz="2800" dirty="0" err="1"/>
              <a:t>Completion</a:t>
            </a:r>
            <a:r>
              <a:rPr lang="da-DK" sz="2800" dirty="0"/>
              <a:t> Delphi 10.2</a:t>
            </a:r>
            <a:br>
              <a:rPr lang="da-DK" sz="2800" dirty="0"/>
            </a:br>
            <a:r>
              <a:rPr lang="da-DK" sz="2800" dirty="0" err="1"/>
              <a:t>Apparently</a:t>
            </a:r>
            <a:r>
              <a:rPr lang="da-DK" sz="2800" dirty="0"/>
              <a:t> not </a:t>
            </a:r>
            <a:r>
              <a:rPr lang="da-DK" sz="2800" dirty="0" err="1"/>
              <a:t>working</a:t>
            </a:r>
            <a:r>
              <a:rPr lang="da-DK" sz="2800" dirty="0"/>
              <a:t> in Delphi 11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061E5168-1BDF-D389-D3DC-69CD10AEA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2" y="1643062"/>
            <a:ext cx="105060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2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 descr="Et billede, der indeholder tekst&#10;&#10;Automatisk genereret beskrivelse">
            <a:extLst>
              <a:ext uri="{FF2B5EF4-FFF2-40B4-BE49-F238E27FC236}">
                <a16:creationId xmlns:a16="http://schemas.microsoft.com/office/drawing/2014/main" id="{E331E23C-FE0D-1C45-A765-5A67CF3A2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8538"/>
            <a:ext cx="12191999" cy="6858000"/>
          </a:xfrm>
          <a:prstGeom prst="rect">
            <a:avLst/>
          </a:prstGeom>
        </p:spPr>
      </p:pic>
      <p:sp>
        <p:nvSpPr>
          <p:cNvPr id="2" name="Tekstfelt 1">
            <a:extLst>
              <a:ext uri="{FF2B5EF4-FFF2-40B4-BE49-F238E27FC236}">
                <a16:creationId xmlns:a16="http://schemas.microsoft.com/office/drawing/2014/main" id="{83792184-E182-B1F0-1794-440357BC9B81}"/>
              </a:ext>
            </a:extLst>
          </p:cNvPr>
          <p:cNvSpPr txBox="1"/>
          <p:nvPr/>
        </p:nvSpPr>
        <p:spPr>
          <a:xfrm>
            <a:off x="1670179" y="0"/>
            <a:ext cx="6503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/>
              <a:t>Interface </a:t>
            </a:r>
            <a:r>
              <a:rPr lang="da-DK" sz="2800" dirty="0" err="1"/>
              <a:t>Completion</a:t>
            </a:r>
            <a:r>
              <a:rPr lang="da-DK" sz="2800" dirty="0"/>
              <a:t> Delphi 10.2</a:t>
            </a:r>
            <a:br>
              <a:rPr lang="da-DK" sz="2800" dirty="0"/>
            </a:br>
            <a:r>
              <a:rPr lang="da-DK" sz="2800" dirty="0" err="1"/>
              <a:t>Apparently</a:t>
            </a:r>
            <a:r>
              <a:rPr lang="da-DK" sz="2800" dirty="0"/>
              <a:t> not </a:t>
            </a:r>
            <a:r>
              <a:rPr lang="da-DK" sz="2800" dirty="0" err="1"/>
              <a:t>working</a:t>
            </a:r>
            <a:r>
              <a:rPr lang="da-DK" sz="2800" dirty="0"/>
              <a:t> in Delphi 11</a:t>
            </a:r>
          </a:p>
        </p:txBody>
      </p:sp>
      <p:pic>
        <p:nvPicPr>
          <p:cNvPr id="6" name="Billede 5" descr="Et billede, der indeholder tekst&#10;&#10;Automatisk genereret beskrivelse">
            <a:extLst>
              <a:ext uri="{FF2B5EF4-FFF2-40B4-BE49-F238E27FC236}">
                <a16:creationId xmlns:a16="http://schemas.microsoft.com/office/drawing/2014/main" id="{62B72CAA-CE15-EACD-BD77-C87229200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1824037"/>
            <a:ext cx="56769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8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 descr="Et billede, der indeholder tekst&#10;&#10;Automatisk genereret beskrivelse">
            <a:extLst>
              <a:ext uri="{FF2B5EF4-FFF2-40B4-BE49-F238E27FC236}">
                <a16:creationId xmlns:a16="http://schemas.microsoft.com/office/drawing/2014/main" id="{E331E23C-FE0D-1C45-A765-5A67CF3A2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8539"/>
            <a:ext cx="12191999" cy="6858000"/>
          </a:xfrm>
          <a:prstGeom prst="rect">
            <a:avLst/>
          </a:prstGeom>
        </p:spPr>
      </p:pic>
      <p:sp>
        <p:nvSpPr>
          <p:cNvPr id="2" name="Tekstfelt 1">
            <a:extLst>
              <a:ext uri="{FF2B5EF4-FFF2-40B4-BE49-F238E27FC236}">
                <a16:creationId xmlns:a16="http://schemas.microsoft.com/office/drawing/2014/main" id="{EB2662F8-B9F3-804B-95AC-1ED7CFADF795}"/>
              </a:ext>
            </a:extLst>
          </p:cNvPr>
          <p:cNvSpPr txBox="1"/>
          <p:nvPr/>
        </p:nvSpPr>
        <p:spPr>
          <a:xfrm>
            <a:off x="2590800" y="1300877"/>
            <a:ext cx="701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a-DK" sz="2800" dirty="0" err="1"/>
              <a:t>Record</a:t>
            </a:r>
            <a:r>
              <a:rPr lang="da-DK" sz="2800" dirty="0"/>
              <a:t>/Class </a:t>
            </a:r>
            <a:r>
              <a:rPr lang="da-DK" sz="2800" dirty="0" err="1"/>
              <a:t>Helpers</a:t>
            </a:r>
            <a:endParaRPr lang="da-DK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a-DK" sz="2800" dirty="0"/>
              <a:t>RTTI (Run Time Type Information)</a:t>
            </a:r>
          </a:p>
        </p:txBody>
      </p:sp>
    </p:spTree>
    <p:extLst>
      <p:ext uri="{BB962C8B-B14F-4D97-AF65-F5344CB8AC3E}">
        <p14:creationId xmlns:p14="http://schemas.microsoft.com/office/powerpoint/2010/main" val="3355018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 descr="Et billede, der indeholder tekst&#10;&#10;Automatisk genereret beskrivelse">
            <a:extLst>
              <a:ext uri="{FF2B5EF4-FFF2-40B4-BE49-F238E27FC236}">
                <a16:creationId xmlns:a16="http://schemas.microsoft.com/office/drawing/2014/main" id="{E331E23C-FE0D-1C45-A765-5A67CF3A2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3894"/>
            <a:ext cx="12191999" cy="6858000"/>
          </a:xfrm>
          <a:prstGeom prst="rect">
            <a:avLst/>
          </a:prstGeom>
        </p:spPr>
      </p:pic>
      <p:sp>
        <p:nvSpPr>
          <p:cNvPr id="2" name="Tekstfelt 1">
            <a:extLst>
              <a:ext uri="{FF2B5EF4-FFF2-40B4-BE49-F238E27FC236}">
                <a16:creationId xmlns:a16="http://schemas.microsoft.com/office/drawing/2014/main" id="{F434985B-040A-4616-842D-C9786208C54F}"/>
              </a:ext>
            </a:extLst>
          </p:cNvPr>
          <p:cNvSpPr txBox="1"/>
          <p:nvPr/>
        </p:nvSpPr>
        <p:spPr>
          <a:xfrm>
            <a:off x="2590800" y="1300877"/>
            <a:ext cx="701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a-DK" sz="2800" dirty="0" err="1"/>
              <a:t>Execution</a:t>
            </a:r>
            <a:r>
              <a:rPr lang="da-DK" sz="2800" dirty="0"/>
              <a:t> Pointer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a-DK" sz="2800" dirty="0" err="1"/>
              <a:t>Thousands</a:t>
            </a:r>
            <a:r>
              <a:rPr lang="da-DK" sz="2800" dirty="0"/>
              <a:t> Separator</a:t>
            </a:r>
          </a:p>
        </p:txBody>
      </p:sp>
    </p:spTree>
    <p:extLst>
      <p:ext uri="{BB962C8B-B14F-4D97-AF65-F5344CB8AC3E}">
        <p14:creationId xmlns:p14="http://schemas.microsoft.com/office/powerpoint/2010/main" val="150577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 descr="Et billede, der indeholder tekst&#10;&#10;Automatisk genereret beskrivelse">
            <a:extLst>
              <a:ext uri="{FF2B5EF4-FFF2-40B4-BE49-F238E27FC236}">
                <a16:creationId xmlns:a16="http://schemas.microsoft.com/office/drawing/2014/main" id="{E331E23C-FE0D-1C45-A765-5A67CF3A2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3895"/>
            <a:ext cx="12191999" cy="6858000"/>
          </a:xfrm>
          <a:prstGeom prst="rect">
            <a:avLst/>
          </a:prstGeom>
        </p:spPr>
      </p:pic>
      <p:sp>
        <p:nvSpPr>
          <p:cNvPr id="2" name="Tekstfelt 1">
            <a:extLst>
              <a:ext uri="{FF2B5EF4-FFF2-40B4-BE49-F238E27FC236}">
                <a16:creationId xmlns:a16="http://schemas.microsoft.com/office/drawing/2014/main" id="{25C2CC7D-0CB6-E90D-C9D9-B8CDECAFC520}"/>
              </a:ext>
            </a:extLst>
          </p:cNvPr>
          <p:cNvSpPr txBox="1"/>
          <p:nvPr/>
        </p:nvSpPr>
        <p:spPr>
          <a:xfrm>
            <a:off x="2590800" y="1300877"/>
            <a:ext cx="701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a-DK" sz="2800" dirty="0" err="1"/>
              <a:t>Stopwatch</a:t>
            </a:r>
            <a:endParaRPr lang="da-DK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a-DK" sz="2800" dirty="0"/>
              <a:t>Messaging</a:t>
            </a:r>
          </a:p>
        </p:txBody>
      </p:sp>
    </p:spTree>
    <p:extLst>
      <p:ext uri="{BB962C8B-B14F-4D97-AF65-F5344CB8AC3E}">
        <p14:creationId xmlns:p14="http://schemas.microsoft.com/office/powerpoint/2010/main" val="2555635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117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Office-tema</vt:lpstr>
      <vt:lpstr>Tips and Tricks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TMS Software</dc:title>
  <dc:creator>Jens Fudge</dc:creator>
  <cp:lastModifiedBy>Jens Fudge</cp:lastModifiedBy>
  <cp:revision>7</cp:revision>
  <dcterms:created xsi:type="dcterms:W3CDTF">2022-11-03T19:17:01Z</dcterms:created>
  <dcterms:modified xsi:type="dcterms:W3CDTF">2022-11-03T19:45:10Z</dcterms:modified>
</cp:coreProperties>
</file>