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3" r:id="rId2"/>
    <p:sldId id="316" r:id="rId3"/>
    <p:sldId id="317" r:id="rId4"/>
    <p:sldId id="324" r:id="rId5"/>
    <p:sldId id="318" r:id="rId6"/>
    <p:sldId id="326" r:id="rId7"/>
    <p:sldId id="328" r:id="rId8"/>
    <p:sldId id="329" r:id="rId9"/>
    <p:sldId id="319" r:id="rId10"/>
    <p:sldId id="327" r:id="rId11"/>
    <p:sldId id="330" r:id="rId12"/>
    <p:sldId id="331" r:id="rId13"/>
  </p:sldIdLst>
  <p:sldSz cx="9145588" cy="6859588"/>
  <p:notesSz cx="6797675" cy="9926638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de-DE"/>
    </a:defPPr>
    <a:lvl1pPr marL="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5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504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75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008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26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orient="horz" pos="3900">
          <p15:clr>
            <a:srgbClr val="A4A3A4"/>
          </p15:clr>
        </p15:guide>
        <p15:guide id="16" orient="horz" pos="3789">
          <p15:clr>
            <a:srgbClr val="A4A3A4"/>
          </p15:clr>
        </p15:guide>
        <p15:guide id="1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f1sh" initials="f" lastIdx="153" clrIdx="0"/>
  <p:cmAuthor id="1" name="Vorname Nachname" initials="BDO" lastIdx="5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BCC59"/>
    <a:srgbClr val="26B9D1"/>
    <a:srgbClr val="2983B3"/>
    <a:srgbClr val="825B8B"/>
    <a:srgbClr val="BB1212"/>
    <a:srgbClr val="FDCA53"/>
    <a:srgbClr val="6F6F6F"/>
    <a:srgbClr val="FF00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5884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20" y="300"/>
      </p:cViewPr>
      <p:guideLst>
        <p:guide orient="horz" pos="3900"/>
        <p:guide orient="horz" pos="37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892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F6E6638-A757-4AB0-B68F-2F25B0308C3B}" type="datetimeFigureOut">
              <a:rPr lang="de-DE" smtClean="0">
                <a:latin typeface="Fira Sans" pitchFamily="34" charset="0"/>
              </a:rPr>
              <a:pPr/>
              <a:t>2018-04-12</a:t>
            </a:fld>
            <a:endParaRPr lang="de-DE" dirty="0">
              <a:latin typeface="Fira Sans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E09F6FC-01BE-4A00-BA80-661E0EF5961B}" type="slidenum">
              <a:rPr lang="de-DE" smtClean="0">
                <a:latin typeface="Fira Sans" pitchFamily="34" charset="0"/>
              </a:rPr>
              <a:pPr/>
              <a:t>‹Nr.›</a:t>
            </a:fld>
            <a:endParaRPr lang="de-DE" dirty="0">
              <a:latin typeface="Fi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9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508B489F-89BA-4A83-9D2B-E0B2D4476E33}" type="datetimeFigureOut">
              <a:rPr lang="de-DE" smtClean="0"/>
              <a:pPr/>
              <a:t>2018-04-12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ADA4B6C8-3475-40AE-AEEA-0F9B44F429A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1pPr>
    <a:lvl2pPr marL="457252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2pPr>
    <a:lvl3pPr marL="914504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3pPr>
    <a:lvl4pPr marL="1371756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4pPr>
    <a:lvl5pPr marL="1829008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5pPr>
    <a:lvl6pPr marL="2286260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05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Nun dürft ihr programmieren!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9145587" cy="4391074"/>
          </a:xfrm>
        </p:spPr>
        <p:txBody>
          <a:bodyPr vert="horz" wrap="none" lIns="0" tIns="1764000" rIns="0" bIns="0" rtlCol="0" anchor="t" anchorCtr="0">
            <a:noAutofit/>
          </a:bodyPr>
          <a:lstStyle>
            <a:lvl1pPr marL="181440" indent="-181440" algn="ctr">
              <a:buNone/>
              <a:defRPr lang="de-DE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4331" y="4808357"/>
            <a:ext cx="8488766" cy="430887"/>
          </a:xfrm>
          <a:solidFill>
            <a:srgbClr val="FFFFFF"/>
          </a:solidFill>
        </p:spPr>
        <p:txBody>
          <a:bodyPr lIns="0" t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4331" y="5406613"/>
            <a:ext cx="8488766" cy="246221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74331" y="570363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74331" y="450991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8" name="Rechteck 7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374331" y="6545028"/>
            <a:ext cx="5672670" cy="131703"/>
          </a:xfrm>
          <a:prstGeom prst="rect">
            <a:avLst/>
          </a:prstGeom>
          <a:solidFill>
            <a:schemeClr val="bg1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2018-04-12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Referen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82675"/>
            <a:ext cx="9145588" cy="3781949"/>
          </a:xfrm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de-DE" sz="1000" dirty="0"/>
            </a:lvl1pPr>
          </a:lstStyle>
          <a:p>
            <a:pPr marL="0" lvl="0" indent="0" algn="ctr">
              <a:buNone/>
            </a:pPr>
            <a:r>
              <a:rPr lang="de-DE" dirty="0"/>
              <a:t>Klicken, um Bildeinzufügen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7200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55788" y="421407"/>
            <a:ext cx="1198800" cy="432000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Kundenlogo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2" y="5029709"/>
            <a:ext cx="3996000" cy="200055"/>
          </a:xfrm>
        </p:spPr>
        <p:txBody>
          <a:bodyPr>
            <a:spAutoFit/>
          </a:bodyPr>
          <a:lstStyle>
            <a:lvl1pPr>
              <a:defRPr sz="13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041588" y="5029709"/>
            <a:ext cx="4104000" cy="294569"/>
          </a:xfrm>
          <a:solidFill>
            <a:schemeClr val="accent3"/>
          </a:solidFill>
        </p:spPr>
        <p:txBody>
          <a:bodyPr vert="horz" lIns="72000" tIns="46800" rIns="72000" bIns="46800" rtlCol="0" anchor="t" anchorCtr="0">
            <a:spAutoFit/>
          </a:bodyPr>
          <a:lstStyle>
            <a:lvl1pPr>
              <a:defRPr lang="de-DE" sz="130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5193578" y="4908189"/>
            <a:ext cx="3952009" cy="121520"/>
          </a:xfrm>
          <a:prstGeom prst="rect">
            <a:avLst/>
          </a:prstGeom>
          <a:solidFill>
            <a:schemeClr val="accent2"/>
          </a:solidFill>
          <a:ln w="0">
            <a:noFill/>
            <a:miter lim="800000"/>
            <a:headEnd/>
            <a:tailEnd/>
          </a:ln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358499" indent="3171" defTabSz="839143">
              <a:lnSpc>
                <a:spcPct val="111000"/>
              </a:lnSpc>
              <a:buClr>
                <a:schemeClr val="bg1"/>
              </a:buClr>
              <a:buSzPct val="65000"/>
              <a:defRPr sz="1400" ker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429588" y="4192015"/>
            <a:ext cx="4716000" cy="716174"/>
          </a:xfrm>
          <a:solidFill>
            <a:schemeClr val="accent1"/>
          </a:solidFill>
        </p:spPr>
        <p:txBody>
          <a:bodyPr lIns="144000" tIns="64800" rIns="36000" bIns="108000"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b="1" i="1">
                <a:solidFill>
                  <a:schemeClr val="bg1"/>
                </a:solidFill>
              </a:defRPr>
            </a:lvl1pPr>
            <a:lvl2pPr marL="180975" indent="-180975">
              <a:lnSpc>
                <a:spcPct val="110000"/>
              </a:lnSpc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65822" y="4495800"/>
            <a:ext cx="2713307" cy="273280"/>
          </a:xfrm>
        </p:spPr>
        <p:txBody>
          <a:bodyPr wrap="none" anchor="b" anchorCtr="0"/>
          <a:lstStyle>
            <a:lvl1pPr marL="0" indent="0">
              <a:buNone/>
              <a:defRPr lang="de-DE" b="1" i="1" kern="1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defTabSz="839797" rtl="0" eaLnBrk="0" fontAlgn="base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65000"/>
              <a:buFont typeface="Wingdings" pitchFamily="2" charset="2"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5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8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0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8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de-DE" dirty="0"/>
              <a:t>Subheadline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14588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9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2400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16003" y="10783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Vorbereitungen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1116003" y="156505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Überblick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1116003" y="20518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Durchführung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auto">
          <a:xfrm>
            <a:off x="365857" y="10728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" name="Rechteck 13"/>
          <p:cNvSpPr>
            <a:spLocks noChangeArrowheads="1"/>
          </p:cNvSpPr>
          <p:nvPr userDrawn="1"/>
        </p:nvSpPr>
        <p:spPr bwMode="auto">
          <a:xfrm>
            <a:off x="365857" y="155955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5" name="Rechteck 14"/>
          <p:cNvSpPr>
            <a:spLocks noChangeArrowheads="1"/>
          </p:cNvSpPr>
          <p:nvPr userDrawn="1"/>
        </p:nvSpPr>
        <p:spPr bwMode="auto">
          <a:xfrm>
            <a:off x="365857" y="20463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0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5588" cy="6172603"/>
          </a:xfrm>
        </p:spPr>
        <p:txBody>
          <a:bodyPr wrap="none" tIns="2556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Um ein Bild einzufügen klicken und Bild in den Hintergrund legen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03360" y="203879"/>
            <a:ext cx="7389833" cy="923330"/>
          </a:xfrm>
          <a:noFill/>
        </p:spPr>
        <p:txBody>
          <a:bodyPr lIns="0" tIns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37" name="Gruppieren 36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" name="Rechteck 30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2018-04-12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3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492206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1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36582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5823" y="482400"/>
            <a:ext cx="848876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5823" y="1044000"/>
            <a:ext cx="8488766" cy="131318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34" name="Gruppieren 33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0" name="Rechteck 29"/>
          <p:cNvSpPr>
            <a:spLocks/>
          </p:cNvSpPr>
          <p:nvPr userDrawn="1">
            <p:custDataLst>
              <p:tags r:id="rId14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t>2018-04-12</a:t>
            </a:fld>
            <a:r>
              <a:rPr lang="de-DE" sz="800" dirty="0">
                <a:solidFill>
                  <a:srgbClr val="707070"/>
                </a:solidFill>
              </a:rPr>
              <a:t> </a:t>
            </a:r>
          </a:p>
        </p:txBody>
      </p:sp>
      <p:sp>
        <p:nvSpPr>
          <p:cNvPr id="31" name="Rechteck 30"/>
          <p:cNvSpPr>
            <a:spLocks/>
          </p:cNvSpPr>
          <p:nvPr userDrawn="1">
            <p:custDataLst>
              <p:tags r:id="rId15"/>
            </p:custDataLst>
          </p:nvPr>
        </p:nvSpPr>
        <p:spPr>
          <a:xfrm>
            <a:off x="4314712" y="6547144"/>
            <a:ext cx="516167" cy="129587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Vertraulich</a:t>
            </a:r>
          </a:p>
        </p:txBody>
      </p:sp>
    </p:spTree>
    <p:extLst>
      <p:ext uri="{BB962C8B-B14F-4D97-AF65-F5344CB8AC3E}">
        <p14:creationId xmlns:p14="http://schemas.microsoft.com/office/powerpoint/2010/main" val="42565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89" r:id="rId3"/>
    <p:sldLayoutId id="2147483654" r:id="rId4"/>
    <p:sldLayoutId id="2147483672" r:id="rId5"/>
    <p:sldLayoutId id="2147483666" r:id="rId6"/>
    <p:sldLayoutId id="2147483673" r:id="rId7"/>
    <p:sldLayoutId id="2147483687" r:id="rId8"/>
    <p:sldLayoutId id="2147483688" r:id="rId9"/>
    <p:sldLayoutId id="2147483690" r:id="rId10"/>
    <p:sldLayoutId id="2147483655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504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1440" indent="-181440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439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0606" indent="-174528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87965" indent="-19007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5324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86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38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0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3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4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8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5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1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jin22/actico-code-challenge-wol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codegolf.stackexchange.com/questions/25347/survival-game-create-your-wol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ACTICO Code </a:t>
            </a:r>
            <a:r>
              <a:rPr lang="de-DE" dirty="0" smtClean="0"/>
              <a:t>Challenge</a:t>
            </a:r>
            <a:endParaRPr lang="de-DE" dirty="0"/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King-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-Hill</a:t>
            </a:r>
            <a:r>
              <a:rPr lang="de-DE" dirty="0"/>
              <a:t>: </a:t>
            </a:r>
            <a:r>
              <a:rPr lang="de-DE" dirty="0" smtClean="0"/>
              <a:t>Überlebender Wolf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t="23734" r="564" b="7440"/>
          <a:stretch/>
        </p:blipFill>
        <p:spPr>
          <a:xfrm>
            <a:off x="-1" y="-37172"/>
            <a:ext cx="9144001" cy="4195149"/>
          </a:xfrm>
          <a:prstGeom prst="rect">
            <a:avLst/>
          </a:prstGeom>
        </p:spPr>
      </p:pic>
      <p:sp>
        <p:nvSpPr>
          <p:cNvPr id="10" name="Titel 19"/>
          <p:cNvSpPr txBox="1">
            <a:spLocks/>
          </p:cNvSpPr>
          <p:nvPr/>
        </p:nvSpPr>
        <p:spPr>
          <a:xfrm>
            <a:off x="396633" y="492835"/>
            <a:ext cx="8488766" cy="43088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Softwarelösungen und Technologien</a:t>
            </a:r>
            <a:endParaRPr lang="de-DE" b="0" dirty="0">
              <a:solidFill>
                <a:schemeClr val="bg1"/>
              </a:solidFill>
            </a:endParaRPr>
          </a:p>
        </p:txBody>
      </p:sp>
      <p:sp>
        <p:nvSpPr>
          <p:cNvPr id="11" name="Titel 19"/>
          <p:cNvSpPr txBox="1">
            <a:spLocks/>
          </p:cNvSpPr>
          <p:nvPr/>
        </p:nvSpPr>
        <p:spPr>
          <a:xfrm>
            <a:off x="396633" y="985266"/>
            <a:ext cx="8488766" cy="49244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Treffen Sie bessere operative Entscheidungen </a:t>
            </a:r>
            <a:endParaRPr lang="de-DE" sz="1600" b="0" dirty="0" smtClean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de-DE" sz="1600" b="0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 </a:t>
            </a:r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der digitalen Welt.</a:t>
            </a:r>
          </a:p>
        </p:txBody>
      </p:sp>
    </p:spTree>
    <p:extLst>
      <p:ext uri="{BB962C8B-B14F-4D97-AF65-F5344CB8AC3E}">
        <p14:creationId xmlns:p14="http://schemas.microsoft.com/office/powerpoint/2010/main" val="21292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I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5006499"/>
          </a:xfrm>
        </p:spPr>
        <p:txBody>
          <a:bodyPr/>
          <a:lstStyle/>
          <a:p>
            <a:r>
              <a:rPr lang="de-DE" dirty="0" smtClean="0"/>
              <a:t>Teambildung:</a:t>
            </a:r>
          </a:p>
          <a:p>
            <a:pPr lvl="1"/>
            <a:r>
              <a:rPr lang="de-DE" dirty="0" smtClean="0"/>
              <a:t>Je 1 erfahrener Programmierer und 2 Einsteiger</a:t>
            </a:r>
          </a:p>
          <a:p>
            <a:pPr lvl="1"/>
            <a:r>
              <a:rPr lang="de-DE" dirty="0" smtClean="0"/>
              <a:t>Denkt euch einen Namen für euren Wolf aus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Öffnet die Kommandozeile im Verzeichnis des Projekts</a:t>
            </a:r>
          </a:p>
          <a:p>
            <a:pPr lvl="1"/>
            <a:r>
              <a:rPr lang="de-DE" b="1" dirty="0" err="1" smtClean="0">
                <a:latin typeface="Consolas" panose="020B0609020204030204" pitchFamily="49" charset="0"/>
              </a:rPr>
              <a:t>git</a:t>
            </a:r>
            <a:r>
              <a:rPr lang="de-DE" b="1" dirty="0" smtClean="0"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branch</a:t>
            </a:r>
            <a:r>
              <a:rPr lang="de-DE" b="1" dirty="0" smtClean="0">
                <a:latin typeface="Consolas" panose="020B0609020204030204" pitchFamily="49" charset="0"/>
              </a:rPr>
              <a:t> [Euer Wolf Name]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Öffnet das Projekt in </a:t>
            </a:r>
            <a:r>
              <a:rPr lang="de-DE" dirty="0" err="1" smtClean="0"/>
              <a:t>IntelliJ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Erzeugt euch eine Kopie von ./</a:t>
            </a:r>
            <a:r>
              <a:rPr lang="de-DE" dirty="0" err="1" smtClean="0"/>
              <a:t>java</a:t>
            </a:r>
            <a:r>
              <a:rPr lang="de-DE" dirty="0" smtClean="0"/>
              <a:t>/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animals</a:t>
            </a:r>
            <a:r>
              <a:rPr lang="de-DE" dirty="0" smtClean="0"/>
              <a:t>/DefaultWolf.java</a:t>
            </a:r>
          </a:p>
          <a:p>
            <a:pPr lvl="1"/>
            <a:r>
              <a:rPr lang="de-DE" dirty="0" smtClean="0"/>
              <a:t>Diese Kopie dürft ihr bearbeiten!</a:t>
            </a:r>
          </a:p>
          <a:p>
            <a:endParaRPr lang="de-DE" dirty="0"/>
          </a:p>
          <a:p>
            <a:r>
              <a:rPr lang="de-DE" dirty="0" smtClean="0"/>
              <a:t>In der Datei /.</a:t>
            </a:r>
            <a:r>
              <a:rPr lang="de-DE" dirty="0" err="1" smtClean="0"/>
              <a:t>java</a:t>
            </a:r>
            <a:r>
              <a:rPr lang="de-DE" dirty="0" smtClean="0"/>
              <a:t>/</a:t>
            </a:r>
            <a:r>
              <a:rPr lang="de-DE" dirty="0" err="1" smtClean="0"/>
              <a:t>src</a:t>
            </a:r>
            <a:r>
              <a:rPr lang="de-DE" dirty="0" smtClean="0"/>
              <a:t>/wild/Wild.java, fügt euren Wolf hinzu</a:t>
            </a:r>
          </a:p>
          <a:p>
            <a:endParaRPr lang="de-DE" dirty="0"/>
          </a:p>
          <a:p>
            <a:r>
              <a:rPr lang="de-DE" dirty="0" smtClean="0"/>
              <a:t>Testet das Programm, durch Klick auf den grünen Pfeil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 II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3" y="1044000"/>
            <a:ext cx="8488766" cy="4739881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3387633" y="1026705"/>
            <a:ext cx="1375954" cy="671745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Hier zum testen eures Wolfs klicken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763587" y="1375954"/>
            <a:ext cx="1802676" cy="99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4990011" y="2017398"/>
            <a:ext cx="2394857" cy="1196066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Wird aufgerufen, wenn ihr kämpft. Parameter „c“ ist der Typ eures Gegners. Ihr müsst ein </a:t>
            </a:r>
            <a:r>
              <a:rPr lang="de-DE" sz="1400" dirty="0" err="1" smtClean="0">
                <a:solidFill>
                  <a:schemeClr val="tx1"/>
                </a:solidFill>
              </a:rPr>
              <a:t>Attack-Enum</a:t>
            </a:r>
            <a:r>
              <a:rPr lang="de-DE" sz="1400" dirty="0" smtClean="0">
                <a:solidFill>
                  <a:schemeClr val="tx1"/>
                </a:solidFill>
              </a:rPr>
              <a:t> zurück geben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387737" y="4550007"/>
            <a:ext cx="2394857" cy="1504648"/>
          </a:xfrm>
          <a:prstGeom prst="round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Wird aufgerufen, wenn ihr euch bewegen dürft. Ihr habt Zugriff auf das „</a:t>
            </a:r>
            <a:r>
              <a:rPr lang="de-DE" sz="1400" dirty="0" err="1" smtClean="0">
                <a:solidFill>
                  <a:schemeClr val="tx1"/>
                </a:solidFill>
              </a:rPr>
              <a:t>surroundings</a:t>
            </a:r>
            <a:r>
              <a:rPr lang="de-DE" sz="1400" dirty="0" smtClean="0">
                <a:solidFill>
                  <a:schemeClr val="tx1"/>
                </a:solidFill>
              </a:rPr>
              <a:t>“ Array! Ihr müsst ein Move-</a:t>
            </a:r>
            <a:r>
              <a:rPr lang="de-DE" sz="1400" dirty="0" err="1" smtClean="0">
                <a:solidFill>
                  <a:schemeClr val="tx1"/>
                </a:solidFill>
              </a:rPr>
              <a:t>Enum</a:t>
            </a:r>
            <a:r>
              <a:rPr lang="de-DE" sz="1400" dirty="0" smtClean="0">
                <a:solidFill>
                  <a:schemeClr val="tx1"/>
                </a:solidFill>
              </a:rPr>
              <a:t> zurück geben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3387633" y="2615431"/>
            <a:ext cx="1602378" cy="1216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1"/>
          </p:cNvCxnSpPr>
          <p:nvPr/>
        </p:nvCxnSpPr>
        <p:spPr>
          <a:xfrm flipH="1" flipV="1">
            <a:off x="3492137" y="4476206"/>
            <a:ext cx="2895600" cy="82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2031325"/>
          </a:xfrm>
        </p:spPr>
        <p:txBody>
          <a:bodyPr/>
          <a:lstStyle/>
          <a:p>
            <a:r>
              <a:rPr lang="de-DE" dirty="0" smtClean="0"/>
              <a:t>Stellt sicher, dass das Programm noch funktioniert</a:t>
            </a:r>
          </a:p>
          <a:p>
            <a:endParaRPr lang="de-DE" dirty="0"/>
          </a:p>
          <a:p>
            <a:r>
              <a:rPr lang="de-DE" dirty="0" smtClean="0"/>
              <a:t>Öffnet wieder die Kommandokonsole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git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commit</a:t>
            </a:r>
            <a:r>
              <a:rPr lang="de-DE" dirty="0" smtClean="0">
                <a:latin typeface="Consolas" panose="020B0609020204030204" pitchFamily="49" charset="0"/>
              </a:rPr>
              <a:t> –a –m "Add </a:t>
            </a:r>
            <a:r>
              <a:rPr lang="de-DE" dirty="0" err="1" smtClean="0">
                <a:latin typeface="Consolas" panose="020B0609020204030204" pitchFamily="49" charset="0"/>
              </a:rPr>
              <a:t>new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wolf</a:t>
            </a:r>
            <a:r>
              <a:rPr lang="de-DE" dirty="0" smtClean="0">
                <a:latin typeface="Consolas" panose="020B0609020204030204" pitchFamily="49" charset="0"/>
              </a:rPr>
              <a:t>: [Euer </a:t>
            </a:r>
            <a:r>
              <a:rPr lang="de-DE" dirty="0" err="1" smtClean="0">
                <a:latin typeface="Consolas" panose="020B0609020204030204" pitchFamily="49" charset="0"/>
              </a:rPr>
              <a:t>Wolfname</a:t>
            </a:r>
            <a:r>
              <a:rPr lang="de-DE" dirty="0" smtClean="0">
                <a:latin typeface="Consolas" panose="020B0609020204030204" pitchFamily="49" charset="0"/>
              </a:rPr>
              <a:t>]"</a:t>
            </a:r>
          </a:p>
          <a:p>
            <a:pPr lvl="1"/>
            <a:r>
              <a:rPr lang="de-DE" dirty="0" err="1" smtClean="0">
                <a:latin typeface="Consolas" panose="020B0609020204030204" pitchFamily="49" charset="0"/>
              </a:rPr>
              <a:t>git</a:t>
            </a:r>
            <a:r>
              <a:rPr lang="de-DE" dirty="0" smtClean="0">
                <a:latin typeface="Consolas" panose="020B0609020204030204" pitchFamily="49" charset="0"/>
              </a:rPr>
              <a:t> push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Sagt Bescheid, und wir lassen ihn gegen die anderen Antreten!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1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Überblick</a:t>
            </a:r>
          </a:p>
        </p:txBody>
      </p:sp>
    </p:spTree>
    <p:extLst>
      <p:ext uri="{BB962C8B-B14F-4D97-AF65-F5344CB8AC3E}">
        <p14:creationId xmlns:p14="http://schemas.microsoft.com/office/powerpoint/2010/main" val="31630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65857" y="10725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09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3159839"/>
          </a:xfrm>
        </p:spPr>
        <p:txBody>
          <a:bodyPr/>
          <a:lstStyle/>
          <a:p>
            <a:r>
              <a:rPr lang="de-DE" dirty="0" smtClean="0"/>
              <a:t>Teilnehmer benötigen Kenntnisse mit: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smtClean="0"/>
              <a:t>Hilfreich, aber nicht nötig: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Teilnehmer benötigen Laptop mit:</a:t>
            </a:r>
          </a:p>
          <a:p>
            <a:pPr lvl="1"/>
            <a:r>
              <a:rPr lang="de-DE" dirty="0" smtClean="0"/>
              <a:t>JDK</a:t>
            </a:r>
          </a:p>
          <a:p>
            <a:pPr lvl="1"/>
            <a:r>
              <a:rPr lang="de-DE" dirty="0" err="1" smtClean="0"/>
              <a:t>Git</a:t>
            </a:r>
            <a:endParaRPr lang="de-DE" dirty="0" smtClean="0"/>
          </a:p>
          <a:p>
            <a:pPr lvl="2"/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github.com/Nijin22/actico-code-challenge-wolf</a:t>
            </a:r>
            <a:r>
              <a:rPr lang="de-DE" dirty="0" smtClean="0"/>
              <a:t> klonen</a:t>
            </a:r>
          </a:p>
          <a:p>
            <a:pPr lvl="2"/>
            <a:r>
              <a:rPr lang="de-DE" dirty="0" smtClean="0"/>
              <a:t>Account einrichten, die auf das </a:t>
            </a:r>
            <a:r>
              <a:rPr lang="de-DE" dirty="0" err="1" smtClean="0"/>
              <a:t>Repo</a:t>
            </a:r>
            <a:r>
              <a:rPr lang="de-DE" dirty="0" smtClean="0"/>
              <a:t> pushen dürfen</a:t>
            </a:r>
            <a:endParaRPr lang="de-DE" dirty="0" smtClean="0"/>
          </a:p>
          <a:p>
            <a:pPr lvl="1"/>
            <a:r>
              <a:rPr lang="de-DE" dirty="0" smtClean="0"/>
              <a:t>Java-IDE (</a:t>
            </a:r>
            <a:r>
              <a:rPr lang="de-DE" dirty="0" err="1" smtClean="0"/>
              <a:t>Eclipse</a:t>
            </a:r>
            <a:r>
              <a:rPr lang="de-DE" dirty="0" smtClean="0"/>
              <a:t>, </a:t>
            </a:r>
            <a:r>
              <a:rPr lang="de-DE" dirty="0" err="1" smtClean="0"/>
              <a:t>IntelliJ</a:t>
            </a:r>
            <a:r>
              <a:rPr lang="de-DE" dirty="0" smtClean="0"/>
              <a:t>, …)</a:t>
            </a:r>
          </a:p>
          <a:p>
            <a:pPr lvl="1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9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365857" y="155932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28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3999"/>
            <a:ext cx="4140000" cy="3262432"/>
          </a:xfrm>
        </p:spPr>
        <p:txBody>
          <a:bodyPr/>
          <a:lstStyle/>
          <a:p>
            <a:r>
              <a:rPr lang="de-DE" dirty="0" smtClean="0"/>
              <a:t>Jedes Team programmiert eine </a:t>
            </a:r>
            <a:r>
              <a:rPr lang="de-DE" dirty="0" smtClean="0"/>
              <a:t>„</a:t>
            </a:r>
            <a:r>
              <a:rPr lang="de-DE" dirty="0" smtClean="0"/>
              <a:t>Wolf-Rasse“, die versucht</a:t>
            </a:r>
            <a:r>
              <a:rPr lang="de-DE" dirty="0" smtClean="0"/>
              <a:t>, in der Wildnis zu überleben.</a:t>
            </a:r>
          </a:p>
          <a:p>
            <a:endParaRPr lang="de-DE" dirty="0" smtClean="0"/>
          </a:p>
          <a:p>
            <a:r>
              <a:rPr lang="de-DE" dirty="0" smtClean="0"/>
              <a:t>Eine Simulation lässt eure Wölfe gegen Bären, Löwen, Steine und die Wölfe der anderen Teams antreten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Welcher </a:t>
            </a:r>
            <a:r>
              <a:rPr lang="de-DE" dirty="0" smtClean="0"/>
              <a:t>Wolf am Ende noch am meisten Überlebende hat, gewinnt!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65824" y="5739079"/>
            <a:ext cx="8488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Originelle Idee:</a:t>
            </a:r>
          </a:p>
          <a:p>
            <a:r>
              <a:rPr lang="de-DE" sz="1200" dirty="0">
                <a:hlinkClick r:id="rId2"/>
              </a:rPr>
              <a:t>https://</a:t>
            </a:r>
            <a:r>
              <a:rPr lang="de-DE" sz="1200" dirty="0" smtClean="0">
                <a:hlinkClick r:id="rId2"/>
              </a:rPr>
              <a:t>codegolf.stackexchange.com/questions/25347/survival-game-create-your-wolf</a:t>
            </a:r>
            <a:endParaRPr lang="de-DE" sz="1200" dirty="0" smtClean="0"/>
          </a:p>
          <a:p>
            <a:r>
              <a:rPr lang="de-DE" sz="1200" dirty="0" smtClean="0"/>
              <a:t>Aber dort bitte keine Ideen klauen ;)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87" y="1044001"/>
            <a:ext cx="4140001" cy="37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708981"/>
          </a:xfrm>
        </p:spPr>
        <p:txBody>
          <a:bodyPr/>
          <a:lstStyle/>
          <a:p>
            <a:r>
              <a:rPr lang="de-DE" dirty="0" smtClean="0"/>
              <a:t>Spielbrett</a:t>
            </a:r>
          </a:p>
          <a:p>
            <a:pPr lvl="1"/>
            <a:r>
              <a:rPr lang="de-DE" dirty="0" smtClean="0"/>
              <a:t>2-Dimensionale Karte</a:t>
            </a:r>
          </a:p>
          <a:p>
            <a:pPr lvl="1"/>
            <a:r>
              <a:rPr lang="de-DE" dirty="0" smtClean="0"/>
              <a:t>Überlaufende Ränder</a:t>
            </a:r>
          </a:p>
          <a:p>
            <a:pPr lvl="1"/>
            <a:r>
              <a:rPr lang="de-DE" dirty="0" smtClean="0"/>
              <a:t>Zu Beginn: 100 Instanzen pro </a:t>
            </a:r>
            <a:r>
              <a:rPr lang="de-DE" dirty="0" smtClean="0"/>
              <a:t>Art und Team</a:t>
            </a:r>
            <a:endParaRPr lang="de-DE" dirty="0" smtClean="0"/>
          </a:p>
          <a:p>
            <a:pPr lvl="1"/>
            <a:r>
              <a:rPr lang="de-DE" dirty="0"/>
              <a:t>4</a:t>
            </a:r>
            <a:r>
              <a:rPr lang="de-DE" dirty="0" smtClean="0"/>
              <a:t> Arten von Teilnehmer: Löwe, Bär, Stein &amp; Wolf</a:t>
            </a:r>
          </a:p>
          <a:p>
            <a:pPr lvl="1"/>
            <a:endParaRPr lang="de-DE" dirty="0"/>
          </a:p>
          <a:p>
            <a:r>
              <a:rPr lang="de-DE" dirty="0" smtClean="0"/>
              <a:t>Bewegen</a:t>
            </a:r>
          </a:p>
          <a:p>
            <a:pPr lvl="1"/>
            <a:r>
              <a:rPr lang="de-DE" dirty="0" smtClean="0"/>
              <a:t>Alle Teilnehmer bewegen sich gleichzeitig</a:t>
            </a:r>
          </a:p>
          <a:p>
            <a:pPr lvl="1"/>
            <a:r>
              <a:rPr lang="de-DE" dirty="0" smtClean="0"/>
              <a:t>Möglichkeiten: Hoch / Runter / Links / Rechts / Stehen bleiben</a:t>
            </a:r>
          </a:p>
          <a:p>
            <a:pPr lvl="1"/>
            <a:r>
              <a:rPr lang="de-DE" dirty="0" smtClean="0"/>
              <a:t>Sind zum Ende 2 Teilnehmer auf dem gleiche Feld, starten Sie einen Kampf</a:t>
            </a:r>
          </a:p>
          <a:p>
            <a:pPr lvl="1"/>
            <a:endParaRPr lang="de-DE" dirty="0"/>
          </a:p>
          <a:p>
            <a:r>
              <a:rPr lang="de-DE" dirty="0" smtClean="0"/>
              <a:t>Kampf</a:t>
            </a:r>
          </a:p>
          <a:p>
            <a:pPr lvl="1"/>
            <a:r>
              <a:rPr lang="de-DE" dirty="0" smtClean="0"/>
              <a:t>Kämpfe werden durch Schere-Stein-Papier ausgetragen</a:t>
            </a:r>
          </a:p>
          <a:p>
            <a:pPr lvl="1"/>
            <a:r>
              <a:rPr lang="de-DE" dirty="0" smtClean="0"/>
              <a:t>Jeder Teilnehmer erhält die Art des Gegners als </a:t>
            </a:r>
            <a:r>
              <a:rPr lang="de-DE" dirty="0" smtClean="0"/>
              <a:t>Parameter (Wolf, Stein, Löwe, Bär)</a:t>
            </a:r>
            <a:endParaRPr lang="de-DE" dirty="0" smtClean="0"/>
          </a:p>
          <a:p>
            <a:pPr lvl="1"/>
            <a:r>
              <a:rPr lang="de-DE" dirty="0" smtClean="0"/>
              <a:t>Bei gleichem </a:t>
            </a:r>
            <a:r>
              <a:rPr lang="de-DE" dirty="0" smtClean="0"/>
              <a:t>Wurf, </a:t>
            </a:r>
            <a:r>
              <a:rPr lang="de-DE" dirty="0" smtClean="0"/>
              <a:t>entscheidet der </a:t>
            </a:r>
            <a:r>
              <a:rPr lang="de-DE" dirty="0" smtClean="0"/>
              <a:t>Zufall</a:t>
            </a:r>
          </a:p>
          <a:p>
            <a:pPr lvl="1"/>
            <a:r>
              <a:rPr lang="de-DE" dirty="0" smtClean="0"/>
              <a:t>Der Verlierer wird aus dem Spiel entfernt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Tieren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113947"/>
          </a:xfrm>
        </p:spPr>
        <p:txBody>
          <a:bodyPr/>
          <a:lstStyle/>
          <a:p>
            <a:r>
              <a:rPr lang="de-DE" dirty="0" smtClean="0"/>
              <a:t>Löwe:</a:t>
            </a:r>
          </a:p>
          <a:p>
            <a:pPr lvl="1"/>
            <a:r>
              <a:rPr lang="de-DE" dirty="0" smtClean="0"/>
              <a:t>Erscheint als ‚L‘ auf der Karte</a:t>
            </a:r>
          </a:p>
          <a:p>
            <a:pPr lvl="1"/>
            <a:r>
              <a:rPr lang="de-DE" dirty="0" smtClean="0"/>
              <a:t>Bewegt sich erst nach unten, dann nach rechts, dann wieder nach unten…</a:t>
            </a:r>
          </a:p>
          <a:p>
            <a:pPr lvl="1"/>
            <a:r>
              <a:rPr lang="de-DE" dirty="0" smtClean="0"/>
              <a:t>Greift entweder mit Papier oder mit Schere an</a:t>
            </a:r>
          </a:p>
          <a:p>
            <a:r>
              <a:rPr lang="de-DE" dirty="0" smtClean="0"/>
              <a:t>Bär</a:t>
            </a:r>
          </a:p>
          <a:p>
            <a:pPr lvl="1"/>
            <a:r>
              <a:rPr lang="de-DE" dirty="0" smtClean="0"/>
              <a:t>Erscheint als ‚B‘ auf der Karte</a:t>
            </a:r>
          </a:p>
          <a:p>
            <a:pPr lvl="1"/>
            <a:r>
              <a:rPr lang="de-DE" dirty="0" smtClean="0"/>
              <a:t>Bewegt sich je 4x nach unten, rechts, oben, links und wiederholt dann</a:t>
            </a:r>
          </a:p>
          <a:p>
            <a:pPr lvl="1"/>
            <a:r>
              <a:rPr lang="de-DE" dirty="0" smtClean="0"/>
              <a:t>Greift mit Papier an</a:t>
            </a:r>
          </a:p>
          <a:p>
            <a:r>
              <a:rPr lang="de-DE" dirty="0" smtClean="0"/>
              <a:t>Stein</a:t>
            </a:r>
          </a:p>
          <a:p>
            <a:pPr lvl="1"/>
            <a:r>
              <a:rPr lang="de-DE" dirty="0" smtClean="0"/>
              <a:t>Erscheint als ‚S‘ auf der Karte</a:t>
            </a:r>
          </a:p>
          <a:p>
            <a:pPr lvl="1"/>
            <a:r>
              <a:rPr lang="de-DE" dirty="0" smtClean="0"/>
              <a:t>Bewegt sich nicht</a:t>
            </a:r>
          </a:p>
          <a:p>
            <a:pPr lvl="1"/>
            <a:r>
              <a:rPr lang="de-DE" dirty="0" smtClean="0"/>
              <a:t>Greift mit Stein an</a:t>
            </a:r>
          </a:p>
          <a:p>
            <a:r>
              <a:rPr lang="de-DE" dirty="0" smtClean="0"/>
              <a:t>Wolf</a:t>
            </a:r>
          </a:p>
          <a:p>
            <a:pPr lvl="1"/>
            <a:r>
              <a:rPr lang="de-DE" dirty="0" smtClean="0"/>
              <a:t>Wird von euch programmiert!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1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65857" y="20460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59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heme/theme1.xml><?xml version="1.0" encoding="utf-8"?>
<a:theme xmlns:a="http://schemas.openxmlformats.org/drawingml/2006/main" name="actico_PPT-Vorlage">
  <a:themeElements>
    <a:clrScheme name="actico">
      <a:dk1>
        <a:srgbClr val="3C3C3C"/>
      </a:dk1>
      <a:lt1>
        <a:srgbClr val="FFFFFF"/>
      </a:lt1>
      <a:dk2>
        <a:srgbClr val="3C3C3C"/>
      </a:dk2>
      <a:lt2>
        <a:srgbClr val="6F6F6F"/>
      </a:lt2>
      <a:accent1>
        <a:srgbClr val="3382C0"/>
      </a:accent1>
      <a:accent2>
        <a:srgbClr val="80A5D4"/>
      </a:accent2>
      <a:accent3>
        <a:srgbClr val="CCD7EE"/>
      </a:accent3>
      <a:accent4>
        <a:srgbClr val="9D9D9D"/>
      </a:accent4>
      <a:accent5>
        <a:srgbClr val="C6C6C6"/>
      </a:accent5>
      <a:accent6>
        <a:srgbClr val="3C3C3C"/>
      </a:accent6>
      <a:hlink>
        <a:srgbClr val="3382C0"/>
      </a:hlink>
      <a:folHlink>
        <a:srgbClr val="80A5D4"/>
      </a:folHlink>
    </a:clrScheme>
    <a:fontScheme name="actico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TICO_PowerPoint_Template_DE_kurz" id="{5825A587-A791-4D0D-9729-57F13232BD51}" vid="{1BF2E6FC-E84B-49B3-9888-D4EE912B368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PPT-Master_DE</Template>
  <TotalTime>0</TotalTime>
  <Words>489</Words>
  <Application>Microsoft Office PowerPoint</Application>
  <PresentationFormat>Benutzerdefiniert</PresentationFormat>
  <Paragraphs>95</Paragraphs>
  <Slides>12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Symbol</vt:lpstr>
      <vt:lpstr>Arial</vt:lpstr>
      <vt:lpstr>Consolas</vt:lpstr>
      <vt:lpstr>Fira Sans</vt:lpstr>
      <vt:lpstr>Wingdings</vt:lpstr>
      <vt:lpstr>actico_PPT-Vorlage</vt:lpstr>
      <vt:lpstr>ACTICO Code Challenge</vt:lpstr>
      <vt:lpstr>Agenda Überblick</vt:lpstr>
      <vt:lpstr>Agenda</vt:lpstr>
      <vt:lpstr>Vorbereitung</vt:lpstr>
      <vt:lpstr>Agenda</vt:lpstr>
      <vt:lpstr>Überblick</vt:lpstr>
      <vt:lpstr>Regeln</vt:lpstr>
      <vt:lpstr>Arten von Tieren</vt:lpstr>
      <vt:lpstr>Agenda</vt:lpstr>
      <vt:lpstr>Durchführung I</vt:lpstr>
      <vt:lpstr>Durchführung II</vt:lpstr>
      <vt:lpstr>Abschluss</vt:lpstr>
    </vt:vector>
  </TitlesOfParts>
  <Company>ACTICO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Challenge: King-of-the-Hill: Wolf</dc:title>
  <dc:creator>Dennis Weber</dc:creator>
  <cp:lastModifiedBy>Dennis Weber</cp:lastModifiedBy>
  <cp:revision>33</cp:revision>
  <dcterms:created xsi:type="dcterms:W3CDTF">2018-04-11T09:08:16Z</dcterms:created>
  <dcterms:modified xsi:type="dcterms:W3CDTF">2018-04-12T13:45:13Z</dcterms:modified>
</cp:coreProperties>
</file>