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3" r:id="rId2"/>
    <p:sldId id="316" r:id="rId3"/>
    <p:sldId id="317" r:id="rId4"/>
    <p:sldId id="324" r:id="rId5"/>
    <p:sldId id="318" r:id="rId6"/>
    <p:sldId id="326" r:id="rId7"/>
    <p:sldId id="328" r:id="rId8"/>
    <p:sldId id="329" r:id="rId9"/>
    <p:sldId id="319" r:id="rId10"/>
    <p:sldId id="327" r:id="rId11"/>
    <p:sldId id="330" r:id="rId12"/>
    <p:sldId id="331" r:id="rId13"/>
  </p:sldIdLst>
  <p:sldSz cx="9145588" cy="6859588"/>
  <p:notesSz cx="6797675" cy="9926638"/>
  <p:embeddedFontLst>
    <p:embeddedFont>
      <p:font typeface="Fira Sans" panose="020B060402020202020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de-DE"/>
    </a:defPPr>
    <a:lvl1pPr marL="0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52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504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756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9008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260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512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765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8016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4" orient="horz" pos="3900">
          <p15:clr>
            <a:srgbClr val="A4A3A4"/>
          </p15:clr>
        </p15:guide>
        <p15:guide id="16" orient="horz" pos="3789">
          <p15:clr>
            <a:srgbClr val="A4A3A4"/>
          </p15:clr>
        </p15:guide>
        <p15:guide id="1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lf1sh" initials="f" lastIdx="153" clrIdx="0"/>
  <p:cmAuthor id="1" name="Vorname Nachname" initials="BDO" lastIdx="5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ABCC59"/>
    <a:srgbClr val="26B9D1"/>
    <a:srgbClr val="2983B3"/>
    <a:srgbClr val="825B8B"/>
    <a:srgbClr val="BB1212"/>
    <a:srgbClr val="FDCA53"/>
    <a:srgbClr val="6F6F6F"/>
    <a:srgbClr val="FF00FF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5884" autoAdjust="0"/>
  </p:normalViewPr>
  <p:slideViewPr>
    <p:cSldViewPr snapToGrid="0" snapToObjects="1" showGuides="1">
      <p:cViewPr varScale="1">
        <p:scale>
          <a:sx n="95" d="100"/>
          <a:sy n="95" d="100"/>
        </p:scale>
        <p:origin x="676" y="60"/>
      </p:cViewPr>
      <p:guideLst>
        <p:guide orient="horz" pos="3900"/>
        <p:guide orient="horz" pos="37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892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DE" dirty="0">
              <a:latin typeface="Fira Sans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BF6E6638-A757-4AB0-B68F-2F25B0308C3B}" type="datetimeFigureOut">
              <a:rPr lang="de-DE" smtClean="0">
                <a:latin typeface="Fira Sans" pitchFamily="34" charset="0"/>
              </a:rPr>
              <a:pPr/>
              <a:t>2018-04-18</a:t>
            </a:fld>
            <a:endParaRPr lang="de-DE" dirty="0">
              <a:latin typeface="Fira Sans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DE" dirty="0">
              <a:latin typeface="Fira Sans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E09F6FC-01BE-4A00-BA80-661E0EF5961B}" type="slidenum">
              <a:rPr lang="de-DE" smtClean="0">
                <a:latin typeface="Fira Sans" pitchFamily="34" charset="0"/>
              </a:rPr>
              <a:pPr/>
              <a:t>‹Nr.›</a:t>
            </a:fld>
            <a:endParaRPr lang="de-DE" dirty="0">
              <a:latin typeface="Fir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9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>
                <a:latin typeface="Fira Sans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>
                <a:latin typeface="Fira Sans" pitchFamily="34" charset="0"/>
              </a:defRPr>
            </a:lvl1pPr>
          </a:lstStyle>
          <a:p>
            <a:fld id="{508B489F-89BA-4A83-9D2B-E0B2D4476E33}" type="datetimeFigureOut">
              <a:rPr lang="de-DE" smtClean="0"/>
              <a:pPr/>
              <a:t>2018-04-18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>
                <a:latin typeface="Fira Sans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>
                <a:latin typeface="Fira Sans" pitchFamily="34" charset="0"/>
              </a:defRPr>
            </a:lvl1pPr>
          </a:lstStyle>
          <a:p>
            <a:fld id="{ADA4B6C8-3475-40AE-AEEA-0F9B44F429A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6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1pPr>
    <a:lvl2pPr marL="457252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2pPr>
    <a:lvl3pPr marL="914504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3pPr>
    <a:lvl4pPr marL="1371756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4pPr>
    <a:lvl5pPr marL="1829008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5pPr>
    <a:lvl6pPr marL="2286260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512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765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8016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4B6C8-3475-40AE-AEEA-0F9B44F429A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05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dürft ihr programmieren!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4B6C8-3475-40AE-AEEA-0F9B44F429A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4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9145587" cy="4391074"/>
          </a:xfrm>
        </p:spPr>
        <p:txBody>
          <a:bodyPr vert="horz" wrap="none" lIns="0" tIns="1764000" rIns="0" bIns="0" rtlCol="0" anchor="t" anchorCtr="0">
            <a:noAutofit/>
          </a:bodyPr>
          <a:lstStyle>
            <a:lvl1pPr marL="181440" indent="-181440" algn="ctr">
              <a:buNone/>
              <a:defRPr lang="de-DE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en-US" dirty="0"/>
              <a:t>Click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4331" y="4808357"/>
            <a:ext cx="8488766" cy="430887"/>
          </a:xfrm>
          <a:solidFill>
            <a:srgbClr val="FFFFFF"/>
          </a:solidFill>
        </p:spPr>
        <p:txBody>
          <a:bodyPr lIns="0" t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4331" y="5406613"/>
            <a:ext cx="8488766" cy="246221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6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74331" y="5703634"/>
            <a:ext cx="2817503" cy="246221"/>
          </a:xfrm>
        </p:spPr>
        <p:txBody>
          <a:bodyPr vert="horz" wrap="none" lIns="0" tIns="0" rIns="0" bIns="0" rtlCol="0" anchor="t" anchorCtr="0">
            <a:spAutoFit/>
          </a:bodyPr>
          <a:lstStyle>
            <a:lvl1pPr marL="181440" indent="-181440">
              <a:buNone/>
              <a:defRPr lang="de-DE" dirty="0" smtClean="0">
                <a:latin typeface="+mj-lt"/>
              </a:defRPr>
            </a:lvl1pPr>
            <a:lvl2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74331" y="4509914"/>
            <a:ext cx="2817503" cy="246221"/>
          </a:xfrm>
        </p:spPr>
        <p:txBody>
          <a:bodyPr vert="horz" wrap="none" lIns="0" tIns="0" rIns="0" bIns="0" rtlCol="0" anchor="t" anchorCtr="0">
            <a:spAutoFit/>
          </a:bodyPr>
          <a:lstStyle>
            <a:lvl1pPr marL="181440" indent="-181440">
              <a:buNone/>
              <a:defRPr lang="de-DE" dirty="0" smtClean="0">
                <a:latin typeface="+mj-lt"/>
              </a:defRPr>
            </a:lvl1pPr>
            <a:lvl2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8" name="Rechteck 7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374331" y="6545028"/>
            <a:ext cx="5672670" cy="131703"/>
          </a:xfrm>
          <a:prstGeom prst="rect">
            <a:avLst/>
          </a:prstGeom>
          <a:solidFill>
            <a:schemeClr val="bg1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pPr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t>2018-04-18</a:t>
            </a:fld>
            <a:endParaRPr lang="de-DE" sz="80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Referen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82675"/>
            <a:ext cx="9145588" cy="3781949"/>
          </a:xfrm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de-DE" sz="1000" dirty="0"/>
            </a:lvl1pPr>
          </a:lstStyle>
          <a:p>
            <a:pPr marL="0" lvl="0" indent="0" algn="ctr">
              <a:buNone/>
            </a:pPr>
            <a:r>
              <a:rPr lang="de-DE" dirty="0"/>
              <a:t>Klicken, um Bildeinzufügen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7200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655788" y="421407"/>
            <a:ext cx="1198800" cy="432000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Kundenlogo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2" y="5029709"/>
            <a:ext cx="3996000" cy="200055"/>
          </a:xfrm>
        </p:spPr>
        <p:txBody>
          <a:bodyPr>
            <a:spAutoFit/>
          </a:bodyPr>
          <a:lstStyle>
            <a:lvl1pPr>
              <a:defRPr sz="13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5041588" y="5029709"/>
            <a:ext cx="4104000" cy="294569"/>
          </a:xfrm>
          <a:solidFill>
            <a:schemeClr val="accent3"/>
          </a:solidFill>
        </p:spPr>
        <p:txBody>
          <a:bodyPr vert="horz" lIns="72000" tIns="46800" rIns="72000" bIns="46800" rtlCol="0" anchor="t" anchorCtr="0">
            <a:spAutoFit/>
          </a:bodyPr>
          <a:lstStyle>
            <a:lvl1pPr>
              <a:defRPr lang="de-DE" sz="130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>
          <a:xfrm>
            <a:off x="5193578" y="4908189"/>
            <a:ext cx="3952009" cy="121520"/>
          </a:xfrm>
          <a:prstGeom prst="rect">
            <a:avLst/>
          </a:prstGeom>
          <a:solidFill>
            <a:schemeClr val="accent2"/>
          </a:solidFill>
          <a:ln w="0">
            <a:noFill/>
            <a:miter lim="800000"/>
            <a:headEnd/>
            <a:tailEnd/>
          </a:ln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358499" indent="3171" defTabSz="839143">
              <a:lnSpc>
                <a:spcPct val="111000"/>
              </a:lnSpc>
              <a:buClr>
                <a:schemeClr val="bg1"/>
              </a:buClr>
              <a:buSzPct val="65000"/>
              <a:defRPr sz="1400" kern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429588" y="4192015"/>
            <a:ext cx="4716000" cy="716174"/>
          </a:xfrm>
          <a:solidFill>
            <a:schemeClr val="accent1"/>
          </a:solidFill>
        </p:spPr>
        <p:txBody>
          <a:bodyPr lIns="144000" tIns="64800" rIns="36000" bIns="108000" anchor="b" anchorCtr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b="1" i="1">
                <a:solidFill>
                  <a:schemeClr val="bg1"/>
                </a:solidFill>
              </a:defRPr>
            </a:lvl1pPr>
            <a:lvl2pPr marL="180975" indent="-180975">
              <a:lnSpc>
                <a:spcPct val="110000"/>
              </a:lnSpc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65822" y="4495800"/>
            <a:ext cx="2713307" cy="273280"/>
          </a:xfrm>
        </p:spPr>
        <p:txBody>
          <a:bodyPr wrap="none" anchor="b" anchorCtr="0"/>
          <a:lstStyle>
            <a:lvl1pPr marL="0" indent="0">
              <a:buNone/>
              <a:defRPr lang="de-DE" b="1" i="1" kern="1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 algn="l" defTabSz="839797" rtl="0" eaLnBrk="0" fontAlgn="base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65000"/>
              <a:buFont typeface="Wingdings" pitchFamily="2" charset="2"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55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68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0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1390124"/>
          </a:xfrm>
        </p:spPr>
        <p:txBody>
          <a:bodyPr>
            <a:sp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8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4140000" cy="1390124"/>
          </a:xfrm>
        </p:spPr>
        <p:txBody>
          <a:bodyPr>
            <a:sp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de-DE" dirty="0"/>
              <a:t>Subheadline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714588" y="1044000"/>
            <a:ext cx="4140000" cy="1390124"/>
          </a:xfrm>
        </p:spPr>
        <p:txBody>
          <a:bodyPr>
            <a:sp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91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6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2400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16003" y="10783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Vorbereitungen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116003" y="156505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Überblick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1116003" y="20518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Durchführung</a:t>
            </a:r>
          </a:p>
        </p:txBody>
      </p:sp>
      <p:sp>
        <p:nvSpPr>
          <p:cNvPr id="13" name="Rechteck 12"/>
          <p:cNvSpPr>
            <a:spLocks noChangeArrowheads="1"/>
          </p:cNvSpPr>
          <p:nvPr userDrawn="1"/>
        </p:nvSpPr>
        <p:spPr bwMode="auto">
          <a:xfrm>
            <a:off x="365857" y="10728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4" name="Rechteck 13"/>
          <p:cNvSpPr>
            <a:spLocks noChangeArrowheads="1"/>
          </p:cNvSpPr>
          <p:nvPr userDrawn="1"/>
        </p:nvSpPr>
        <p:spPr bwMode="auto">
          <a:xfrm>
            <a:off x="365857" y="155955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5" name="Rechteck 14"/>
          <p:cNvSpPr>
            <a:spLocks noChangeArrowheads="1"/>
          </p:cNvSpPr>
          <p:nvPr userDrawn="1"/>
        </p:nvSpPr>
        <p:spPr bwMode="auto">
          <a:xfrm>
            <a:off x="365857" y="20463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0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5588" cy="6172603"/>
          </a:xfrm>
        </p:spPr>
        <p:txBody>
          <a:bodyPr wrap="none" tIns="2556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Um ein Bild einzufügen klicken und Bild in den Hintergrund legen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03360" y="203879"/>
            <a:ext cx="7389833" cy="923330"/>
          </a:xfrm>
          <a:noFill/>
        </p:spPr>
        <p:txBody>
          <a:bodyPr lIns="0" tIns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5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37" name="Gruppieren 36"/>
          <p:cNvGrpSpPr>
            <a:grpSpLocks noChangeAspect="1"/>
          </p:cNvGrpSpPr>
          <p:nvPr userDrawn="1"/>
        </p:nvGrpSpPr>
        <p:grpSpPr>
          <a:xfrm>
            <a:off x="7790023" y="6344177"/>
            <a:ext cx="1088790" cy="434304"/>
            <a:chOff x="720725" y="1889125"/>
            <a:chExt cx="7700963" cy="3071813"/>
          </a:xfrm>
        </p:grpSpPr>
        <p:sp>
          <p:nvSpPr>
            <p:cNvPr id="38" name="Freeform 6"/>
            <p:cNvSpPr>
              <a:spLocks noEditPoints="1"/>
            </p:cNvSpPr>
            <p:nvPr userDrawn="1"/>
          </p:nvSpPr>
          <p:spPr bwMode="auto">
            <a:xfrm>
              <a:off x="720725" y="2506663"/>
              <a:ext cx="1260475" cy="1497013"/>
            </a:xfrm>
            <a:custGeom>
              <a:avLst/>
              <a:gdLst>
                <a:gd name="T0" fmla="*/ 0 w 336"/>
                <a:gd name="T1" fmla="*/ 274 h 399"/>
                <a:gd name="T2" fmla="*/ 162 w 336"/>
                <a:gd name="T3" fmla="*/ 152 h 399"/>
                <a:gd name="T4" fmla="*/ 266 w 336"/>
                <a:gd name="T5" fmla="*/ 159 h 399"/>
                <a:gd name="T6" fmla="*/ 266 w 336"/>
                <a:gd name="T7" fmla="*/ 122 h 399"/>
                <a:gd name="T8" fmla="*/ 159 w 336"/>
                <a:gd name="T9" fmla="*/ 57 h 399"/>
                <a:gd name="T10" fmla="*/ 33 w 336"/>
                <a:gd name="T11" fmla="*/ 76 h 399"/>
                <a:gd name="T12" fmla="*/ 33 w 336"/>
                <a:gd name="T13" fmla="*/ 19 h 399"/>
                <a:gd name="T14" fmla="*/ 159 w 336"/>
                <a:gd name="T15" fmla="*/ 0 h 399"/>
                <a:gd name="T16" fmla="*/ 336 w 336"/>
                <a:gd name="T17" fmla="*/ 127 h 399"/>
                <a:gd name="T18" fmla="*/ 336 w 336"/>
                <a:gd name="T19" fmla="*/ 399 h 399"/>
                <a:gd name="T20" fmla="*/ 300 w 336"/>
                <a:gd name="T21" fmla="*/ 399 h 399"/>
                <a:gd name="T22" fmla="*/ 272 w 336"/>
                <a:gd name="T23" fmla="*/ 370 h 399"/>
                <a:gd name="T24" fmla="*/ 150 w 336"/>
                <a:gd name="T25" fmla="*/ 399 h 399"/>
                <a:gd name="T26" fmla="*/ 0 w 336"/>
                <a:gd name="T27" fmla="*/ 274 h 399"/>
                <a:gd name="T28" fmla="*/ 162 w 336"/>
                <a:gd name="T29" fmla="*/ 209 h 399"/>
                <a:gd name="T30" fmla="*/ 71 w 336"/>
                <a:gd name="T31" fmla="*/ 273 h 399"/>
                <a:gd name="T32" fmla="*/ 150 w 336"/>
                <a:gd name="T33" fmla="*/ 342 h 399"/>
                <a:gd name="T34" fmla="*/ 266 w 336"/>
                <a:gd name="T35" fmla="*/ 310 h 399"/>
                <a:gd name="T36" fmla="*/ 266 w 336"/>
                <a:gd name="T37" fmla="*/ 216 h 399"/>
                <a:gd name="T38" fmla="*/ 162 w 336"/>
                <a:gd name="T39" fmla="*/ 20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399">
                  <a:moveTo>
                    <a:pt x="0" y="274"/>
                  </a:moveTo>
                  <a:cubicBezTo>
                    <a:pt x="0" y="193"/>
                    <a:pt x="54" y="152"/>
                    <a:pt x="162" y="152"/>
                  </a:cubicBezTo>
                  <a:cubicBezTo>
                    <a:pt x="202" y="152"/>
                    <a:pt x="236" y="154"/>
                    <a:pt x="266" y="159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66" y="79"/>
                    <a:pt x="230" y="57"/>
                    <a:pt x="159" y="57"/>
                  </a:cubicBezTo>
                  <a:cubicBezTo>
                    <a:pt x="118" y="57"/>
                    <a:pt x="76" y="63"/>
                    <a:pt x="33" y="7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76" y="6"/>
                    <a:pt x="118" y="0"/>
                    <a:pt x="159" y="0"/>
                  </a:cubicBezTo>
                  <a:cubicBezTo>
                    <a:pt x="277" y="0"/>
                    <a:pt x="336" y="42"/>
                    <a:pt x="336" y="127"/>
                  </a:cubicBezTo>
                  <a:cubicBezTo>
                    <a:pt x="336" y="399"/>
                    <a:pt x="336" y="399"/>
                    <a:pt x="336" y="399"/>
                  </a:cubicBezTo>
                  <a:cubicBezTo>
                    <a:pt x="300" y="399"/>
                    <a:pt x="300" y="399"/>
                    <a:pt x="300" y="399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38" y="389"/>
                    <a:pt x="197" y="399"/>
                    <a:pt x="150" y="399"/>
                  </a:cubicBezTo>
                  <a:cubicBezTo>
                    <a:pt x="50" y="399"/>
                    <a:pt x="0" y="357"/>
                    <a:pt x="0" y="274"/>
                  </a:cubicBezTo>
                  <a:close/>
                  <a:moveTo>
                    <a:pt x="162" y="209"/>
                  </a:moveTo>
                  <a:cubicBezTo>
                    <a:pt x="101" y="209"/>
                    <a:pt x="71" y="230"/>
                    <a:pt x="71" y="273"/>
                  </a:cubicBezTo>
                  <a:cubicBezTo>
                    <a:pt x="71" y="319"/>
                    <a:pt x="97" y="342"/>
                    <a:pt x="150" y="342"/>
                  </a:cubicBezTo>
                  <a:cubicBezTo>
                    <a:pt x="199" y="342"/>
                    <a:pt x="237" y="331"/>
                    <a:pt x="266" y="310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38" y="211"/>
                    <a:pt x="203" y="209"/>
                    <a:pt x="162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2239963" y="2506663"/>
              <a:ext cx="1208088" cy="1497013"/>
            </a:xfrm>
            <a:custGeom>
              <a:avLst/>
              <a:gdLst>
                <a:gd name="T0" fmla="*/ 322 w 322"/>
                <a:gd name="T1" fmla="*/ 387 h 399"/>
                <a:gd name="T2" fmla="*/ 216 w 322"/>
                <a:gd name="T3" fmla="*/ 399 h 399"/>
                <a:gd name="T4" fmla="*/ 0 w 322"/>
                <a:gd name="T5" fmla="*/ 192 h 399"/>
                <a:gd name="T6" fmla="*/ 216 w 322"/>
                <a:gd name="T7" fmla="*/ 0 h 399"/>
                <a:gd name="T8" fmla="*/ 322 w 322"/>
                <a:gd name="T9" fmla="*/ 11 h 399"/>
                <a:gd name="T10" fmla="*/ 322 w 322"/>
                <a:gd name="T11" fmla="*/ 68 h 399"/>
                <a:gd name="T12" fmla="*/ 224 w 322"/>
                <a:gd name="T13" fmla="*/ 57 h 399"/>
                <a:gd name="T14" fmla="*/ 70 w 322"/>
                <a:gd name="T15" fmla="*/ 192 h 399"/>
                <a:gd name="T16" fmla="*/ 224 w 322"/>
                <a:gd name="T17" fmla="*/ 342 h 399"/>
                <a:gd name="T18" fmla="*/ 322 w 322"/>
                <a:gd name="T19" fmla="*/ 330 h 399"/>
                <a:gd name="T20" fmla="*/ 322 w 322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99">
                  <a:moveTo>
                    <a:pt x="322" y="387"/>
                  </a:moveTo>
                  <a:cubicBezTo>
                    <a:pt x="290" y="395"/>
                    <a:pt x="254" y="399"/>
                    <a:pt x="216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6" y="0"/>
                  </a:cubicBezTo>
                  <a:cubicBezTo>
                    <a:pt x="254" y="0"/>
                    <a:pt x="290" y="4"/>
                    <a:pt x="322" y="11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1" y="57"/>
                    <a:pt x="70" y="102"/>
                    <a:pt x="70" y="192"/>
                  </a:cubicBezTo>
                  <a:cubicBezTo>
                    <a:pt x="70" y="292"/>
                    <a:pt x="121" y="342"/>
                    <a:pt x="224" y="342"/>
                  </a:cubicBezTo>
                  <a:cubicBezTo>
                    <a:pt x="257" y="342"/>
                    <a:pt x="290" y="338"/>
                    <a:pt x="322" y="330"/>
                  </a:cubicBezTo>
                  <a:lnTo>
                    <a:pt x="322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3673475" y="2263775"/>
              <a:ext cx="565150" cy="1739900"/>
            </a:xfrm>
            <a:custGeom>
              <a:avLst/>
              <a:gdLst>
                <a:gd name="T0" fmla="*/ 0 w 151"/>
                <a:gd name="T1" fmla="*/ 0 h 464"/>
                <a:gd name="T2" fmla="*/ 70 w 151"/>
                <a:gd name="T3" fmla="*/ 0 h 464"/>
                <a:gd name="T4" fmla="*/ 70 w 151"/>
                <a:gd name="T5" fmla="*/ 65 h 464"/>
                <a:gd name="T6" fmla="*/ 151 w 151"/>
                <a:gd name="T7" fmla="*/ 65 h 464"/>
                <a:gd name="T8" fmla="*/ 151 w 151"/>
                <a:gd name="T9" fmla="*/ 122 h 464"/>
                <a:gd name="T10" fmla="*/ 70 w 151"/>
                <a:gd name="T11" fmla="*/ 122 h 464"/>
                <a:gd name="T12" fmla="*/ 70 w 151"/>
                <a:gd name="T13" fmla="*/ 351 h 464"/>
                <a:gd name="T14" fmla="*/ 118 w 151"/>
                <a:gd name="T15" fmla="*/ 407 h 464"/>
                <a:gd name="T16" fmla="*/ 151 w 151"/>
                <a:gd name="T17" fmla="*/ 407 h 464"/>
                <a:gd name="T18" fmla="*/ 151 w 151"/>
                <a:gd name="T19" fmla="*/ 464 h 464"/>
                <a:gd name="T20" fmla="*/ 100 w 151"/>
                <a:gd name="T21" fmla="*/ 464 h 464"/>
                <a:gd name="T22" fmla="*/ 0 w 151"/>
                <a:gd name="T23" fmla="*/ 356 h 464"/>
                <a:gd name="T24" fmla="*/ 0 w 151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464">
                  <a:moveTo>
                    <a:pt x="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0" y="388"/>
                    <a:pt x="86" y="407"/>
                    <a:pt x="118" y="407"/>
                  </a:cubicBezTo>
                  <a:cubicBezTo>
                    <a:pt x="151" y="407"/>
                    <a:pt x="151" y="407"/>
                    <a:pt x="151" y="407"/>
                  </a:cubicBezTo>
                  <a:cubicBezTo>
                    <a:pt x="151" y="464"/>
                    <a:pt x="151" y="464"/>
                    <a:pt x="151" y="464"/>
                  </a:cubicBezTo>
                  <a:cubicBezTo>
                    <a:pt x="100" y="464"/>
                    <a:pt x="100" y="464"/>
                    <a:pt x="100" y="464"/>
                  </a:cubicBezTo>
                  <a:cubicBezTo>
                    <a:pt x="33" y="464"/>
                    <a:pt x="0" y="428"/>
                    <a:pt x="0" y="3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 userDrawn="1"/>
          </p:nvSpPr>
          <p:spPr bwMode="auto">
            <a:xfrm>
              <a:off x="4497388" y="1966913"/>
              <a:ext cx="263525" cy="2036763"/>
            </a:xfrm>
            <a:custGeom>
              <a:avLst/>
              <a:gdLst>
                <a:gd name="T0" fmla="*/ 166 w 166"/>
                <a:gd name="T1" fmla="*/ 0 h 1283"/>
                <a:gd name="T2" fmla="*/ 166 w 166"/>
                <a:gd name="T3" fmla="*/ 135 h 1283"/>
                <a:gd name="T4" fmla="*/ 0 w 166"/>
                <a:gd name="T5" fmla="*/ 135 h 1283"/>
                <a:gd name="T6" fmla="*/ 0 w 166"/>
                <a:gd name="T7" fmla="*/ 0 h 1283"/>
                <a:gd name="T8" fmla="*/ 166 w 166"/>
                <a:gd name="T9" fmla="*/ 0 h 1283"/>
                <a:gd name="T10" fmla="*/ 166 w 166"/>
                <a:gd name="T11" fmla="*/ 0 h 1283"/>
                <a:gd name="T12" fmla="*/ 166 w 166"/>
                <a:gd name="T13" fmla="*/ 340 h 1283"/>
                <a:gd name="T14" fmla="*/ 166 w 166"/>
                <a:gd name="T15" fmla="*/ 1283 h 1283"/>
                <a:gd name="T16" fmla="*/ 0 w 166"/>
                <a:gd name="T17" fmla="*/ 1283 h 1283"/>
                <a:gd name="T18" fmla="*/ 0 w 166"/>
                <a:gd name="T19" fmla="*/ 340 h 1283"/>
                <a:gd name="T20" fmla="*/ 166 w 166"/>
                <a:gd name="T21" fmla="*/ 34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83">
                  <a:moveTo>
                    <a:pt x="166" y="0"/>
                  </a:moveTo>
                  <a:lnTo>
                    <a:pt x="166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66" y="340"/>
                  </a:moveTo>
                  <a:lnTo>
                    <a:pt x="166" y="1283"/>
                  </a:lnTo>
                  <a:lnTo>
                    <a:pt x="0" y="1283"/>
                  </a:lnTo>
                  <a:lnTo>
                    <a:pt x="0" y="340"/>
                  </a:lnTo>
                  <a:lnTo>
                    <a:pt x="166" y="3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5019675" y="2506663"/>
              <a:ext cx="1211263" cy="1497013"/>
            </a:xfrm>
            <a:custGeom>
              <a:avLst/>
              <a:gdLst>
                <a:gd name="T0" fmla="*/ 323 w 323"/>
                <a:gd name="T1" fmla="*/ 387 h 399"/>
                <a:gd name="T2" fmla="*/ 217 w 323"/>
                <a:gd name="T3" fmla="*/ 399 h 399"/>
                <a:gd name="T4" fmla="*/ 0 w 323"/>
                <a:gd name="T5" fmla="*/ 192 h 399"/>
                <a:gd name="T6" fmla="*/ 217 w 323"/>
                <a:gd name="T7" fmla="*/ 0 h 399"/>
                <a:gd name="T8" fmla="*/ 323 w 323"/>
                <a:gd name="T9" fmla="*/ 11 h 399"/>
                <a:gd name="T10" fmla="*/ 323 w 323"/>
                <a:gd name="T11" fmla="*/ 68 h 399"/>
                <a:gd name="T12" fmla="*/ 224 w 323"/>
                <a:gd name="T13" fmla="*/ 57 h 399"/>
                <a:gd name="T14" fmla="*/ 70 w 323"/>
                <a:gd name="T15" fmla="*/ 192 h 399"/>
                <a:gd name="T16" fmla="*/ 224 w 323"/>
                <a:gd name="T17" fmla="*/ 342 h 399"/>
                <a:gd name="T18" fmla="*/ 323 w 323"/>
                <a:gd name="T19" fmla="*/ 330 h 399"/>
                <a:gd name="T20" fmla="*/ 323 w 323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9">
                  <a:moveTo>
                    <a:pt x="323" y="387"/>
                  </a:moveTo>
                  <a:cubicBezTo>
                    <a:pt x="290" y="395"/>
                    <a:pt x="255" y="399"/>
                    <a:pt x="217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7" y="0"/>
                  </a:cubicBezTo>
                  <a:cubicBezTo>
                    <a:pt x="255" y="0"/>
                    <a:pt x="290" y="4"/>
                    <a:pt x="323" y="11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2" y="57"/>
                    <a:pt x="70" y="102"/>
                    <a:pt x="70" y="192"/>
                  </a:cubicBezTo>
                  <a:cubicBezTo>
                    <a:pt x="70" y="292"/>
                    <a:pt x="122" y="342"/>
                    <a:pt x="224" y="342"/>
                  </a:cubicBezTo>
                  <a:cubicBezTo>
                    <a:pt x="257" y="342"/>
                    <a:pt x="290" y="338"/>
                    <a:pt x="323" y="330"/>
                  </a:cubicBezTo>
                  <a:lnTo>
                    <a:pt x="323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1"/>
            <p:cNvSpPr>
              <a:spLocks noEditPoints="1"/>
            </p:cNvSpPr>
            <p:nvPr userDrawn="1"/>
          </p:nvSpPr>
          <p:spPr bwMode="auto">
            <a:xfrm>
              <a:off x="6380163" y="2506663"/>
              <a:ext cx="1425575" cy="1497013"/>
            </a:xfrm>
            <a:custGeom>
              <a:avLst/>
              <a:gdLst>
                <a:gd name="T0" fmla="*/ 190 w 380"/>
                <a:gd name="T1" fmla="*/ 342 h 399"/>
                <a:gd name="T2" fmla="*/ 309 w 380"/>
                <a:gd name="T3" fmla="*/ 198 h 399"/>
                <a:gd name="T4" fmla="*/ 190 w 380"/>
                <a:gd name="T5" fmla="*/ 57 h 399"/>
                <a:gd name="T6" fmla="*/ 70 w 380"/>
                <a:gd name="T7" fmla="*/ 198 h 399"/>
                <a:gd name="T8" fmla="*/ 190 w 380"/>
                <a:gd name="T9" fmla="*/ 342 h 399"/>
                <a:gd name="T10" fmla="*/ 0 w 380"/>
                <a:gd name="T11" fmla="*/ 199 h 399"/>
                <a:gd name="T12" fmla="*/ 190 w 380"/>
                <a:gd name="T13" fmla="*/ 0 h 399"/>
                <a:gd name="T14" fmla="*/ 380 w 380"/>
                <a:gd name="T15" fmla="*/ 199 h 399"/>
                <a:gd name="T16" fmla="*/ 190 w 380"/>
                <a:gd name="T17" fmla="*/ 399 h 399"/>
                <a:gd name="T18" fmla="*/ 0 w 380"/>
                <a:gd name="T19" fmla="*/ 1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99">
                  <a:moveTo>
                    <a:pt x="190" y="342"/>
                  </a:moveTo>
                  <a:cubicBezTo>
                    <a:pt x="270" y="342"/>
                    <a:pt x="309" y="294"/>
                    <a:pt x="309" y="198"/>
                  </a:cubicBezTo>
                  <a:cubicBezTo>
                    <a:pt x="309" y="104"/>
                    <a:pt x="270" y="57"/>
                    <a:pt x="190" y="57"/>
                  </a:cubicBezTo>
                  <a:cubicBezTo>
                    <a:pt x="110" y="57"/>
                    <a:pt x="70" y="104"/>
                    <a:pt x="70" y="198"/>
                  </a:cubicBezTo>
                  <a:cubicBezTo>
                    <a:pt x="70" y="294"/>
                    <a:pt x="110" y="342"/>
                    <a:pt x="190" y="342"/>
                  </a:cubicBezTo>
                  <a:close/>
                  <a:moveTo>
                    <a:pt x="0" y="199"/>
                  </a:moveTo>
                  <a:cubicBezTo>
                    <a:pt x="0" y="66"/>
                    <a:pt x="63" y="0"/>
                    <a:pt x="190" y="0"/>
                  </a:cubicBezTo>
                  <a:cubicBezTo>
                    <a:pt x="316" y="0"/>
                    <a:pt x="380" y="66"/>
                    <a:pt x="380" y="199"/>
                  </a:cubicBezTo>
                  <a:cubicBezTo>
                    <a:pt x="380" y="332"/>
                    <a:pt x="316" y="399"/>
                    <a:pt x="190" y="399"/>
                  </a:cubicBezTo>
                  <a:cubicBezTo>
                    <a:pt x="64" y="399"/>
                    <a:pt x="1" y="332"/>
                    <a:pt x="0" y="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7202488" y="1889125"/>
              <a:ext cx="1219200" cy="1222375"/>
            </a:xfrm>
            <a:custGeom>
              <a:avLst/>
              <a:gdLst>
                <a:gd name="T0" fmla="*/ 196 w 768"/>
                <a:gd name="T1" fmla="*/ 0 h 770"/>
                <a:gd name="T2" fmla="*/ 0 w 768"/>
                <a:gd name="T3" fmla="*/ 200 h 770"/>
                <a:gd name="T4" fmla="*/ 567 w 768"/>
                <a:gd name="T5" fmla="*/ 200 h 770"/>
                <a:gd name="T6" fmla="*/ 567 w 768"/>
                <a:gd name="T7" fmla="*/ 770 h 770"/>
                <a:gd name="T8" fmla="*/ 768 w 768"/>
                <a:gd name="T9" fmla="*/ 574 h 770"/>
                <a:gd name="T10" fmla="*/ 768 w 768"/>
                <a:gd name="T11" fmla="*/ 0 h 770"/>
                <a:gd name="T12" fmla="*/ 196 w 76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70">
                  <a:moveTo>
                    <a:pt x="196" y="0"/>
                  </a:moveTo>
                  <a:lnTo>
                    <a:pt x="0" y="200"/>
                  </a:lnTo>
                  <a:lnTo>
                    <a:pt x="567" y="200"/>
                  </a:lnTo>
                  <a:lnTo>
                    <a:pt x="567" y="770"/>
                  </a:lnTo>
                  <a:lnTo>
                    <a:pt x="768" y="574"/>
                  </a:lnTo>
                  <a:lnTo>
                    <a:pt x="768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720725" y="4476750"/>
              <a:ext cx="341313" cy="484188"/>
            </a:xfrm>
            <a:custGeom>
              <a:avLst/>
              <a:gdLst>
                <a:gd name="T0" fmla="*/ 88 w 91"/>
                <a:gd name="T1" fmla="*/ 15 h 129"/>
                <a:gd name="T2" fmla="*/ 76 w 91"/>
                <a:gd name="T3" fmla="*/ 29 h 129"/>
                <a:gd name="T4" fmla="*/ 49 w 91"/>
                <a:gd name="T5" fmla="*/ 18 h 129"/>
                <a:gd name="T6" fmla="*/ 30 w 91"/>
                <a:gd name="T7" fmla="*/ 33 h 129"/>
                <a:gd name="T8" fmla="*/ 55 w 91"/>
                <a:gd name="T9" fmla="*/ 52 h 129"/>
                <a:gd name="T10" fmla="*/ 91 w 91"/>
                <a:gd name="T11" fmla="*/ 91 h 129"/>
                <a:gd name="T12" fmla="*/ 45 w 91"/>
                <a:gd name="T13" fmla="*/ 129 h 129"/>
                <a:gd name="T14" fmla="*/ 0 w 91"/>
                <a:gd name="T15" fmla="*/ 112 h 129"/>
                <a:gd name="T16" fmla="*/ 13 w 91"/>
                <a:gd name="T17" fmla="*/ 98 h 129"/>
                <a:gd name="T18" fmla="*/ 44 w 91"/>
                <a:gd name="T19" fmla="*/ 110 h 129"/>
                <a:gd name="T20" fmla="*/ 67 w 91"/>
                <a:gd name="T21" fmla="*/ 92 h 129"/>
                <a:gd name="T22" fmla="*/ 42 w 91"/>
                <a:gd name="T23" fmla="*/ 71 h 129"/>
                <a:gd name="T24" fmla="*/ 5 w 91"/>
                <a:gd name="T25" fmla="*/ 34 h 129"/>
                <a:gd name="T26" fmla="*/ 47 w 91"/>
                <a:gd name="T27" fmla="*/ 0 h 129"/>
                <a:gd name="T28" fmla="*/ 88 w 91"/>
                <a:gd name="T29" fmla="*/ 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29">
                  <a:moveTo>
                    <a:pt x="88" y="15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67" y="21"/>
                    <a:pt x="59" y="18"/>
                    <a:pt x="49" y="18"/>
                  </a:cubicBezTo>
                  <a:cubicBezTo>
                    <a:pt x="38" y="18"/>
                    <a:pt x="30" y="23"/>
                    <a:pt x="30" y="33"/>
                  </a:cubicBezTo>
                  <a:cubicBezTo>
                    <a:pt x="30" y="42"/>
                    <a:pt x="34" y="45"/>
                    <a:pt x="55" y="52"/>
                  </a:cubicBezTo>
                  <a:cubicBezTo>
                    <a:pt x="76" y="59"/>
                    <a:pt x="91" y="68"/>
                    <a:pt x="91" y="91"/>
                  </a:cubicBezTo>
                  <a:cubicBezTo>
                    <a:pt x="91" y="113"/>
                    <a:pt x="74" y="129"/>
                    <a:pt x="45" y="129"/>
                  </a:cubicBezTo>
                  <a:cubicBezTo>
                    <a:pt x="25" y="129"/>
                    <a:pt x="10" y="122"/>
                    <a:pt x="0" y="112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22" y="106"/>
                    <a:pt x="31" y="110"/>
                    <a:pt x="44" y="110"/>
                  </a:cubicBezTo>
                  <a:cubicBezTo>
                    <a:pt x="57" y="110"/>
                    <a:pt x="67" y="104"/>
                    <a:pt x="67" y="92"/>
                  </a:cubicBezTo>
                  <a:cubicBezTo>
                    <a:pt x="67" y="82"/>
                    <a:pt x="62" y="77"/>
                    <a:pt x="42" y="71"/>
                  </a:cubicBezTo>
                  <a:cubicBezTo>
                    <a:pt x="17" y="63"/>
                    <a:pt x="5" y="53"/>
                    <a:pt x="5" y="34"/>
                  </a:cubicBezTo>
                  <a:cubicBezTo>
                    <a:pt x="5" y="14"/>
                    <a:pt x="23" y="0"/>
                    <a:pt x="47" y="0"/>
                  </a:cubicBezTo>
                  <a:cubicBezTo>
                    <a:pt x="65" y="0"/>
                    <a:pt x="77" y="5"/>
                    <a:pt x="8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1138238" y="4584700"/>
              <a:ext cx="468313" cy="365125"/>
            </a:xfrm>
            <a:custGeom>
              <a:avLst/>
              <a:gdLst>
                <a:gd name="T0" fmla="*/ 125 w 125"/>
                <a:gd name="T1" fmla="*/ 29 h 97"/>
                <a:gd name="T2" fmla="*/ 125 w 125"/>
                <a:gd name="T3" fmla="*/ 97 h 97"/>
                <a:gd name="T4" fmla="*/ 102 w 125"/>
                <a:gd name="T5" fmla="*/ 97 h 97"/>
                <a:gd name="T6" fmla="*/ 102 w 125"/>
                <a:gd name="T7" fmla="*/ 32 h 97"/>
                <a:gd name="T8" fmla="*/ 92 w 125"/>
                <a:gd name="T9" fmla="*/ 17 h 97"/>
                <a:gd name="T10" fmla="*/ 74 w 125"/>
                <a:gd name="T11" fmla="*/ 31 h 97"/>
                <a:gd name="T12" fmla="*/ 74 w 125"/>
                <a:gd name="T13" fmla="*/ 97 h 97"/>
                <a:gd name="T14" fmla="*/ 51 w 125"/>
                <a:gd name="T15" fmla="*/ 97 h 97"/>
                <a:gd name="T16" fmla="*/ 51 w 125"/>
                <a:gd name="T17" fmla="*/ 32 h 97"/>
                <a:gd name="T18" fmla="*/ 41 w 125"/>
                <a:gd name="T19" fmla="*/ 17 h 97"/>
                <a:gd name="T20" fmla="*/ 23 w 125"/>
                <a:gd name="T21" fmla="*/ 31 h 97"/>
                <a:gd name="T22" fmla="*/ 23 w 125"/>
                <a:gd name="T23" fmla="*/ 97 h 97"/>
                <a:gd name="T24" fmla="*/ 0 w 125"/>
                <a:gd name="T25" fmla="*/ 97 h 97"/>
                <a:gd name="T26" fmla="*/ 0 w 125"/>
                <a:gd name="T27" fmla="*/ 3 h 97"/>
                <a:gd name="T28" fmla="*/ 20 w 125"/>
                <a:gd name="T29" fmla="*/ 3 h 97"/>
                <a:gd name="T30" fmla="*/ 21 w 125"/>
                <a:gd name="T31" fmla="*/ 15 h 97"/>
                <a:gd name="T32" fmla="*/ 49 w 125"/>
                <a:gd name="T33" fmla="*/ 0 h 97"/>
                <a:gd name="T34" fmla="*/ 72 w 125"/>
                <a:gd name="T35" fmla="*/ 16 h 97"/>
                <a:gd name="T36" fmla="*/ 100 w 125"/>
                <a:gd name="T37" fmla="*/ 0 h 97"/>
                <a:gd name="T38" fmla="*/ 125 w 125"/>
                <a:gd name="T39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97">
                  <a:moveTo>
                    <a:pt x="125" y="29"/>
                  </a:moveTo>
                  <a:cubicBezTo>
                    <a:pt x="125" y="97"/>
                    <a:pt x="125" y="97"/>
                    <a:pt x="125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20"/>
                    <a:pt x="97" y="17"/>
                    <a:pt x="92" y="17"/>
                  </a:cubicBezTo>
                  <a:cubicBezTo>
                    <a:pt x="84" y="17"/>
                    <a:pt x="79" y="23"/>
                    <a:pt x="74" y="31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20"/>
                    <a:pt x="46" y="17"/>
                    <a:pt x="41" y="17"/>
                  </a:cubicBezTo>
                  <a:cubicBezTo>
                    <a:pt x="33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8" y="5"/>
                    <a:pt x="37" y="0"/>
                    <a:pt x="49" y="0"/>
                  </a:cubicBezTo>
                  <a:cubicBezTo>
                    <a:pt x="60" y="0"/>
                    <a:pt x="68" y="6"/>
                    <a:pt x="72" y="16"/>
                  </a:cubicBezTo>
                  <a:cubicBezTo>
                    <a:pt x="79" y="6"/>
                    <a:pt x="87" y="0"/>
                    <a:pt x="100" y="0"/>
                  </a:cubicBezTo>
                  <a:cubicBezTo>
                    <a:pt x="115" y="0"/>
                    <a:pt x="125" y="11"/>
                    <a:pt x="125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5"/>
            <p:cNvSpPr>
              <a:spLocks noEditPoints="1"/>
            </p:cNvSpPr>
            <p:nvPr userDrawn="1"/>
          </p:nvSpPr>
          <p:spPr bwMode="auto">
            <a:xfrm>
              <a:off x="1677988" y="4584700"/>
              <a:ext cx="314325" cy="376238"/>
            </a:xfrm>
            <a:custGeom>
              <a:avLst/>
              <a:gdLst>
                <a:gd name="T0" fmla="*/ 84 w 84"/>
                <a:gd name="T1" fmla="*/ 84 h 100"/>
                <a:gd name="T2" fmla="*/ 79 w 84"/>
                <a:gd name="T3" fmla="*/ 99 h 100"/>
                <a:gd name="T4" fmla="*/ 58 w 84"/>
                <a:gd name="T5" fmla="*/ 85 h 100"/>
                <a:gd name="T6" fmla="*/ 30 w 84"/>
                <a:gd name="T7" fmla="*/ 100 h 100"/>
                <a:gd name="T8" fmla="*/ 0 w 84"/>
                <a:gd name="T9" fmla="*/ 70 h 100"/>
                <a:gd name="T10" fmla="*/ 43 w 84"/>
                <a:gd name="T11" fmla="*/ 39 h 100"/>
                <a:gd name="T12" fmla="*/ 55 w 84"/>
                <a:gd name="T13" fmla="*/ 39 h 100"/>
                <a:gd name="T14" fmla="*/ 55 w 84"/>
                <a:gd name="T15" fmla="*/ 34 h 100"/>
                <a:gd name="T16" fmla="*/ 37 w 84"/>
                <a:gd name="T17" fmla="*/ 17 h 100"/>
                <a:gd name="T18" fmla="*/ 12 w 84"/>
                <a:gd name="T19" fmla="*/ 22 h 100"/>
                <a:gd name="T20" fmla="*/ 7 w 84"/>
                <a:gd name="T21" fmla="*/ 7 h 100"/>
                <a:gd name="T22" fmla="*/ 41 w 84"/>
                <a:gd name="T23" fmla="*/ 0 h 100"/>
                <a:gd name="T24" fmla="*/ 77 w 84"/>
                <a:gd name="T25" fmla="*/ 32 h 100"/>
                <a:gd name="T26" fmla="*/ 77 w 84"/>
                <a:gd name="T27" fmla="*/ 72 h 100"/>
                <a:gd name="T28" fmla="*/ 84 w 84"/>
                <a:gd name="T29" fmla="*/ 84 h 100"/>
                <a:gd name="T30" fmla="*/ 55 w 84"/>
                <a:gd name="T31" fmla="*/ 71 h 100"/>
                <a:gd name="T32" fmla="*/ 55 w 84"/>
                <a:gd name="T33" fmla="*/ 52 h 100"/>
                <a:gd name="T34" fmla="*/ 45 w 84"/>
                <a:gd name="T35" fmla="*/ 52 h 100"/>
                <a:gd name="T36" fmla="*/ 23 w 84"/>
                <a:gd name="T37" fmla="*/ 69 h 100"/>
                <a:gd name="T38" fmla="*/ 36 w 84"/>
                <a:gd name="T39" fmla="*/ 83 h 100"/>
                <a:gd name="T40" fmla="*/ 55 w 84"/>
                <a:gd name="T41" fmla="*/ 7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100">
                  <a:moveTo>
                    <a:pt x="84" y="84"/>
                  </a:moveTo>
                  <a:cubicBezTo>
                    <a:pt x="79" y="99"/>
                    <a:pt x="79" y="99"/>
                    <a:pt x="79" y="99"/>
                  </a:cubicBezTo>
                  <a:cubicBezTo>
                    <a:pt x="69" y="98"/>
                    <a:pt x="62" y="95"/>
                    <a:pt x="58" y="85"/>
                  </a:cubicBezTo>
                  <a:cubicBezTo>
                    <a:pt x="52" y="95"/>
                    <a:pt x="41" y="100"/>
                    <a:pt x="30" y="100"/>
                  </a:cubicBezTo>
                  <a:cubicBezTo>
                    <a:pt x="11" y="100"/>
                    <a:pt x="0" y="88"/>
                    <a:pt x="0" y="70"/>
                  </a:cubicBezTo>
                  <a:cubicBezTo>
                    <a:pt x="0" y="50"/>
                    <a:pt x="15" y="39"/>
                    <a:pt x="43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1"/>
                    <a:pt x="49" y="17"/>
                    <a:pt x="37" y="17"/>
                  </a:cubicBezTo>
                  <a:cubicBezTo>
                    <a:pt x="30" y="17"/>
                    <a:pt x="21" y="19"/>
                    <a:pt x="12" y="2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8" y="2"/>
                    <a:pt x="30" y="0"/>
                    <a:pt x="41" y="0"/>
                  </a:cubicBezTo>
                  <a:cubicBezTo>
                    <a:pt x="66" y="0"/>
                    <a:pt x="77" y="11"/>
                    <a:pt x="77" y="3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80"/>
                    <a:pt x="79" y="82"/>
                    <a:pt x="84" y="84"/>
                  </a:cubicBezTo>
                  <a:close/>
                  <a:moveTo>
                    <a:pt x="55" y="71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0" y="52"/>
                    <a:pt x="23" y="58"/>
                    <a:pt x="23" y="69"/>
                  </a:cubicBezTo>
                  <a:cubicBezTo>
                    <a:pt x="23" y="78"/>
                    <a:pt x="28" y="83"/>
                    <a:pt x="36" y="83"/>
                  </a:cubicBezTo>
                  <a:cubicBezTo>
                    <a:pt x="44" y="83"/>
                    <a:pt x="50" y="79"/>
                    <a:pt x="55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2071688" y="4584700"/>
              <a:ext cx="209550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3 w 56"/>
                <a:gd name="T5" fmla="*/ 22 h 97"/>
                <a:gd name="T6" fmla="*/ 22 w 56"/>
                <a:gd name="T7" fmla="*/ 47 h 97"/>
                <a:gd name="T8" fmla="*/ 22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19 w 56"/>
                <a:gd name="T15" fmla="*/ 3 h 97"/>
                <a:gd name="T16" fmla="*/ 21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6" y="22"/>
                    <a:pt x="43" y="22"/>
                  </a:cubicBezTo>
                  <a:cubicBezTo>
                    <a:pt x="32" y="22"/>
                    <a:pt x="26" y="31"/>
                    <a:pt x="22" y="4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49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7"/>
            <p:cNvSpPr>
              <a:spLocks/>
            </p:cNvSpPr>
            <p:nvPr userDrawn="1"/>
          </p:nvSpPr>
          <p:spPr bwMode="auto">
            <a:xfrm>
              <a:off x="2297113" y="4506913"/>
              <a:ext cx="247650" cy="454025"/>
            </a:xfrm>
            <a:custGeom>
              <a:avLst/>
              <a:gdLst>
                <a:gd name="T0" fmla="*/ 66 w 66"/>
                <a:gd name="T1" fmla="*/ 113 h 121"/>
                <a:gd name="T2" fmla="*/ 43 w 66"/>
                <a:gd name="T3" fmla="*/ 121 h 121"/>
                <a:gd name="T4" fmla="*/ 14 w 66"/>
                <a:gd name="T5" fmla="*/ 90 h 121"/>
                <a:gd name="T6" fmla="*/ 14 w 66"/>
                <a:gd name="T7" fmla="*/ 40 h 121"/>
                <a:gd name="T8" fmla="*/ 0 w 66"/>
                <a:gd name="T9" fmla="*/ 40 h 121"/>
                <a:gd name="T10" fmla="*/ 0 w 66"/>
                <a:gd name="T11" fmla="*/ 24 h 121"/>
                <a:gd name="T12" fmla="*/ 14 w 66"/>
                <a:gd name="T13" fmla="*/ 24 h 121"/>
                <a:gd name="T14" fmla="*/ 14 w 66"/>
                <a:gd name="T15" fmla="*/ 3 h 121"/>
                <a:gd name="T16" fmla="*/ 37 w 66"/>
                <a:gd name="T17" fmla="*/ 0 h 121"/>
                <a:gd name="T18" fmla="*/ 37 w 66"/>
                <a:gd name="T19" fmla="*/ 24 h 121"/>
                <a:gd name="T20" fmla="*/ 59 w 66"/>
                <a:gd name="T21" fmla="*/ 24 h 121"/>
                <a:gd name="T22" fmla="*/ 57 w 66"/>
                <a:gd name="T23" fmla="*/ 40 h 121"/>
                <a:gd name="T24" fmla="*/ 37 w 66"/>
                <a:gd name="T25" fmla="*/ 40 h 121"/>
                <a:gd name="T26" fmla="*/ 37 w 66"/>
                <a:gd name="T27" fmla="*/ 89 h 121"/>
                <a:gd name="T28" fmla="*/ 47 w 66"/>
                <a:gd name="T29" fmla="*/ 102 h 121"/>
                <a:gd name="T30" fmla="*/ 58 w 66"/>
                <a:gd name="T31" fmla="*/ 99 h 121"/>
                <a:gd name="T32" fmla="*/ 66 w 66"/>
                <a:gd name="T3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21">
                  <a:moveTo>
                    <a:pt x="66" y="113"/>
                  </a:moveTo>
                  <a:cubicBezTo>
                    <a:pt x="60" y="118"/>
                    <a:pt x="51" y="121"/>
                    <a:pt x="43" y="121"/>
                  </a:cubicBezTo>
                  <a:cubicBezTo>
                    <a:pt x="24" y="120"/>
                    <a:pt x="14" y="110"/>
                    <a:pt x="14" y="9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98"/>
                    <a:pt x="40" y="102"/>
                    <a:pt x="47" y="102"/>
                  </a:cubicBezTo>
                  <a:cubicBezTo>
                    <a:pt x="51" y="102"/>
                    <a:pt x="54" y="101"/>
                    <a:pt x="58" y="99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2562225" y="4584700"/>
              <a:ext cx="315913" cy="376238"/>
            </a:xfrm>
            <a:custGeom>
              <a:avLst/>
              <a:gdLst>
                <a:gd name="T0" fmla="*/ 83 w 84"/>
                <a:gd name="T1" fmla="*/ 57 h 100"/>
                <a:gd name="T2" fmla="*/ 24 w 84"/>
                <a:gd name="T3" fmla="*/ 57 h 100"/>
                <a:gd name="T4" fmla="*/ 47 w 84"/>
                <a:gd name="T5" fmla="*/ 82 h 100"/>
                <a:gd name="T6" fmla="*/ 71 w 84"/>
                <a:gd name="T7" fmla="*/ 74 h 100"/>
                <a:gd name="T8" fmla="*/ 80 w 84"/>
                <a:gd name="T9" fmla="*/ 87 h 100"/>
                <a:gd name="T10" fmla="*/ 45 w 84"/>
                <a:gd name="T11" fmla="*/ 100 h 100"/>
                <a:gd name="T12" fmla="*/ 0 w 84"/>
                <a:gd name="T13" fmla="*/ 50 h 100"/>
                <a:gd name="T14" fmla="*/ 42 w 84"/>
                <a:gd name="T15" fmla="*/ 0 h 100"/>
                <a:gd name="T16" fmla="*/ 84 w 84"/>
                <a:gd name="T17" fmla="*/ 47 h 100"/>
                <a:gd name="T18" fmla="*/ 83 w 84"/>
                <a:gd name="T19" fmla="*/ 57 h 100"/>
                <a:gd name="T20" fmla="*/ 61 w 84"/>
                <a:gd name="T21" fmla="*/ 41 h 100"/>
                <a:gd name="T22" fmla="*/ 43 w 84"/>
                <a:gd name="T23" fmla="*/ 16 h 100"/>
                <a:gd name="T24" fmla="*/ 24 w 84"/>
                <a:gd name="T25" fmla="*/ 42 h 100"/>
                <a:gd name="T26" fmla="*/ 61 w 84"/>
                <a:gd name="T27" fmla="*/ 42 h 100"/>
                <a:gd name="T28" fmla="*/ 61 w 84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6" y="76"/>
                    <a:pt x="35" y="82"/>
                    <a:pt x="47" y="82"/>
                  </a:cubicBezTo>
                  <a:cubicBezTo>
                    <a:pt x="56" y="82"/>
                    <a:pt x="63" y="80"/>
                    <a:pt x="71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60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6" y="0"/>
                    <a:pt x="42" y="0"/>
                  </a:cubicBezTo>
                  <a:cubicBezTo>
                    <a:pt x="69" y="0"/>
                    <a:pt x="84" y="18"/>
                    <a:pt x="84" y="47"/>
                  </a:cubicBezTo>
                  <a:cubicBezTo>
                    <a:pt x="84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6" y="16"/>
                    <a:pt x="43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2955925" y="4584700"/>
              <a:ext cx="211138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4 w 56"/>
                <a:gd name="T5" fmla="*/ 22 h 97"/>
                <a:gd name="T6" fmla="*/ 23 w 56"/>
                <a:gd name="T7" fmla="*/ 47 h 97"/>
                <a:gd name="T8" fmla="*/ 23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20 w 56"/>
                <a:gd name="T15" fmla="*/ 3 h 97"/>
                <a:gd name="T16" fmla="*/ 22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7" y="22"/>
                    <a:pt x="44" y="22"/>
                  </a:cubicBezTo>
                  <a:cubicBezTo>
                    <a:pt x="32" y="22"/>
                    <a:pt x="26" y="31"/>
                    <a:pt x="23" y="47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50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3387725" y="4487863"/>
              <a:ext cx="352425" cy="461963"/>
            </a:xfrm>
            <a:custGeom>
              <a:avLst/>
              <a:gdLst>
                <a:gd name="T0" fmla="*/ 94 w 94"/>
                <a:gd name="T1" fmla="*/ 61 h 123"/>
                <a:gd name="T2" fmla="*/ 34 w 94"/>
                <a:gd name="T3" fmla="*/ 123 h 123"/>
                <a:gd name="T4" fmla="*/ 0 w 94"/>
                <a:gd name="T5" fmla="*/ 123 h 123"/>
                <a:gd name="T6" fmla="*/ 0 w 94"/>
                <a:gd name="T7" fmla="*/ 0 h 123"/>
                <a:gd name="T8" fmla="*/ 31 w 94"/>
                <a:gd name="T9" fmla="*/ 0 h 123"/>
                <a:gd name="T10" fmla="*/ 94 w 94"/>
                <a:gd name="T11" fmla="*/ 61 h 123"/>
                <a:gd name="T12" fmla="*/ 24 w 94"/>
                <a:gd name="T13" fmla="*/ 17 h 123"/>
                <a:gd name="T14" fmla="*/ 24 w 94"/>
                <a:gd name="T15" fmla="*/ 105 h 123"/>
                <a:gd name="T16" fmla="*/ 35 w 94"/>
                <a:gd name="T17" fmla="*/ 105 h 123"/>
                <a:gd name="T18" fmla="*/ 69 w 94"/>
                <a:gd name="T19" fmla="*/ 61 h 123"/>
                <a:gd name="T20" fmla="*/ 35 w 94"/>
                <a:gd name="T21" fmla="*/ 17 h 123"/>
                <a:gd name="T22" fmla="*/ 24 w 94"/>
                <a:gd name="T2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23">
                  <a:moveTo>
                    <a:pt x="94" y="61"/>
                  </a:moveTo>
                  <a:cubicBezTo>
                    <a:pt x="94" y="111"/>
                    <a:pt x="63" y="123"/>
                    <a:pt x="34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3" y="0"/>
                    <a:pt x="94" y="10"/>
                    <a:pt x="94" y="61"/>
                  </a:cubicBezTo>
                  <a:close/>
                  <a:moveTo>
                    <a:pt x="24" y="17"/>
                  </a:moveTo>
                  <a:cubicBezTo>
                    <a:pt x="24" y="105"/>
                    <a:pt x="24" y="105"/>
                    <a:pt x="2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54" y="105"/>
                    <a:pt x="69" y="97"/>
                    <a:pt x="69" y="61"/>
                  </a:cubicBezTo>
                  <a:cubicBezTo>
                    <a:pt x="69" y="24"/>
                    <a:pt x="53" y="17"/>
                    <a:pt x="35" y="17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3797300" y="4584700"/>
              <a:ext cx="311150" cy="376238"/>
            </a:xfrm>
            <a:custGeom>
              <a:avLst/>
              <a:gdLst>
                <a:gd name="T0" fmla="*/ 83 w 83"/>
                <a:gd name="T1" fmla="*/ 57 h 100"/>
                <a:gd name="T2" fmla="*/ 24 w 83"/>
                <a:gd name="T3" fmla="*/ 57 h 100"/>
                <a:gd name="T4" fmla="*/ 47 w 83"/>
                <a:gd name="T5" fmla="*/ 82 h 100"/>
                <a:gd name="T6" fmla="*/ 70 w 83"/>
                <a:gd name="T7" fmla="*/ 74 h 100"/>
                <a:gd name="T8" fmla="*/ 80 w 83"/>
                <a:gd name="T9" fmla="*/ 87 h 100"/>
                <a:gd name="T10" fmla="*/ 45 w 83"/>
                <a:gd name="T11" fmla="*/ 100 h 100"/>
                <a:gd name="T12" fmla="*/ 0 w 83"/>
                <a:gd name="T13" fmla="*/ 50 h 100"/>
                <a:gd name="T14" fmla="*/ 42 w 83"/>
                <a:gd name="T15" fmla="*/ 0 h 100"/>
                <a:gd name="T16" fmla="*/ 83 w 83"/>
                <a:gd name="T17" fmla="*/ 47 h 100"/>
                <a:gd name="T18" fmla="*/ 83 w 83"/>
                <a:gd name="T19" fmla="*/ 57 h 100"/>
                <a:gd name="T20" fmla="*/ 61 w 83"/>
                <a:gd name="T21" fmla="*/ 41 h 100"/>
                <a:gd name="T22" fmla="*/ 42 w 83"/>
                <a:gd name="T23" fmla="*/ 16 h 100"/>
                <a:gd name="T24" fmla="*/ 24 w 83"/>
                <a:gd name="T25" fmla="*/ 42 h 100"/>
                <a:gd name="T26" fmla="*/ 61 w 83"/>
                <a:gd name="T27" fmla="*/ 42 h 100"/>
                <a:gd name="T28" fmla="*/ 61 w 83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5" y="76"/>
                    <a:pt x="34" y="82"/>
                    <a:pt x="47" y="82"/>
                  </a:cubicBezTo>
                  <a:cubicBezTo>
                    <a:pt x="55" y="82"/>
                    <a:pt x="62" y="80"/>
                    <a:pt x="70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59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5" y="0"/>
                    <a:pt x="42" y="0"/>
                  </a:cubicBezTo>
                  <a:cubicBezTo>
                    <a:pt x="68" y="0"/>
                    <a:pt x="83" y="18"/>
                    <a:pt x="83" y="47"/>
                  </a:cubicBezTo>
                  <a:cubicBezTo>
                    <a:pt x="83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5" y="16"/>
                    <a:pt x="42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4164013" y="4584700"/>
              <a:ext cx="280988" cy="376238"/>
            </a:xfrm>
            <a:custGeom>
              <a:avLst/>
              <a:gdLst>
                <a:gd name="T0" fmla="*/ 75 w 75"/>
                <a:gd name="T1" fmla="*/ 11 h 100"/>
                <a:gd name="T2" fmla="*/ 65 w 75"/>
                <a:gd name="T3" fmla="*/ 25 h 100"/>
                <a:gd name="T4" fmla="*/ 46 w 75"/>
                <a:gd name="T5" fmla="*/ 18 h 100"/>
                <a:gd name="T6" fmla="*/ 25 w 75"/>
                <a:gd name="T7" fmla="*/ 50 h 100"/>
                <a:gd name="T8" fmla="*/ 46 w 75"/>
                <a:gd name="T9" fmla="*/ 81 h 100"/>
                <a:gd name="T10" fmla="*/ 65 w 75"/>
                <a:gd name="T11" fmla="*/ 74 h 100"/>
                <a:gd name="T12" fmla="*/ 75 w 75"/>
                <a:gd name="T13" fmla="*/ 89 h 100"/>
                <a:gd name="T14" fmla="*/ 45 w 75"/>
                <a:gd name="T15" fmla="*/ 100 h 100"/>
                <a:gd name="T16" fmla="*/ 0 w 75"/>
                <a:gd name="T17" fmla="*/ 51 h 100"/>
                <a:gd name="T18" fmla="*/ 44 w 75"/>
                <a:gd name="T19" fmla="*/ 0 h 100"/>
                <a:gd name="T20" fmla="*/ 75 w 75"/>
                <a:gd name="T21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0">
                  <a:moveTo>
                    <a:pt x="75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9" y="20"/>
                    <a:pt x="53" y="18"/>
                    <a:pt x="46" y="18"/>
                  </a:cubicBezTo>
                  <a:cubicBezTo>
                    <a:pt x="33" y="18"/>
                    <a:pt x="25" y="28"/>
                    <a:pt x="25" y="50"/>
                  </a:cubicBezTo>
                  <a:cubicBezTo>
                    <a:pt x="25" y="73"/>
                    <a:pt x="33" y="81"/>
                    <a:pt x="46" y="81"/>
                  </a:cubicBezTo>
                  <a:cubicBezTo>
                    <a:pt x="53" y="81"/>
                    <a:pt x="58" y="79"/>
                    <a:pt x="65" y="74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6" y="96"/>
                    <a:pt x="57" y="100"/>
                    <a:pt x="45" y="100"/>
                  </a:cubicBezTo>
                  <a:cubicBezTo>
                    <a:pt x="17" y="100"/>
                    <a:pt x="0" y="81"/>
                    <a:pt x="0" y="51"/>
                  </a:cubicBezTo>
                  <a:cubicBezTo>
                    <a:pt x="0" y="20"/>
                    <a:pt x="17" y="0"/>
                    <a:pt x="44" y="0"/>
                  </a:cubicBezTo>
                  <a:cubicBezTo>
                    <a:pt x="57" y="0"/>
                    <a:pt x="66" y="3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3"/>
            <p:cNvSpPr>
              <a:spLocks noEditPoints="1"/>
            </p:cNvSpPr>
            <p:nvPr userDrawn="1"/>
          </p:nvSpPr>
          <p:spPr bwMode="auto">
            <a:xfrm>
              <a:off x="4497388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4"/>
            <p:cNvSpPr>
              <a:spLocks/>
            </p:cNvSpPr>
            <p:nvPr userDrawn="1"/>
          </p:nvSpPr>
          <p:spPr bwMode="auto">
            <a:xfrm>
              <a:off x="4656138" y="4584700"/>
              <a:ext cx="288925" cy="376238"/>
            </a:xfrm>
            <a:custGeom>
              <a:avLst/>
              <a:gdLst>
                <a:gd name="T0" fmla="*/ 74 w 77"/>
                <a:gd name="T1" fmla="*/ 11 h 100"/>
                <a:gd name="T2" fmla="*/ 65 w 77"/>
                <a:gd name="T3" fmla="*/ 25 h 100"/>
                <a:gd name="T4" fmla="*/ 42 w 77"/>
                <a:gd name="T5" fmla="*/ 17 h 100"/>
                <a:gd name="T6" fmla="*/ 27 w 77"/>
                <a:gd name="T7" fmla="*/ 26 h 100"/>
                <a:gd name="T8" fmla="*/ 47 w 77"/>
                <a:gd name="T9" fmla="*/ 40 h 100"/>
                <a:gd name="T10" fmla="*/ 77 w 77"/>
                <a:gd name="T11" fmla="*/ 70 h 100"/>
                <a:gd name="T12" fmla="*/ 37 w 77"/>
                <a:gd name="T13" fmla="*/ 100 h 100"/>
                <a:gd name="T14" fmla="*/ 0 w 77"/>
                <a:gd name="T15" fmla="*/ 86 h 100"/>
                <a:gd name="T16" fmla="*/ 11 w 77"/>
                <a:gd name="T17" fmla="*/ 73 h 100"/>
                <a:gd name="T18" fmla="*/ 37 w 77"/>
                <a:gd name="T19" fmla="*/ 83 h 100"/>
                <a:gd name="T20" fmla="*/ 54 w 77"/>
                <a:gd name="T21" fmla="*/ 71 h 100"/>
                <a:gd name="T22" fmla="*/ 32 w 77"/>
                <a:gd name="T23" fmla="*/ 56 h 100"/>
                <a:gd name="T24" fmla="*/ 4 w 77"/>
                <a:gd name="T25" fmla="*/ 27 h 100"/>
                <a:gd name="T26" fmla="*/ 41 w 77"/>
                <a:gd name="T27" fmla="*/ 0 h 100"/>
                <a:gd name="T28" fmla="*/ 74 w 77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00">
                  <a:moveTo>
                    <a:pt x="74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7" y="20"/>
                    <a:pt x="50" y="17"/>
                    <a:pt x="42" y="17"/>
                  </a:cubicBezTo>
                  <a:cubicBezTo>
                    <a:pt x="32" y="17"/>
                    <a:pt x="27" y="21"/>
                    <a:pt x="27" y="26"/>
                  </a:cubicBezTo>
                  <a:cubicBezTo>
                    <a:pt x="27" y="33"/>
                    <a:pt x="31" y="35"/>
                    <a:pt x="47" y="40"/>
                  </a:cubicBezTo>
                  <a:cubicBezTo>
                    <a:pt x="66" y="45"/>
                    <a:pt x="77" y="53"/>
                    <a:pt x="77" y="70"/>
                  </a:cubicBezTo>
                  <a:cubicBezTo>
                    <a:pt x="77" y="89"/>
                    <a:pt x="59" y="100"/>
                    <a:pt x="37" y="100"/>
                  </a:cubicBezTo>
                  <a:cubicBezTo>
                    <a:pt x="21" y="100"/>
                    <a:pt x="9" y="94"/>
                    <a:pt x="0" y="86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9" y="79"/>
                    <a:pt x="27" y="83"/>
                    <a:pt x="37" y="83"/>
                  </a:cubicBezTo>
                  <a:cubicBezTo>
                    <a:pt x="47" y="83"/>
                    <a:pt x="54" y="78"/>
                    <a:pt x="54" y="71"/>
                  </a:cubicBezTo>
                  <a:cubicBezTo>
                    <a:pt x="54" y="63"/>
                    <a:pt x="50" y="61"/>
                    <a:pt x="32" y="56"/>
                  </a:cubicBezTo>
                  <a:cubicBezTo>
                    <a:pt x="13" y="51"/>
                    <a:pt x="4" y="41"/>
                    <a:pt x="4" y="27"/>
                  </a:cubicBezTo>
                  <a:cubicBezTo>
                    <a:pt x="4" y="12"/>
                    <a:pt x="19" y="0"/>
                    <a:pt x="41" y="0"/>
                  </a:cubicBezTo>
                  <a:cubicBezTo>
                    <a:pt x="54" y="0"/>
                    <a:pt x="65" y="4"/>
                    <a:pt x="7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5"/>
            <p:cNvSpPr>
              <a:spLocks noEditPoints="1"/>
            </p:cNvSpPr>
            <p:nvPr userDrawn="1"/>
          </p:nvSpPr>
          <p:spPr bwMode="auto">
            <a:xfrm>
              <a:off x="5003800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6"/>
            <p:cNvSpPr>
              <a:spLocks noEditPoints="1"/>
            </p:cNvSpPr>
            <p:nvPr userDrawn="1"/>
          </p:nvSpPr>
          <p:spPr bwMode="auto">
            <a:xfrm>
              <a:off x="5180013" y="4584700"/>
              <a:ext cx="334963" cy="376238"/>
            </a:xfrm>
            <a:custGeom>
              <a:avLst/>
              <a:gdLst>
                <a:gd name="T0" fmla="*/ 89 w 89"/>
                <a:gd name="T1" fmla="*/ 50 h 100"/>
                <a:gd name="T2" fmla="*/ 44 w 89"/>
                <a:gd name="T3" fmla="*/ 100 h 100"/>
                <a:gd name="T4" fmla="*/ 0 w 89"/>
                <a:gd name="T5" fmla="*/ 50 h 100"/>
                <a:gd name="T6" fmla="*/ 44 w 89"/>
                <a:gd name="T7" fmla="*/ 0 h 100"/>
                <a:gd name="T8" fmla="*/ 89 w 89"/>
                <a:gd name="T9" fmla="*/ 50 h 100"/>
                <a:gd name="T10" fmla="*/ 24 w 89"/>
                <a:gd name="T11" fmla="*/ 50 h 100"/>
                <a:gd name="T12" fmla="*/ 44 w 89"/>
                <a:gd name="T13" fmla="*/ 82 h 100"/>
                <a:gd name="T14" fmla="*/ 65 w 89"/>
                <a:gd name="T15" fmla="*/ 50 h 100"/>
                <a:gd name="T16" fmla="*/ 44 w 89"/>
                <a:gd name="T17" fmla="*/ 17 h 100"/>
                <a:gd name="T18" fmla="*/ 24 w 89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0">
                  <a:moveTo>
                    <a:pt x="89" y="50"/>
                  </a:moveTo>
                  <a:cubicBezTo>
                    <a:pt x="89" y="79"/>
                    <a:pt x="72" y="100"/>
                    <a:pt x="44" y="100"/>
                  </a:cubicBezTo>
                  <a:cubicBezTo>
                    <a:pt x="16" y="100"/>
                    <a:pt x="0" y="81"/>
                    <a:pt x="0" y="50"/>
                  </a:cubicBezTo>
                  <a:cubicBezTo>
                    <a:pt x="0" y="20"/>
                    <a:pt x="16" y="0"/>
                    <a:pt x="44" y="0"/>
                  </a:cubicBezTo>
                  <a:cubicBezTo>
                    <a:pt x="72" y="0"/>
                    <a:pt x="89" y="19"/>
                    <a:pt x="89" y="50"/>
                  </a:cubicBezTo>
                  <a:close/>
                  <a:moveTo>
                    <a:pt x="24" y="50"/>
                  </a:moveTo>
                  <a:cubicBezTo>
                    <a:pt x="24" y="72"/>
                    <a:pt x="31" y="82"/>
                    <a:pt x="44" y="82"/>
                  </a:cubicBezTo>
                  <a:cubicBezTo>
                    <a:pt x="58" y="82"/>
                    <a:pt x="65" y="72"/>
                    <a:pt x="65" y="50"/>
                  </a:cubicBezTo>
                  <a:cubicBezTo>
                    <a:pt x="65" y="27"/>
                    <a:pt x="58" y="17"/>
                    <a:pt x="44" y="17"/>
                  </a:cubicBezTo>
                  <a:cubicBezTo>
                    <a:pt x="31" y="17"/>
                    <a:pt x="24" y="27"/>
                    <a:pt x="2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7"/>
            <p:cNvSpPr>
              <a:spLocks/>
            </p:cNvSpPr>
            <p:nvPr userDrawn="1"/>
          </p:nvSpPr>
          <p:spPr bwMode="auto">
            <a:xfrm>
              <a:off x="5592763" y="4584700"/>
              <a:ext cx="288925" cy="365125"/>
            </a:xfrm>
            <a:custGeom>
              <a:avLst/>
              <a:gdLst>
                <a:gd name="T0" fmla="*/ 77 w 77"/>
                <a:gd name="T1" fmla="*/ 29 h 97"/>
                <a:gd name="T2" fmla="*/ 77 w 77"/>
                <a:gd name="T3" fmla="*/ 97 h 97"/>
                <a:gd name="T4" fmla="*/ 54 w 77"/>
                <a:gd name="T5" fmla="*/ 97 h 97"/>
                <a:gd name="T6" fmla="*/ 54 w 77"/>
                <a:gd name="T7" fmla="*/ 32 h 97"/>
                <a:gd name="T8" fmla="*/ 43 w 77"/>
                <a:gd name="T9" fmla="*/ 17 h 97"/>
                <a:gd name="T10" fmla="*/ 23 w 77"/>
                <a:gd name="T11" fmla="*/ 31 h 97"/>
                <a:gd name="T12" fmla="*/ 23 w 77"/>
                <a:gd name="T13" fmla="*/ 97 h 97"/>
                <a:gd name="T14" fmla="*/ 0 w 77"/>
                <a:gd name="T15" fmla="*/ 97 h 97"/>
                <a:gd name="T16" fmla="*/ 0 w 77"/>
                <a:gd name="T17" fmla="*/ 3 h 97"/>
                <a:gd name="T18" fmla="*/ 20 w 77"/>
                <a:gd name="T19" fmla="*/ 3 h 97"/>
                <a:gd name="T20" fmla="*/ 22 w 77"/>
                <a:gd name="T21" fmla="*/ 15 h 97"/>
                <a:gd name="T22" fmla="*/ 50 w 77"/>
                <a:gd name="T23" fmla="*/ 0 h 97"/>
                <a:gd name="T24" fmla="*/ 77 w 77"/>
                <a:gd name="T25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7">
                  <a:moveTo>
                    <a:pt x="77" y="29"/>
                  </a:moveTo>
                  <a:cubicBezTo>
                    <a:pt x="77" y="97"/>
                    <a:pt x="77" y="97"/>
                    <a:pt x="77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20"/>
                    <a:pt x="50" y="17"/>
                    <a:pt x="43" y="17"/>
                  </a:cubicBezTo>
                  <a:cubicBezTo>
                    <a:pt x="34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6"/>
                    <a:pt x="38" y="0"/>
                    <a:pt x="50" y="0"/>
                  </a:cubicBezTo>
                  <a:cubicBezTo>
                    <a:pt x="67" y="0"/>
                    <a:pt x="77" y="11"/>
                    <a:pt x="77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8"/>
            <p:cNvSpPr>
              <a:spLocks/>
            </p:cNvSpPr>
            <p:nvPr userDrawn="1"/>
          </p:nvSpPr>
          <p:spPr bwMode="auto">
            <a:xfrm>
              <a:off x="5938838" y="4584700"/>
              <a:ext cx="292100" cy="376238"/>
            </a:xfrm>
            <a:custGeom>
              <a:avLst/>
              <a:gdLst>
                <a:gd name="T0" fmla="*/ 75 w 78"/>
                <a:gd name="T1" fmla="*/ 11 h 100"/>
                <a:gd name="T2" fmla="*/ 66 w 78"/>
                <a:gd name="T3" fmla="*/ 25 h 100"/>
                <a:gd name="T4" fmla="*/ 42 w 78"/>
                <a:gd name="T5" fmla="*/ 17 h 100"/>
                <a:gd name="T6" fmla="*/ 28 w 78"/>
                <a:gd name="T7" fmla="*/ 26 h 100"/>
                <a:gd name="T8" fmla="*/ 48 w 78"/>
                <a:gd name="T9" fmla="*/ 40 h 100"/>
                <a:gd name="T10" fmla="*/ 78 w 78"/>
                <a:gd name="T11" fmla="*/ 70 h 100"/>
                <a:gd name="T12" fmla="*/ 38 w 78"/>
                <a:gd name="T13" fmla="*/ 100 h 100"/>
                <a:gd name="T14" fmla="*/ 0 w 78"/>
                <a:gd name="T15" fmla="*/ 86 h 100"/>
                <a:gd name="T16" fmla="*/ 12 w 78"/>
                <a:gd name="T17" fmla="*/ 73 h 100"/>
                <a:gd name="T18" fmla="*/ 38 w 78"/>
                <a:gd name="T19" fmla="*/ 83 h 100"/>
                <a:gd name="T20" fmla="*/ 54 w 78"/>
                <a:gd name="T21" fmla="*/ 71 h 100"/>
                <a:gd name="T22" fmla="*/ 33 w 78"/>
                <a:gd name="T23" fmla="*/ 56 h 100"/>
                <a:gd name="T24" fmla="*/ 5 w 78"/>
                <a:gd name="T25" fmla="*/ 27 h 100"/>
                <a:gd name="T26" fmla="*/ 41 w 78"/>
                <a:gd name="T27" fmla="*/ 0 h 100"/>
                <a:gd name="T28" fmla="*/ 75 w 78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0">
                  <a:moveTo>
                    <a:pt x="75" y="11"/>
                  </a:moveTo>
                  <a:cubicBezTo>
                    <a:pt x="66" y="25"/>
                    <a:pt x="66" y="25"/>
                    <a:pt x="66" y="25"/>
                  </a:cubicBezTo>
                  <a:cubicBezTo>
                    <a:pt x="58" y="20"/>
                    <a:pt x="51" y="17"/>
                    <a:pt x="42" y="17"/>
                  </a:cubicBezTo>
                  <a:cubicBezTo>
                    <a:pt x="33" y="17"/>
                    <a:pt x="28" y="21"/>
                    <a:pt x="28" y="26"/>
                  </a:cubicBezTo>
                  <a:cubicBezTo>
                    <a:pt x="28" y="33"/>
                    <a:pt x="32" y="35"/>
                    <a:pt x="48" y="40"/>
                  </a:cubicBezTo>
                  <a:cubicBezTo>
                    <a:pt x="67" y="45"/>
                    <a:pt x="78" y="53"/>
                    <a:pt x="78" y="70"/>
                  </a:cubicBezTo>
                  <a:cubicBezTo>
                    <a:pt x="78" y="89"/>
                    <a:pt x="60" y="100"/>
                    <a:pt x="38" y="100"/>
                  </a:cubicBezTo>
                  <a:cubicBezTo>
                    <a:pt x="22" y="100"/>
                    <a:pt x="9" y="94"/>
                    <a:pt x="0" y="86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9" y="79"/>
                    <a:pt x="28" y="83"/>
                    <a:pt x="38" y="83"/>
                  </a:cubicBezTo>
                  <a:cubicBezTo>
                    <a:pt x="48" y="83"/>
                    <a:pt x="54" y="78"/>
                    <a:pt x="54" y="71"/>
                  </a:cubicBezTo>
                  <a:cubicBezTo>
                    <a:pt x="54" y="63"/>
                    <a:pt x="51" y="61"/>
                    <a:pt x="33" y="56"/>
                  </a:cubicBezTo>
                  <a:cubicBezTo>
                    <a:pt x="13" y="51"/>
                    <a:pt x="5" y="41"/>
                    <a:pt x="5" y="27"/>
                  </a:cubicBezTo>
                  <a:cubicBezTo>
                    <a:pt x="5" y="12"/>
                    <a:pt x="19" y="0"/>
                    <a:pt x="41" y="0"/>
                  </a:cubicBezTo>
                  <a:cubicBezTo>
                    <a:pt x="55" y="0"/>
                    <a:pt x="66" y="4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1" name="Rechteck 30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665434" y="6545028"/>
            <a:ext cx="5672670" cy="13170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pPr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t>2018-04-18</a:t>
            </a:fld>
            <a:endParaRPr lang="de-DE" sz="80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6582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>
            <a:off x="492206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6582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2206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9350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/>
              <a:t>Formatvorlagen des Textmasters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44974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3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6582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6582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9350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/>
              <a:t>Formatvorlagen des Textmasters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4922063" y="1568167"/>
            <a:ext cx="3960000" cy="4446000"/>
          </a:xfrm>
        </p:spPr>
        <p:txBody>
          <a:bodyPr tIns="396000" anchor="t"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1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with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92206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2206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44974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/>
              <a:t>Formatvorlagen des Textmasters bearbeiten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365823" y="1568167"/>
            <a:ext cx="3960000" cy="4446000"/>
          </a:xfrm>
        </p:spPr>
        <p:txBody>
          <a:bodyPr tIns="396000" anchor="t"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5823" y="482400"/>
            <a:ext cx="848876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5823" y="1044000"/>
            <a:ext cx="8488766" cy="131318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34" name="Gruppieren 33"/>
          <p:cNvGrpSpPr>
            <a:grpSpLocks noChangeAspect="1"/>
          </p:cNvGrpSpPr>
          <p:nvPr userDrawn="1"/>
        </p:nvGrpSpPr>
        <p:grpSpPr>
          <a:xfrm>
            <a:off x="7790023" y="6344177"/>
            <a:ext cx="1088790" cy="434304"/>
            <a:chOff x="720725" y="1889125"/>
            <a:chExt cx="7700963" cy="3071813"/>
          </a:xfrm>
        </p:grpSpPr>
        <p:sp>
          <p:nvSpPr>
            <p:cNvPr id="35" name="Freeform 6"/>
            <p:cNvSpPr>
              <a:spLocks noEditPoints="1"/>
            </p:cNvSpPr>
            <p:nvPr userDrawn="1"/>
          </p:nvSpPr>
          <p:spPr bwMode="auto">
            <a:xfrm>
              <a:off x="720725" y="2506663"/>
              <a:ext cx="1260475" cy="1497013"/>
            </a:xfrm>
            <a:custGeom>
              <a:avLst/>
              <a:gdLst>
                <a:gd name="T0" fmla="*/ 0 w 336"/>
                <a:gd name="T1" fmla="*/ 274 h 399"/>
                <a:gd name="T2" fmla="*/ 162 w 336"/>
                <a:gd name="T3" fmla="*/ 152 h 399"/>
                <a:gd name="T4" fmla="*/ 266 w 336"/>
                <a:gd name="T5" fmla="*/ 159 h 399"/>
                <a:gd name="T6" fmla="*/ 266 w 336"/>
                <a:gd name="T7" fmla="*/ 122 h 399"/>
                <a:gd name="T8" fmla="*/ 159 w 336"/>
                <a:gd name="T9" fmla="*/ 57 h 399"/>
                <a:gd name="T10" fmla="*/ 33 w 336"/>
                <a:gd name="T11" fmla="*/ 76 h 399"/>
                <a:gd name="T12" fmla="*/ 33 w 336"/>
                <a:gd name="T13" fmla="*/ 19 h 399"/>
                <a:gd name="T14" fmla="*/ 159 w 336"/>
                <a:gd name="T15" fmla="*/ 0 h 399"/>
                <a:gd name="T16" fmla="*/ 336 w 336"/>
                <a:gd name="T17" fmla="*/ 127 h 399"/>
                <a:gd name="T18" fmla="*/ 336 w 336"/>
                <a:gd name="T19" fmla="*/ 399 h 399"/>
                <a:gd name="T20" fmla="*/ 300 w 336"/>
                <a:gd name="T21" fmla="*/ 399 h 399"/>
                <a:gd name="T22" fmla="*/ 272 w 336"/>
                <a:gd name="T23" fmla="*/ 370 h 399"/>
                <a:gd name="T24" fmla="*/ 150 w 336"/>
                <a:gd name="T25" fmla="*/ 399 h 399"/>
                <a:gd name="T26" fmla="*/ 0 w 336"/>
                <a:gd name="T27" fmla="*/ 274 h 399"/>
                <a:gd name="T28" fmla="*/ 162 w 336"/>
                <a:gd name="T29" fmla="*/ 209 h 399"/>
                <a:gd name="T30" fmla="*/ 71 w 336"/>
                <a:gd name="T31" fmla="*/ 273 h 399"/>
                <a:gd name="T32" fmla="*/ 150 w 336"/>
                <a:gd name="T33" fmla="*/ 342 h 399"/>
                <a:gd name="T34" fmla="*/ 266 w 336"/>
                <a:gd name="T35" fmla="*/ 310 h 399"/>
                <a:gd name="T36" fmla="*/ 266 w 336"/>
                <a:gd name="T37" fmla="*/ 216 h 399"/>
                <a:gd name="T38" fmla="*/ 162 w 336"/>
                <a:gd name="T39" fmla="*/ 20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399">
                  <a:moveTo>
                    <a:pt x="0" y="274"/>
                  </a:moveTo>
                  <a:cubicBezTo>
                    <a:pt x="0" y="193"/>
                    <a:pt x="54" y="152"/>
                    <a:pt x="162" y="152"/>
                  </a:cubicBezTo>
                  <a:cubicBezTo>
                    <a:pt x="202" y="152"/>
                    <a:pt x="236" y="154"/>
                    <a:pt x="266" y="159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66" y="79"/>
                    <a:pt x="230" y="57"/>
                    <a:pt x="159" y="57"/>
                  </a:cubicBezTo>
                  <a:cubicBezTo>
                    <a:pt x="118" y="57"/>
                    <a:pt x="76" y="63"/>
                    <a:pt x="33" y="7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76" y="6"/>
                    <a:pt x="118" y="0"/>
                    <a:pt x="159" y="0"/>
                  </a:cubicBezTo>
                  <a:cubicBezTo>
                    <a:pt x="277" y="0"/>
                    <a:pt x="336" y="42"/>
                    <a:pt x="336" y="127"/>
                  </a:cubicBezTo>
                  <a:cubicBezTo>
                    <a:pt x="336" y="399"/>
                    <a:pt x="336" y="399"/>
                    <a:pt x="336" y="399"/>
                  </a:cubicBezTo>
                  <a:cubicBezTo>
                    <a:pt x="300" y="399"/>
                    <a:pt x="300" y="399"/>
                    <a:pt x="300" y="399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38" y="389"/>
                    <a:pt x="197" y="399"/>
                    <a:pt x="150" y="399"/>
                  </a:cubicBezTo>
                  <a:cubicBezTo>
                    <a:pt x="50" y="399"/>
                    <a:pt x="0" y="357"/>
                    <a:pt x="0" y="274"/>
                  </a:cubicBezTo>
                  <a:close/>
                  <a:moveTo>
                    <a:pt x="162" y="209"/>
                  </a:moveTo>
                  <a:cubicBezTo>
                    <a:pt x="101" y="209"/>
                    <a:pt x="71" y="230"/>
                    <a:pt x="71" y="273"/>
                  </a:cubicBezTo>
                  <a:cubicBezTo>
                    <a:pt x="71" y="319"/>
                    <a:pt x="97" y="342"/>
                    <a:pt x="150" y="342"/>
                  </a:cubicBezTo>
                  <a:cubicBezTo>
                    <a:pt x="199" y="342"/>
                    <a:pt x="237" y="331"/>
                    <a:pt x="266" y="310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38" y="211"/>
                    <a:pt x="203" y="209"/>
                    <a:pt x="162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2239963" y="2506663"/>
              <a:ext cx="1208088" cy="1497013"/>
            </a:xfrm>
            <a:custGeom>
              <a:avLst/>
              <a:gdLst>
                <a:gd name="T0" fmla="*/ 322 w 322"/>
                <a:gd name="T1" fmla="*/ 387 h 399"/>
                <a:gd name="T2" fmla="*/ 216 w 322"/>
                <a:gd name="T3" fmla="*/ 399 h 399"/>
                <a:gd name="T4" fmla="*/ 0 w 322"/>
                <a:gd name="T5" fmla="*/ 192 h 399"/>
                <a:gd name="T6" fmla="*/ 216 w 322"/>
                <a:gd name="T7" fmla="*/ 0 h 399"/>
                <a:gd name="T8" fmla="*/ 322 w 322"/>
                <a:gd name="T9" fmla="*/ 11 h 399"/>
                <a:gd name="T10" fmla="*/ 322 w 322"/>
                <a:gd name="T11" fmla="*/ 68 h 399"/>
                <a:gd name="T12" fmla="*/ 224 w 322"/>
                <a:gd name="T13" fmla="*/ 57 h 399"/>
                <a:gd name="T14" fmla="*/ 70 w 322"/>
                <a:gd name="T15" fmla="*/ 192 h 399"/>
                <a:gd name="T16" fmla="*/ 224 w 322"/>
                <a:gd name="T17" fmla="*/ 342 h 399"/>
                <a:gd name="T18" fmla="*/ 322 w 322"/>
                <a:gd name="T19" fmla="*/ 330 h 399"/>
                <a:gd name="T20" fmla="*/ 322 w 322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99">
                  <a:moveTo>
                    <a:pt x="322" y="387"/>
                  </a:moveTo>
                  <a:cubicBezTo>
                    <a:pt x="290" y="395"/>
                    <a:pt x="254" y="399"/>
                    <a:pt x="216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6" y="0"/>
                  </a:cubicBezTo>
                  <a:cubicBezTo>
                    <a:pt x="254" y="0"/>
                    <a:pt x="290" y="4"/>
                    <a:pt x="322" y="11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1" y="57"/>
                    <a:pt x="70" y="102"/>
                    <a:pt x="70" y="192"/>
                  </a:cubicBezTo>
                  <a:cubicBezTo>
                    <a:pt x="70" y="292"/>
                    <a:pt x="121" y="342"/>
                    <a:pt x="224" y="342"/>
                  </a:cubicBezTo>
                  <a:cubicBezTo>
                    <a:pt x="257" y="342"/>
                    <a:pt x="290" y="338"/>
                    <a:pt x="322" y="330"/>
                  </a:cubicBezTo>
                  <a:lnTo>
                    <a:pt x="322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8"/>
            <p:cNvSpPr>
              <a:spLocks/>
            </p:cNvSpPr>
            <p:nvPr userDrawn="1"/>
          </p:nvSpPr>
          <p:spPr bwMode="auto">
            <a:xfrm>
              <a:off x="3673475" y="2263775"/>
              <a:ext cx="565150" cy="1739900"/>
            </a:xfrm>
            <a:custGeom>
              <a:avLst/>
              <a:gdLst>
                <a:gd name="T0" fmla="*/ 0 w 151"/>
                <a:gd name="T1" fmla="*/ 0 h 464"/>
                <a:gd name="T2" fmla="*/ 70 w 151"/>
                <a:gd name="T3" fmla="*/ 0 h 464"/>
                <a:gd name="T4" fmla="*/ 70 w 151"/>
                <a:gd name="T5" fmla="*/ 65 h 464"/>
                <a:gd name="T6" fmla="*/ 151 w 151"/>
                <a:gd name="T7" fmla="*/ 65 h 464"/>
                <a:gd name="T8" fmla="*/ 151 w 151"/>
                <a:gd name="T9" fmla="*/ 122 h 464"/>
                <a:gd name="T10" fmla="*/ 70 w 151"/>
                <a:gd name="T11" fmla="*/ 122 h 464"/>
                <a:gd name="T12" fmla="*/ 70 w 151"/>
                <a:gd name="T13" fmla="*/ 351 h 464"/>
                <a:gd name="T14" fmla="*/ 118 w 151"/>
                <a:gd name="T15" fmla="*/ 407 h 464"/>
                <a:gd name="T16" fmla="*/ 151 w 151"/>
                <a:gd name="T17" fmla="*/ 407 h 464"/>
                <a:gd name="T18" fmla="*/ 151 w 151"/>
                <a:gd name="T19" fmla="*/ 464 h 464"/>
                <a:gd name="T20" fmla="*/ 100 w 151"/>
                <a:gd name="T21" fmla="*/ 464 h 464"/>
                <a:gd name="T22" fmla="*/ 0 w 151"/>
                <a:gd name="T23" fmla="*/ 356 h 464"/>
                <a:gd name="T24" fmla="*/ 0 w 151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464">
                  <a:moveTo>
                    <a:pt x="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0" y="388"/>
                    <a:pt x="86" y="407"/>
                    <a:pt x="118" y="407"/>
                  </a:cubicBezTo>
                  <a:cubicBezTo>
                    <a:pt x="151" y="407"/>
                    <a:pt x="151" y="407"/>
                    <a:pt x="151" y="407"/>
                  </a:cubicBezTo>
                  <a:cubicBezTo>
                    <a:pt x="151" y="464"/>
                    <a:pt x="151" y="464"/>
                    <a:pt x="151" y="464"/>
                  </a:cubicBezTo>
                  <a:cubicBezTo>
                    <a:pt x="100" y="464"/>
                    <a:pt x="100" y="464"/>
                    <a:pt x="100" y="464"/>
                  </a:cubicBezTo>
                  <a:cubicBezTo>
                    <a:pt x="33" y="464"/>
                    <a:pt x="0" y="428"/>
                    <a:pt x="0" y="3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4497388" y="1966913"/>
              <a:ext cx="263525" cy="2036763"/>
            </a:xfrm>
            <a:custGeom>
              <a:avLst/>
              <a:gdLst>
                <a:gd name="T0" fmla="*/ 166 w 166"/>
                <a:gd name="T1" fmla="*/ 0 h 1283"/>
                <a:gd name="T2" fmla="*/ 166 w 166"/>
                <a:gd name="T3" fmla="*/ 135 h 1283"/>
                <a:gd name="T4" fmla="*/ 0 w 166"/>
                <a:gd name="T5" fmla="*/ 135 h 1283"/>
                <a:gd name="T6" fmla="*/ 0 w 166"/>
                <a:gd name="T7" fmla="*/ 0 h 1283"/>
                <a:gd name="T8" fmla="*/ 166 w 166"/>
                <a:gd name="T9" fmla="*/ 0 h 1283"/>
                <a:gd name="T10" fmla="*/ 166 w 166"/>
                <a:gd name="T11" fmla="*/ 0 h 1283"/>
                <a:gd name="T12" fmla="*/ 166 w 166"/>
                <a:gd name="T13" fmla="*/ 340 h 1283"/>
                <a:gd name="T14" fmla="*/ 166 w 166"/>
                <a:gd name="T15" fmla="*/ 1283 h 1283"/>
                <a:gd name="T16" fmla="*/ 0 w 166"/>
                <a:gd name="T17" fmla="*/ 1283 h 1283"/>
                <a:gd name="T18" fmla="*/ 0 w 166"/>
                <a:gd name="T19" fmla="*/ 340 h 1283"/>
                <a:gd name="T20" fmla="*/ 166 w 166"/>
                <a:gd name="T21" fmla="*/ 34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83">
                  <a:moveTo>
                    <a:pt x="166" y="0"/>
                  </a:moveTo>
                  <a:lnTo>
                    <a:pt x="166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66" y="340"/>
                  </a:moveTo>
                  <a:lnTo>
                    <a:pt x="166" y="1283"/>
                  </a:lnTo>
                  <a:lnTo>
                    <a:pt x="0" y="1283"/>
                  </a:lnTo>
                  <a:lnTo>
                    <a:pt x="0" y="340"/>
                  </a:lnTo>
                  <a:lnTo>
                    <a:pt x="166" y="3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5019675" y="2506663"/>
              <a:ext cx="1211263" cy="1497013"/>
            </a:xfrm>
            <a:custGeom>
              <a:avLst/>
              <a:gdLst>
                <a:gd name="T0" fmla="*/ 323 w 323"/>
                <a:gd name="T1" fmla="*/ 387 h 399"/>
                <a:gd name="T2" fmla="*/ 217 w 323"/>
                <a:gd name="T3" fmla="*/ 399 h 399"/>
                <a:gd name="T4" fmla="*/ 0 w 323"/>
                <a:gd name="T5" fmla="*/ 192 h 399"/>
                <a:gd name="T6" fmla="*/ 217 w 323"/>
                <a:gd name="T7" fmla="*/ 0 h 399"/>
                <a:gd name="T8" fmla="*/ 323 w 323"/>
                <a:gd name="T9" fmla="*/ 11 h 399"/>
                <a:gd name="T10" fmla="*/ 323 w 323"/>
                <a:gd name="T11" fmla="*/ 68 h 399"/>
                <a:gd name="T12" fmla="*/ 224 w 323"/>
                <a:gd name="T13" fmla="*/ 57 h 399"/>
                <a:gd name="T14" fmla="*/ 70 w 323"/>
                <a:gd name="T15" fmla="*/ 192 h 399"/>
                <a:gd name="T16" fmla="*/ 224 w 323"/>
                <a:gd name="T17" fmla="*/ 342 h 399"/>
                <a:gd name="T18" fmla="*/ 323 w 323"/>
                <a:gd name="T19" fmla="*/ 330 h 399"/>
                <a:gd name="T20" fmla="*/ 323 w 323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9">
                  <a:moveTo>
                    <a:pt x="323" y="387"/>
                  </a:moveTo>
                  <a:cubicBezTo>
                    <a:pt x="290" y="395"/>
                    <a:pt x="255" y="399"/>
                    <a:pt x="217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7" y="0"/>
                  </a:cubicBezTo>
                  <a:cubicBezTo>
                    <a:pt x="255" y="0"/>
                    <a:pt x="290" y="4"/>
                    <a:pt x="323" y="11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2" y="57"/>
                    <a:pt x="70" y="102"/>
                    <a:pt x="70" y="192"/>
                  </a:cubicBezTo>
                  <a:cubicBezTo>
                    <a:pt x="70" y="292"/>
                    <a:pt x="122" y="342"/>
                    <a:pt x="224" y="342"/>
                  </a:cubicBezTo>
                  <a:cubicBezTo>
                    <a:pt x="257" y="342"/>
                    <a:pt x="290" y="338"/>
                    <a:pt x="323" y="330"/>
                  </a:cubicBezTo>
                  <a:lnTo>
                    <a:pt x="323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11"/>
            <p:cNvSpPr>
              <a:spLocks noEditPoints="1"/>
            </p:cNvSpPr>
            <p:nvPr userDrawn="1"/>
          </p:nvSpPr>
          <p:spPr bwMode="auto">
            <a:xfrm>
              <a:off x="6380163" y="2506663"/>
              <a:ext cx="1425575" cy="1497013"/>
            </a:xfrm>
            <a:custGeom>
              <a:avLst/>
              <a:gdLst>
                <a:gd name="T0" fmla="*/ 190 w 380"/>
                <a:gd name="T1" fmla="*/ 342 h 399"/>
                <a:gd name="T2" fmla="*/ 309 w 380"/>
                <a:gd name="T3" fmla="*/ 198 h 399"/>
                <a:gd name="T4" fmla="*/ 190 w 380"/>
                <a:gd name="T5" fmla="*/ 57 h 399"/>
                <a:gd name="T6" fmla="*/ 70 w 380"/>
                <a:gd name="T7" fmla="*/ 198 h 399"/>
                <a:gd name="T8" fmla="*/ 190 w 380"/>
                <a:gd name="T9" fmla="*/ 342 h 399"/>
                <a:gd name="T10" fmla="*/ 0 w 380"/>
                <a:gd name="T11" fmla="*/ 199 h 399"/>
                <a:gd name="T12" fmla="*/ 190 w 380"/>
                <a:gd name="T13" fmla="*/ 0 h 399"/>
                <a:gd name="T14" fmla="*/ 380 w 380"/>
                <a:gd name="T15" fmla="*/ 199 h 399"/>
                <a:gd name="T16" fmla="*/ 190 w 380"/>
                <a:gd name="T17" fmla="*/ 399 h 399"/>
                <a:gd name="T18" fmla="*/ 0 w 380"/>
                <a:gd name="T19" fmla="*/ 1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99">
                  <a:moveTo>
                    <a:pt x="190" y="342"/>
                  </a:moveTo>
                  <a:cubicBezTo>
                    <a:pt x="270" y="342"/>
                    <a:pt x="309" y="294"/>
                    <a:pt x="309" y="198"/>
                  </a:cubicBezTo>
                  <a:cubicBezTo>
                    <a:pt x="309" y="104"/>
                    <a:pt x="270" y="57"/>
                    <a:pt x="190" y="57"/>
                  </a:cubicBezTo>
                  <a:cubicBezTo>
                    <a:pt x="110" y="57"/>
                    <a:pt x="70" y="104"/>
                    <a:pt x="70" y="198"/>
                  </a:cubicBezTo>
                  <a:cubicBezTo>
                    <a:pt x="70" y="294"/>
                    <a:pt x="110" y="342"/>
                    <a:pt x="190" y="342"/>
                  </a:cubicBezTo>
                  <a:close/>
                  <a:moveTo>
                    <a:pt x="0" y="199"/>
                  </a:moveTo>
                  <a:cubicBezTo>
                    <a:pt x="0" y="66"/>
                    <a:pt x="63" y="0"/>
                    <a:pt x="190" y="0"/>
                  </a:cubicBezTo>
                  <a:cubicBezTo>
                    <a:pt x="316" y="0"/>
                    <a:pt x="380" y="66"/>
                    <a:pt x="380" y="199"/>
                  </a:cubicBezTo>
                  <a:cubicBezTo>
                    <a:pt x="380" y="332"/>
                    <a:pt x="316" y="399"/>
                    <a:pt x="190" y="399"/>
                  </a:cubicBezTo>
                  <a:cubicBezTo>
                    <a:pt x="64" y="399"/>
                    <a:pt x="1" y="332"/>
                    <a:pt x="0" y="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7202488" y="1889125"/>
              <a:ext cx="1219200" cy="1222375"/>
            </a:xfrm>
            <a:custGeom>
              <a:avLst/>
              <a:gdLst>
                <a:gd name="T0" fmla="*/ 196 w 768"/>
                <a:gd name="T1" fmla="*/ 0 h 770"/>
                <a:gd name="T2" fmla="*/ 0 w 768"/>
                <a:gd name="T3" fmla="*/ 200 h 770"/>
                <a:gd name="T4" fmla="*/ 567 w 768"/>
                <a:gd name="T5" fmla="*/ 200 h 770"/>
                <a:gd name="T6" fmla="*/ 567 w 768"/>
                <a:gd name="T7" fmla="*/ 770 h 770"/>
                <a:gd name="T8" fmla="*/ 768 w 768"/>
                <a:gd name="T9" fmla="*/ 574 h 770"/>
                <a:gd name="T10" fmla="*/ 768 w 768"/>
                <a:gd name="T11" fmla="*/ 0 h 770"/>
                <a:gd name="T12" fmla="*/ 196 w 76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70">
                  <a:moveTo>
                    <a:pt x="196" y="0"/>
                  </a:moveTo>
                  <a:lnTo>
                    <a:pt x="0" y="200"/>
                  </a:lnTo>
                  <a:lnTo>
                    <a:pt x="567" y="200"/>
                  </a:lnTo>
                  <a:lnTo>
                    <a:pt x="567" y="770"/>
                  </a:lnTo>
                  <a:lnTo>
                    <a:pt x="768" y="574"/>
                  </a:lnTo>
                  <a:lnTo>
                    <a:pt x="768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720725" y="4476750"/>
              <a:ext cx="341313" cy="484188"/>
            </a:xfrm>
            <a:custGeom>
              <a:avLst/>
              <a:gdLst>
                <a:gd name="T0" fmla="*/ 88 w 91"/>
                <a:gd name="T1" fmla="*/ 15 h 129"/>
                <a:gd name="T2" fmla="*/ 76 w 91"/>
                <a:gd name="T3" fmla="*/ 29 h 129"/>
                <a:gd name="T4" fmla="*/ 49 w 91"/>
                <a:gd name="T5" fmla="*/ 18 h 129"/>
                <a:gd name="T6" fmla="*/ 30 w 91"/>
                <a:gd name="T7" fmla="*/ 33 h 129"/>
                <a:gd name="T8" fmla="*/ 55 w 91"/>
                <a:gd name="T9" fmla="*/ 52 h 129"/>
                <a:gd name="T10" fmla="*/ 91 w 91"/>
                <a:gd name="T11" fmla="*/ 91 h 129"/>
                <a:gd name="T12" fmla="*/ 45 w 91"/>
                <a:gd name="T13" fmla="*/ 129 h 129"/>
                <a:gd name="T14" fmla="*/ 0 w 91"/>
                <a:gd name="T15" fmla="*/ 112 h 129"/>
                <a:gd name="T16" fmla="*/ 13 w 91"/>
                <a:gd name="T17" fmla="*/ 98 h 129"/>
                <a:gd name="T18" fmla="*/ 44 w 91"/>
                <a:gd name="T19" fmla="*/ 110 h 129"/>
                <a:gd name="T20" fmla="*/ 67 w 91"/>
                <a:gd name="T21" fmla="*/ 92 h 129"/>
                <a:gd name="T22" fmla="*/ 42 w 91"/>
                <a:gd name="T23" fmla="*/ 71 h 129"/>
                <a:gd name="T24" fmla="*/ 5 w 91"/>
                <a:gd name="T25" fmla="*/ 34 h 129"/>
                <a:gd name="T26" fmla="*/ 47 w 91"/>
                <a:gd name="T27" fmla="*/ 0 h 129"/>
                <a:gd name="T28" fmla="*/ 88 w 91"/>
                <a:gd name="T29" fmla="*/ 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29">
                  <a:moveTo>
                    <a:pt x="88" y="15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67" y="21"/>
                    <a:pt x="59" y="18"/>
                    <a:pt x="49" y="18"/>
                  </a:cubicBezTo>
                  <a:cubicBezTo>
                    <a:pt x="38" y="18"/>
                    <a:pt x="30" y="23"/>
                    <a:pt x="30" y="33"/>
                  </a:cubicBezTo>
                  <a:cubicBezTo>
                    <a:pt x="30" y="42"/>
                    <a:pt x="34" y="45"/>
                    <a:pt x="55" y="52"/>
                  </a:cubicBezTo>
                  <a:cubicBezTo>
                    <a:pt x="76" y="59"/>
                    <a:pt x="91" y="68"/>
                    <a:pt x="91" y="91"/>
                  </a:cubicBezTo>
                  <a:cubicBezTo>
                    <a:pt x="91" y="113"/>
                    <a:pt x="74" y="129"/>
                    <a:pt x="45" y="129"/>
                  </a:cubicBezTo>
                  <a:cubicBezTo>
                    <a:pt x="25" y="129"/>
                    <a:pt x="10" y="122"/>
                    <a:pt x="0" y="112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22" y="106"/>
                    <a:pt x="31" y="110"/>
                    <a:pt x="44" y="110"/>
                  </a:cubicBezTo>
                  <a:cubicBezTo>
                    <a:pt x="57" y="110"/>
                    <a:pt x="67" y="104"/>
                    <a:pt x="67" y="92"/>
                  </a:cubicBezTo>
                  <a:cubicBezTo>
                    <a:pt x="67" y="82"/>
                    <a:pt x="62" y="77"/>
                    <a:pt x="42" y="71"/>
                  </a:cubicBezTo>
                  <a:cubicBezTo>
                    <a:pt x="17" y="63"/>
                    <a:pt x="5" y="53"/>
                    <a:pt x="5" y="34"/>
                  </a:cubicBezTo>
                  <a:cubicBezTo>
                    <a:pt x="5" y="14"/>
                    <a:pt x="23" y="0"/>
                    <a:pt x="47" y="0"/>
                  </a:cubicBezTo>
                  <a:cubicBezTo>
                    <a:pt x="65" y="0"/>
                    <a:pt x="77" y="5"/>
                    <a:pt x="8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4"/>
            <p:cNvSpPr>
              <a:spLocks/>
            </p:cNvSpPr>
            <p:nvPr userDrawn="1"/>
          </p:nvSpPr>
          <p:spPr bwMode="auto">
            <a:xfrm>
              <a:off x="1138238" y="4584700"/>
              <a:ext cx="468313" cy="365125"/>
            </a:xfrm>
            <a:custGeom>
              <a:avLst/>
              <a:gdLst>
                <a:gd name="T0" fmla="*/ 125 w 125"/>
                <a:gd name="T1" fmla="*/ 29 h 97"/>
                <a:gd name="T2" fmla="*/ 125 w 125"/>
                <a:gd name="T3" fmla="*/ 97 h 97"/>
                <a:gd name="T4" fmla="*/ 102 w 125"/>
                <a:gd name="T5" fmla="*/ 97 h 97"/>
                <a:gd name="T6" fmla="*/ 102 w 125"/>
                <a:gd name="T7" fmla="*/ 32 h 97"/>
                <a:gd name="T8" fmla="*/ 92 w 125"/>
                <a:gd name="T9" fmla="*/ 17 h 97"/>
                <a:gd name="T10" fmla="*/ 74 w 125"/>
                <a:gd name="T11" fmla="*/ 31 h 97"/>
                <a:gd name="T12" fmla="*/ 74 w 125"/>
                <a:gd name="T13" fmla="*/ 97 h 97"/>
                <a:gd name="T14" fmla="*/ 51 w 125"/>
                <a:gd name="T15" fmla="*/ 97 h 97"/>
                <a:gd name="T16" fmla="*/ 51 w 125"/>
                <a:gd name="T17" fmla="*/ 32 h 97"/>
                <a:gd name="T18" fmla="*/ 41 w 125"/>
                <a:gd name="T19" fmla="*/ 17 h 97"/>
                <a:gd name="T20" fmla="*/ 23 w 125"/>
                <a:gd name="T21" fmla="*/ 31 h 97"/>
                <a:gd name="T22" fmla="*/ 23 w 125"/>
                <a:gd name="T23" fmla="*/ 97 h 97"/>
                <a:gd name="T24" fmla="*/ 0 w 125"/>
                <a:gd name="T25" fmla="*/ 97 h 97"/>
                <a:gd name="T26" fmla="*/ 0 w 125"/>
                <a:gd name="T27" fmla="*/ 3 h 97"/>
                <a:gd name="T28" fmla="*/ 20 w 125"/>
                <a:gd name="T29" fmla="*/ 3 h 97"/>
                <a:gd name="T30" fmla="*/ 21 w 125"/>
                <a:gd name="T31" fmla="*/ 15 h 97"/>
                <a:gd name="T32" fmla="*/ 49 w 125"/>
                <a:gd name="T33" fmla="*/ 0 h 97"/>
                <a:gd name="T34" fmla="*/ 72 w 125"/>
                <a:gd name="T35" fmla="*/ 16 h 97"/>
                <a:gd name="T36" fmla="*/ 100 w 125"/>
                <a:gd name="T37" fmla="*/ 0 h 97"/>
                <a:gd name="T38" fmla="*/ 125 w 125"/>
                <a:gd name="T39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97">
                  <a:moveTo>
                    <a:pt x="125" y="29"/>
                  </a:moveTo>
                  <a:cubicBezTo>
                    <a:pt x="125" y="97"/>
                    <a:pt x="125" y="97"/>
                    <a:pt x="125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20"/>
                    <a:pt x="97" y="17"/>
                    <a:pt x="92" y="17"/>
                  </a:cubicBezTo>
                  <a:cubicBezTo>
                    <a:pt x="84" y="17"/>
                    <a:pt x="79" y="23"/>
                    <a:pt x="74" y="31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20"/>
                    <a:pt x="46" y="17"/>
                    <a:pt x="41" y="17"/>
                  </a:cubicBezTo>
                  <a:cubicBezTo>
                    <a:pt x="33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8" y="5"/>
                    <a:pt x="37" y="0"/>
                    <a:pt x="49" y="0"/>
                  </a:cubicBezTo>
                  <a:cubicBezTo>
                    <a:pt x="60" y="0"/>
                    <a:pt x="68" y="6"/>
                    <a:pt x="72" y="16"/>
                  </a:cubicBezTo>
                  <a:cubicBezTo>
                    <a:pt x="79" y="6"/>
                    <a:pt x="87" y="0"/>
                    <a:pt x="100" y="0"/>
                  </a:cubicBezTo>
                  <a:cubicBezTo>
                    <a:pt x="115" y="0"/>
                    <a:pt x="125" y="11"/>
                    <a:pt x="125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 userDrawn="1"/>
          </p:nvSpPr>
          <p:spPr bwMode="auto">
            <a:xfrm>
              <a:off x="1677988" y="4584700"/>
              <a:ext cx="314325" cy="376238"/>
            </a:xfrm>
            <a:custGeom>
              <a:avLst/>
              <a:gdLst>
                <a:gd name="T0" fmla="*/ 84 w 84"/>
                <a:gd name="T1" fmla="*/ 84 h 100"/>
                <a:gd name="T2" fmla="*/ 79 w 84"/>
                <a:gd name="T3" fmla="*/ 99 h 100"/>
                <a:gd name="T4" fmla="*/ 58 w 84"/>
                <a:gd name="T5" fmla="*/ 85 h 100"/>
                <a:gd name="T6" fmla="*/ 30 w 84"/>
                <a:gd name="T7" fmla="*/ 100 h 100"/>
                <a:gd name="T8" fmla="*/ 0 w 84"/>
                <a:gd name="T9" fmla="*/ 70 h 100"/>
                <a:gd name="T10" fmla="*/ 43 w 84"/>
                <a:gd name="T11" fmla="*/ 39 h 100"/>
                <a:gd name="T12" fmla="*/ 55 w 84"/>
                <a:gd name="T13" fmla="*/ 39 h 100"/>
                <a:gd name="T14" fmla="*/ 55 w 84"/>
                <a:gd name="T15" fmla="*/ 34 h 100"/>
                <a:gd name="T16" fmla="*/ 37 w 84"/>
                <a:gd name="T17" fmla="*/ 17 h 100"/>
                <a:gd name="T18" fmla="*/ 12 w 84"/>
                <a:gd name="T19" fmla="*/ 22 h 100"/>
                <a:gd name="T20" fmla="*/ 7 w 84"/>
                <a:gd name="T21" fmla="*/ 7 h 100"/>
                <a:gd name="T22" fmla="*/ 41 w 84"/>
                <a:gd name="T23" fmla="*/ 0 h 100"/>
                <a:gd name="T24" fmla="*/ 77 w 84"/>
                <a:gd name="T25" fmla="*/ 32 h 100"/>
                <a:gd name="T26" fmla="*/ 77 w 84"/>
                <a:gd name="T27" fmla="*/ 72 h 100"/>
                <a:gd name="T28" fmla="*/ 84 w 84"/>
                <a:gd name="T29" fmla="*/ 84 h 100"/>
                <a:gd name="T30" fmla="*/ 55 w 84"/>
                <a:gd name="T31" fmla="*/ 71 h 100"/>
                <a:gd name="T32" fmla="*/ 55 w 84"/>
                <a:gd name="T33" fmla="*/ 52 h 100"/>
                <a:gd name="T34" fmla="*/ 45 w 84"/>
                <a:gd name="T35" fmla="*/ 52 h 100"/>
                <a:gd name="T36" fmla="*/ 23 w 84"/>
                <a:gd name="T37" fmla="*/ 69 h 100"/>
                <a:gd name="T38" fmla="*/ 36 w 84"/>
                <a:gd name="T39" fmla="*/ 83 h 100"/>
                <a:gd name="T40" fmla="*/ 55 w 84"/>
                <a:gd name="T41" fmla="*/ 7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100">
                  <a:moveTo>
                    <a:pt x="84" y="84"/>
                  </a:moveTo>
                  <a:cubicBezTo>
                    <a:pt x="79" y="99"/>
                    <a:pt x="79" y="99"/>
                    <a:pt x="79" y="99"/>
                  </a:cubicBezTo>
                  <a:cubicBezTo>
                    <a:pt x="69" y="98"/>
                    <a:pt x="62" y="95"/>
                    <a:pt x="58" y="85"/>
                  </a:cubicBezTo>
                  <a:cubicBezTo>
                    <a:pt x="52" y="95"/>
                    <a:pt x="41" y="100"/>
                    <a:pt x="30" y="100"/>
                  </a:cubicBezTo>
                  <a:cubicBezTo>
                    <a:pt x="11" y="100"/>
                    <a:pt x="0" y="88"/>
                    <a:pt x="0" y="70"/>
                  </a:cubicBezTo>
                  <a:cubicBezTo>
                    <a:pt x="0" y="50"/>
                    <a:pt x="15" y="39"/>
                    <a:pt x="43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1"/>
                    <a:pt x="49" y="17"/>
                    <a:pt x="37" y="17"/>
                  </a:cubicBezTo>
                  <a:cubicBezTo>
                    <a:pt x="30" y="17"/>
                    <a:pt x="21" y="19"/>
                    <a:pt x="12" y="2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8" y="2"/>
                    <a:pt x="30" y="0"/>
                    <a:pt x="41" y="0"/>
                  </a:cubicBezTo>
                  <a:cubicBezTo>
                    <a:pt x="66" y="0"/>
                    <a:pt x="77" y="11"/>
                    <a:pt x="77" y="3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80"/>
                    <a:pt x="79" y="82"/>
                    <a:pt x="84" y="84"/>
                  </a:cubicBezTo>
                  <a:close/>
                  <a:moveTo>
                    <a:pt x="55" y="71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0" y="52"/>
                    <a:pt x="23" y="58"/>
                    <a:pt x="23" y="69"/>
                  </a:cubicBezTo>
                  <a:cubicBezTo>
                    <a:pt x="23" y="78"/>
                    <a:pt x="28" y="83"/>
                    <a:pt x="36" y="83"/>
                  </a:cubicBezTo>
                  <a:cubicBezTo>
                    <a:pt x="44" y="83"/>
                    <a:pt x="50" y="79"/>
                    <a:pt x="55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6"/>
            <p:cNvSpPr>
              <a:spLocks/>
            </p:cNvSpPr>
            <p:nvPr userDrawn="1"/>
          </p:nvSpPr>
          <p:spPr bwMode="auto">
            <a:xfrm>
              <a:off x="2071688" y="4584700"/>
              <a:ext cx="209550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3 w 56"/>
                <a:gd name="T5" fmla="*/ 22 h 97"/>
                <a:gd name="T6" fmla="*/ 22 w 56"/>
                <a:gd name="T7" fmla="*/ 47 h 97"/>
                <a:gd name="T8" fmla="*/ 22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19 w 56"/>
                <a:gd name="T15" fmla="*/ 3 h 97"/>
                <a:gd name="T16" fmla="*/ 21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6" y="22"/>
                    <a:pt x="43" y="22"/>
                  </a:cubicBezTo>
                  <a:cubicBezTo>
                    <a:pt x="32" y="22"/>
                    <a:pt x="26" y="31"/>
                    <a:pt x="22" y="4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49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7"/>
            <p:cNvSpPr>
              <a:spLocks/>
            </p:cNvSpPr>
            <p:nvPr userDrawn="1"/>
          </p:nvSpPr>
          <p:spPr bwMode="auto">
            <a:xfrm>
              <a:off x="2297113" y="4506913"/>
              <a:ext cx="247650" cy="454025"/>
            </a:xfrm>
            <a:custGeom>
              <a:avLst/>
              <a:gdLst>
                <a:gd name="T0" fmla="*/ 66 w 66"/>
                <a:gd name="T1" fmla="*/ 113 h 121"/>
                <a:gd name="T2" fmla="*/ 43 w 66"/>
                <a:gd name="T3" fmla="*/ 121 h 121"/>
                <a:gd name="T4" fmla="*/ 14 w 66"/>
                <a:gd name="T5" fmla="*/ 90 h 121"/>
                <a:gd name="T6" fmla="*/ 14 w 66"/>
                <a:gd name="T7" fmla="*/ 40 h 121"/>
                <a:gd name="T8" fmla="*/ 0 w 66"/>
                <a:gd name="T9" fmla="*/ 40 h 121"/>
                <a:gd name="T10" fmla="*/ 0 w 66"/>
                <a:gd name="T11" fmla="*/ 24 h 121"/>
                <a:gd name="T12" fmla="*/ 14 w 66"/>
                <a:gd name="T13" fmla="*/ 24 h 121"/>
                <a:gd name="T14" fmla="*/ 14 w 66"/>
                <a:gd name="T15" fmla="*/ 3 h 121"/>
                <a:gd name="T16" fmla="*/ 37 w 66"/>
                <a:gd name="T17" fmla="*/ 0 h 121"/>
                <a:gd name="T18" fmla="*/ 37 w 66"/>
                <a:gd name="T19" fmla="*/ 24 h 121"/>
                <a:gd name="T20" fmla="*/ 59 w 66"/>
                <a:gd name="T21" fmla="*/ 24 h 121"/>
                <a:gd name="T22" fmla="*/ 57 w 66"/>
                <a:gd name="T23" fmla="*/ 40 h 121"/>
                <a:gd name="T24" fmla="*/ 37 w 66"/>
                <a:gd name="T25" fmla="*/ 40 h 121"/>
                <a:gd name="T26" fmla="*/ 37 w 66"/>
                <a:gd name="T27" fmla="*/ 89 h 121"/>
                <a:gd name="T28" fmla="*/ 47 w 66"/>
                <a:gd name="T29" fmla="*/ 102 h 121"/>
                <a:gd name="T30" fmla="*/ 58 w 66"/>
                <a:gd name="T31" fmla="*/ 99 h 121"/>
                <a:gd name="T32" fmla="*/ 66 w 66"/>
                <a:gd name="T3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21">
                  <a:moveTo>
                    <a:pt x="66" y="113"/>
                  </a:moveTo>
                  <a:cubicBezTo>
                    <a:pt x="60" y="118"/>
                    <a:pt x="51" y="121"/>
                    <a:pt x="43" y="121"/>
                  </a:cubicBezTo>
                  <a:cubicBezTo>
                    <a:pt x="24" y="120"/>
                    <a:pt x="14" y="110"/>
                    <a:pt x="14" y="9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98"/>
                    <a:pt x="40" y="102"/>
                    <a:pt x="47" y="102"/>
                  </a:cubicBezTo>
                  <a:cubicBezTo>
                    <a:pt x="51" y="102"/>
                    <a:pt x="54" y="101"/>
                    <a:pt x="58" y="99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8"/>
            <p:cNvSpPr>
              <a:spLocks noEditPoints="1"/>
            </p:cNvSpPr>
            <p:nvPr userDrawn="1"/>
          </p:nvSpPr>
          <p:spPr bwMode="auto">
            <a:xfrm>
              <a:off x="2562225" y="4584700"/>
              <a:ext cx="315913" cy="376238"/>
            </a:xfrm>
            <a:custGeom>
              <a:avLst/>
              <a:gdLst>
                <a:gd name="T0" fmla="*/ 83 w 84"/>
                <a:gd name="T1" fmla="*/ 57 h 100"/>
                <a:gd name="T2" fmla="*/ 24 w 84"/>
                <a:gd name="T3" fmla="*/ 57 h 100"/>
                <a:gd name="T4" fmla="*/ 47 w 84"/>
                <a:gd name="T5" fmla="*/ 82 h 100"/>
                <a:gd name="T6" fmla="*/ 71 w 84"/>
                <a:gd name="T7" fmla="*/ 74 h 100"/>
                <a:gd name="T8" fmla="*/ 80 w 84"/>
                <a:gd name="T9" fmla="*/ 87 h 100"/>
                <a:gd name="T10" fmla="*/ 45 w 84"/>
                <a:gd name="T11" fmla="*/ 100 h 100"/>
                <a:gd name="T12" fmla="*/ 0 w 84"/>
                <a:gd name="T13" fmla="*/ 50 h 100"/>
                <a:gd name="T14" fmla="*/ 42 w 84"/>
                <a:gd name="T15" fmla="*/ 0 h 100"/>
                <a:gd name="T16" fmla="*/ 84 w 84"/>
                <a:gd name="T17" fmla="*/ 47 h 100"/>
                <a:gd name="T18" fmla="*/ 83 w 84"/>
                <a:gd name="T19" fmla="*/ 57 h 100"/>
                <a:gd name="T20" fmla="*/ 61 w 84"/>
                <a:gd name="T21" fmla="*/ 41 h 100"/>
                <a:gd name="T22" fmla="*/ 43 w 84"/>
                <a:gd name="T23" fmla="*/ 16 h 100"/>
                <a:gd name="T24" fmla="*/ 24 w 84"/>
                <a:gd name="T25" fmla="*/ 42 h 100"/>
                <a:gd name="T26" fmla="*/ 61 w 84"/>
                <a:gd name="T27" fmla="*/ 42 h 100"/>
                <a:gd name="T28" fmla="*/ 61 w 84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6" y="76"/>
                    <a:pt x="35" y="82"/>
                    <a:pt x="47" y="82"/>
                  </a:cubicBezTo>
                  <a:cubicBezTo>
                    <a:pt x="56" y="82"/>
                    <a:pt x="63" y="80"/>
                    <a:pt x="71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60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6" y="0"/>
                    <a:pt x="42" y="0"/>
                  </a:cubicBezTo>
                  <a:cubicBezTo>
                    <a:pt x="69" y="0"/>
                    <a:pt x="84" y="18"/>
                    <a:pt x="84" y="47"/>
                  </a:cubicBezTo>
                  <a:cubicBezTo>
                    <a:pt x="84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6" y="16"/>
                    <a:pt x="43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9"/>
            <p:cNvSpPr>
              <a:spLocks/>
            </p:cNvSpPr>
            <p:nvPr userDrawn="1"/>
          </p:nvSpPr>
          <p:spPr bwMode="auto">
            <a:xfrm>
              <a:off x="2955925" y="4584700"/>
              <a:ext cx="211138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4 w 56"/>
                <a:gd name="T5" fmla="*/ 22 h 97"/>
                <a:gd name="T6" fmla="*/ 23 w 56"/>
                <a:gd name="T7" fmla="*/ 47 h 97"/>
                <a:gd name="T8" fmla="*/ 23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20 w 56"/>
                <a:gd name="T15" fmla="*/ 3 h 97"/>
                <a:gd name="T16" fmla="*/ 22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7" y="22"/>
                    <a:pt x="44" y="22"/>
                  </a:cubicBezTo>
                  <a:cubicBezTo>
                    <a:pt x="32" y="22"/>
                    <a:pt x="26" y="31"/>
                    <a:pt x="23" y="47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50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20"/>
            <p:cNvSpPr>
              <a:spLocks noEditPoints="1"/>
            </p:cNvSpPr>
            <p:nvPr userDrawn="1"/>
          </p:nvSpPr>
          <p:spPr bwMode="auto">
            <a:xfrm>
              <a:off x="3387725" y="4487863"/>
              <a:ext cx="352425" cy="461963"/>
            </a:xfrm>
            <a:custGeom>
              <a:avLst/>
              <a:gdLst>
                <a:gd name="T0" fmla="*/ 94 w 94"/>
                <a:gd name="T1" fmla="*/ 61 h 123"/>
                <a:gd name="T2" fmla="*/ 34 w 94"/>
                <a:gd name="T3" fmla="*/ 123 h 123"/>
                <a:gd name="T4" fmla="*/ 0 w 94"/>
                <a:gd name="T5" fmla="*/ 123 h 123"/>
                <a:gd name="T6" fmla="*/ 0 w 94"/>
                <a:gd name="T7" fmla="*/ 0 h 123"/>
                <a:gd name="T8" fmla="*/ 31 w 94"/>
                <a:gd name="T9" fmla="*/ 0 h 123"/>
                <a:gd name="T10" fmla="*/ 94 w 94"/>
                <a:gd name="T11" fmla="*/ 61 h 123"/>
                <a:gd name="T12" fmla="*/ 24 w 94"/>
                <a:gd name="T13" fmla="*/ 17 h 123"/>
                <a:gd name="T14" fmla="*/ 24 w 94"/>
                <a:gd name="T15" fmla="*/ 105 h 123"/>
                <a:gd name="T16" fmla="*/ 35 w 94"/>
                <a:gd name="T17" fmla="*/ 105 h 123"/>
                <a:gd name="T18" fmla="*/ 69 w 94"/>
                <a:gd name="T19" fmla="*/ 61 h 123"/>
                <a:gd name="T20" fmla="*/ 35 w 94"/>
                <a:gd name="T21" fmla="*/ 17 h 123"/>
                <a:gd name="T22" fmla="*/ 24 w 94"/>
                <a:gd name="T2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23">
                  <a:moveTo>
                    <a:pt x="94" y="61"/>
                  </a:moveTo>
                  <a:cubicBezTo>
                    <a:pt x="94" y="111"/>
                    <a:pt x="63" y="123"/>
                    <a:pt x="34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3" y="0"/>
                    <a:pt x="94" y="10"/>
                    <a:pt x="94" y="61"/>
                  </a:cubicBezTo>
                  <a:close/>
                  <a:moveTo>
                    <a:pt x="24" y="17"/>
                  </a:moveTo>
                  <a:cubicBezTo>
                    <a:pt x="24" y="105"/>
                    <a:pt x="24" y="105"/>
                    <a:pt x="2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54" y="105"/>
                    <a:pt x="69" y="97"/>
                    <a:pt x="69" y="61"/>
                  </a:cubicBezTo>
                  <a:cubicBezTo>
                    <a:pt x="69" y="24"/>
                    <a:pt x="53" y="17"/>
                    <a:pt x="35" y="17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21"/>
            <p:cNvSpPr>
              <a:spLocks noEditPoints="1"/>
            </p:cNvSpPr>
            <p:nvPr userDrawn="1"/>
          </p:nvSpPr>
          <p:spPr bwMode="auto">
            <a:xfrm>
              <a:off x="3797300" y="4584700"/>
              <a:ext cx="311150" cy="376238"/>
            </a:xfrm>
            <a:custGeom>
              <a:avLst/>
              <a:gdLst>
                <a:gd name="T0" fmla="*/ 83 w 83"/>
                <a:gd name="T1" fmla="*/ 57 h 100"/>
                <a:gd name="T2" fmla="*/ 24 w 83"/>
                <a:gd name="T3" fmla="*/ 57 h 100"/>
                <a:gd name="T4" fmla="*/ 47 w 83"/>
                <a:gd name="T5" fmla="*/ 82 h 100"/>
                <a:gd name="T6" fmla="*/ 70 w 83"/>
                <a:gd name="T7" fmla="*/ 74 h 100"/>
                <a:gd name="T8" fmla="*/ 80 w 83"/>
                <a:gd name="T9" fmla="*/ 87 h 100"/>
                <a:gd name="T10" fmla="*/ 45 w 83"/>
                <a:gd name="T11" fmla="*/ 100 h 100"/>
                <a:gd name="T12" fmla="*/ 0 w 83"/>
                <a:gd name="T13" fmla="*/ 50 h 100"/>
                <a:gd name="T14" fmla="*/ 42 w 83"/>
                <a:gd name="T15" fmla="*/ 0 h 100"/>
                <a:gd name="T16" fmla="*/ 83 w 83"/>
                <a:gd name="T17" fmla="*/ 47 h 100"/>
                <a:gd name="T18" fmla="*/ 83 w 83"/>
                <a:gd name="T19" fmla="*/ 57 h 100"/>
                <a:gd name="T20" fmla="*/ 61 w 83"/>
                <a:gd name="T21" fmla="*/ 41 h 100"/>
                <a:gd name="T22" fmla="*/ 42 w 83"/>
                <a:gd name="T23" fmla="*/ 16 h 100"/>
                <a:gd name="T24" fmla="*/ 24 w 83"/>
                <a:gd name="T25" fmla="*/ 42 h 100"/>
                <a:gd name="T26" fmla="*/ 61 w 83"/>
                <a:gd name="T27" fmla="*/ 42 h 100"/>
                <a:gd name="T28" fmla="*/ 61 w 83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5" y="76"/>
                    <a:pt x="34" y="82"/>
                    <a:pt x="47" y="82"/>
                  </a:cubicBezTo>
                  <a:cubicBezTo>
                    <a:pt x="55" y="82"/>
                    <a:pt x="62" y="80"/>
                    <a:pt x="70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59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5" y="0"/>
                    <a:pt x="42" y="0"/>
                  </a:cubicBezTo>
                  <a:cubicBezTo>
                    <a:pt x="68" y="0"/>
                    <a:pt x="83" y="18"/>
                    <a:pt x="83" y="47"/>
                  </a:cubicBezTo>
                  <a:cubicBezTo>
                    <a:pt x="83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5" y="16"/>
                    <a:pt x="42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22"/>
            <p:cNvSpPr>
              <a:spLocks/>
            </p:cNvSpPr>
            <p:nvPr userDrawn="1"/>
          </p:nvSpPr>
          <p:spPr bwMode="auto">
            <a:xfrm>
              <a:off x="4164013" y="4584700"/>
              <a:ext cx="280988" cy="376238"/>
            </a:xfrm>
            <a:custGeom>
              <a:avLst/>
              <a:gdLst>
                <a:gd name="T0" fmla="*/ 75 w 75"/>
                <a:gd name="T1" fmla="*/ 11 h 100"/>
                <a:gd name="T2" fmla="*/ 65 w 75"/>
                <a:gd name="T3" fmla="*/ 25 h 100"/>
                <a:gd name="T4" fmla="*/ 46 w 75"/>
                <a:gd name="T5" fmla="*/ 18 h 100"/>
                <a:gd name="T6" fmla="*/ 25 w 75"/>
                <a:gd name="T7" fmla="*/ 50 h 100"/>
                <a:gd name="T8" fmla="*/ 46 w 75"/>
                <a:gd name="T9" fmla="*/ 81 h 100"/>
                <a:gd name="T10" fmla="*/ 65 w 75"/>
                <a:gd name="T11" fmla="*/ 74 h 100"/>
                <a:gd name="T12" fmla="*/ 75 w 75"/>
                <a:gd name="T13" fmla="*/ 89 h 100"/>
                <a:gd name="T14" fmla="*/ 45 w 75"/>
                <a:gd name="T15" fmla="*/ 100 h 100"/>
                <a:gd name="T16" fmla="*/ 0 w 75"/>
                <a:gd name="T17" fmla="*/ 51 h 100"/>
                <a:gd name="T18" fmla="*/ 44 w 75"/>
                <a:gd name="T19" fmla="*/ 0 h 100"/>
                <a:gd name="T20" fmla="*/ 75 w 75"/>
                <a:gd name="T21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0">
                  <a:moveTo>
                    <a:pt x="75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9" y="20"/>
                    <a:pt x="53" y="18"/>
                    <a:pt x="46" y="18"/>
                  </a:cubicBezTo>
                  <a:cubicBezTo>
                    <a:pt x="33" y="18"/>
                    <a:pt x="25" y="28"/>
                    <a:pt x="25" y="50"/>
                  </a:cubicBezTo>
                  <a:cubicBezTo>
                    <a:pt x="25" y="73"/>
                    <a:pt x="33" y="81"/>
                    <a:pt x="46" y="81"/>
                  </a:cubicBezTo>
                  <a:cubicBezTo>
                    <a:pt x="53" y="81"/>
                    <a:pt x="58" y="79"/>
                    <a:pt x="65" y="74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6" y="96"/>
                    <a:pt x="57" y="100"/>
                    <a:pt x="45" y="100"/>
                  </a:cubicBezTo>
                  <a:cubicBezTo>
                    <a:pt x="17" y="100"/>
                    <a:pt x="0" y="81"/>
                    <a:pt x="0" y="51"/>
                  </a:cubicBezTo>
                  <a:cubicBezTo>
                    <a:pt x="0" y="20"/>
                    <a:pt x="17" y="0"/>
                    <a:pt x="44" y="0"/>
                  </a:cubicBezTo>
                  <a:cubicBezTo>
                    <a:pt x="57" y="0"/>
                    <a:pt x="66" y="3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3"/>
            <p:cNvSpPr>
              <a:spLocks noEditPoints="1"/>
            </p:cNvSpPr>
            <p:nvPr userDrawn="1"/>
          </p:nvSpPr>
          <p:spPr bwMode="auto">
            <a:xfrm>
              <a:off x="4497388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4"/>
            <p:cNvSpPr>
              <a:spLocks/>
            </p:cNvSpPr>
            <p:nvPr userDrawn="1"/>
          </p:nvSpPr>
          <p:spPr bwMode="auto">
            <a:xfrm>
              <a:off x="4656138" y="4584700"/>
              <a:ext cx="288925" cy="376238"/>
            </a:xfrm>
            <a:custGeom>
              <a:avLst/>
              <a:gdLst>
                <a:gd name="T0" fmla="*/ 74 w 77"/>
                <a:gd name="T1" fmla="*/ 11 h 100"/>
                <a:gd name="T2" fmla="*/ 65 w 77"/>
                <a:gd name="T3" fmla="*/ 25 h 100"/>
                <a:gd name="T4" fmla="*/ 42 w 77"/>
                <a:gd name="T5" fmla="*/ 17 h 100"/>
                <a:gd name="T6" fmla="*/ 27 w 77"/>
                <a:gd name="T7" fmla="*/ 26 h 100"/>
                <a:gd name="T8" fmla="*/ 47 w 77"/>
                <a:gd name="T9" fmla="*/ 40 h 100"/>
                <a:gd name="T10" fmla="*/ 77 w 77"/>
                <a:gd name="T11" fmla="*/ 70 h 100"/>
                <a:gd name="T12" fmla="*/ 37 w 77"/>
                <a:gd name="T13" fmla="*/ 100 h 100"/>
                <a:gd name="T14" fmla="*/ 0 w 77"/>
                <a:gd name="T15" fmla="*/ 86 h 100"/>
                <a:gd name="T16" fmla="*/ 11 w 77"/>
                <a:gd name="T17" fmla="*/ 73 h 100"/>
                <a:gd name="T18" fmla="*/ 37 w 77"/>
                <a:gd name="T19" fmla="*/ 83 h 100"/>
                <a:gd name="T20" fmla="*/ 54 w 77"/>
                <a:gd name="T21" fmla="*/ 71 h 100"/>
                <a:gd name="T22" fmla="*/ 32 w 77"/>
                <a:gd name="T23" fmla="*/ 56 h 100"/>
                <a:gd name="T24" fmla="*/ 4 w 77"/>
                <a:gd name="T25" fmla="*/ 27 h 100"/>
                <a:gd name="T26" fmla="*/ 41 w 77"/>
                <a:gd name="T27" fmla="*/ 0 h 100"/>
                <a:gd name="T28" fmla="*/ 74 w 77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00">
                  <a:moveTo>
                    <a:pt x="74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7" y="20"/>
                    <a:pt x="50" y="17"/>
                    <a:pt x="42" y="17"/>
                  </a:cubicBezTo>
                  <a:cubicBezTo>
                    <a:pt x="32" y="17"/>
                    <a:pt x="27" y="21"/>
                    <a:pt x="27" y="26"/>
                  </a:cubicBezTo>
                  <a:cubicBezTo>
                    <a:pt x="27" y="33"/>
                    <a:pt x="31" y="35"/>
                    <a:pt x="47" y="40"/>
                  </a:cubicBezTo>
                  <a:cubicBezTo>
                    <a:pt x="66" y="45"/>
                    <a:pt x="77" y="53"/>
                    <a:pt x="77" y="70"/>
                  </a:cubicBezTo>
                  <a:cubicBezTo>
                    <a:pt x="77" y="89"/>
                    <a:pt x="59" y="100"/>
                    <a:pt x="37" y="100"/>
                  </a:cubicBezTo>
                  <a:cubicBezTo>
                    <a:pt x="21" y="100"/>
                    <a:pt x="9" y="94"/>
                    <a:pt x="0" y="86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9" y="79"/>
                    <a:pt x="27" y="83"/>
                    <a:pt x="37" y="83"/>
                  </a:cubicBezTo>
                  <a:cubicBezTo>
                    <a:pt x="47" y="83"/>
                    <a:pt x="54" y="78"/>
                    <a:pt x="54" y="71"/>
                  </a:cubicBezTo>
                  <a:cubicBezTo>
                    <a:pt x="54" y="63"/>
                    <a:pt x="50" y="61"/>
                    <a:pt x="32" y="56"/>
                  </a:cubicBezTo>
                  <a:cubicBezTo>
                    <a:pt x="13" y="51"/>
                    <a:pt x="4" y="41"/>
                    <a:pt x="4" y="27"/>
                  </a:cubicBezTo>
                  <a:cubicBezTo>
                    <a:pt x="4" y="12"/>
                    <a:pt x="19" y="0"/>
                    <a:pt x="41" y="0"/>
                  </a:cubicBezTo>
                  <a:cubicBezTo>
                    <a:pt x="54" y="0"/>
                    <a:pt x="65" y="4"/>
                    <a:pt x="7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5"/>
            <p:cNvSpPr>
              <a:spLocks noEditPoints="1"/>
            </p:cNvSpPr>
            <p:nvPr userDrawn="1"/>
          </p:nvSpPr>
          <p:spPr bwMode="auto">
            <a:xfrm>
              <a:off x="5003800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6"/>
            <p:cNvSpPr>
              <a:spLocks noEditPoints="1"/>
            </p:cNvSpPr>
            <p:nvPr userDrawn="1"/>
          </p:nvSpPr>
          <p:spPr bwMode="auto">
            <a:xfrm>
              <a:off x="5180013" y="4584700"/>
              <a:ext cx="334963" cy="376238"/>
            </a:xfrm>
            <a:custGeom>
              <a:avLst/>
              <a:gdLst>
                <a:gd name="T0" fmla="*/ 89 w 89"/>
                <a:gd name="T1" fmla="*/ 50 h 100"/>
                <a:gd name="T2" fmla="*/ 44 w 89"/>
                <a:gd name="T3" fmla="*/ 100 h 100"/>
                <a:gd name="T4" fmla="*/ 0 w 89"/>
                <a:gd name="T5" fmla="*/ 50 h 100"/>
                <a:gd name="T6" fmla="*/ 44 w 89"/>
                <a:gd name="T7" fmla="*/ 0 h 100"/>
                <a:gd name="T8" fmla="*/ 89 w 89"/>
                <a:gd name="T9" fmla="*/ 50 h 100"/>
                <a:gd name="T10" fmla="*/ 24 w 89"/>
                <a:gd name="T11" fmla="*/ 50 h 100"/>
                <a:gd name="T12" fmla="*/ 44 w 89"/>
                <a:gd name="T13" fmla="*/ 82 h 100"/>
                <a:gd name="T14" fmla="*/ 65 w 89"/>
                <a:gd name="T15" fmla="*/ 50 h 100"/>
                <a:gd name="T16" fmla="*/ 44 w 89"/>
                <a:gd name="T17" fmla="*/ 17 h 100"/>
                <a:gd name="T18" fmla="*/ 24 w 89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0">
                  <a:moveTo>
                    <a:pt x="89" y="50"/>
                  </a:moveTo>
                  <a:cubicBezTo>
                    <a:pt x="89" y="79"/>
                    <a:pt x="72" y="100"/>
                    <a:pt x="44" y="100"/>
                  </a:cubicBezTo>
                  <a:cubicBezTo>
                    <a:pt x="16" y="100"/>
                    <a:pt x="0" y="81"/>
                    <a:pt x="0" y="50"/>
                  </a:cubicBezTo>
                  <a:cubicBezTo>
                    <a:pt x="0" y="20"/>
                    <a:pt x="16" y="0"/>
                    <a:pt x="44" y="0"/>
                  </a:cubicBezTo>
                  <a:cubicBezTo>
                    <a:pt x="72" y="0"/>
                    <a:pt x="89" y="19"/>
                    <a:pt x="89" y="50"/>
                  </a:cubicBezTo>
                  <a:close/>
                  <a:moveTo>
                    <a:pt x="24" y="50"/>
                  </a:moveTo>
                  <a:cubicBezTo>
                    <a:pt x="24" y="72"/>
                    <a:pt x="31" y="82"/>
                    <a:pt x="44" y="82"/>
                  </a:cubicBezTo>
                  <a:cubicBezTo>
                    <a:pt x="58" y="82"/>
                    <a:pt x="65" y="72"/>
                    <a:pt x="65" y="50"/>
                  </a:cubicBezTo>
                  <a:cubicBezTo>
                    <a:pt x="65" y="27"/>
                    <a:pt x="58" y="17"/>
                    <a:pt x="44" y="17"/>
                  </a:cubicBezTo>
                  <a:cubicBezTo>
                    <a:pt x="31" y="17"/>
                    <a:pt x="24" y="27"/>
                    <a:pt x="2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7"/>
            <p:cNvSpPr>
              <a:spLocks/>
            </p:cNvSpPr>
            <p:nvPr userDrawn="1"/>
          </p:nvSpPr>
          <p:spPr bwMode="auto">
            <a:xfrm>
              <a:off x="5592763" y="4584700"/>
              <a:ext cx="288925" cy="365125"/>
            </a:xfrm>
            <a:custGeom>
              <a:avLst/>
              <a:gdLst>
                <a:gd name="T0" fmla="*/ 77 w 77"/>
                <a:gd name="T1" fmla="*/ 29 h 97"/>
                <a:gd name="T2" fmla="*/ 77 w 77"/>
                <a:gd name="T3" fmla="*/ 97 h 97"/>
                <a:gd name="T4" fmla="*/ 54 w 77"/>
                <a:gd name="T5" fmla="*/ 97 h 97"/>
                <a:gd name="T6" fmla="*/ 54 w 77"/>
                <a:gd name="T7" fmla="*/ 32 h 97"/>
                <a:gd name="T8" fmla="*/ 43 w 77"/>
                <a:gd name="T9" fmla="*/ 17 h 97"/>
                <a:gd name="T10" fmla="*/ 23 w 77"/>
                <a:gd name="T11" fmla="*/ 31 h 97"/>
                <a:gd name="T12" fmla="*/ 23 w 77"/>
                <a:gd name="T13" fmla="*/ 97 h 97"/>
                <a:gd name="T14" fmla="*/ 0 w 77"/>
                <a:gd name="T15" fmla="*/ 97 h 97"/>
                <a:gd name="T16" fmla="*/ 0 w 77"/>
                <a:gd name="T17" fmla="*/ 3 h 97"/>
                <a:gd name="T18" fmla="*/ 20 w 77"/>
                <a:gd name="T19" fmla="*/ 3 h 97"/>
                <a:gd name="T20" fmla="*/ 22 w 77"/>
                <a:gd name="T21" fmla="*/ 15 h 97"/>
                <a:gd name="T22" fmla="*/ 50 w 77"/>
                <a:gd name="T23" fmla="*/ 0 h 97"/>
                <a:gd name="T24" fmla="*/ 77 w 77"/>
                <a:gd name="T25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7">
                  <a:moveTo>
                    <a:pt x="77" y="29"/>
                  </a:moveTo>
                  <a:cubicBezTo>
                    <a:pt x="77" y="97"/>
                    <a:pt x="77" y="97"/>
                    <a:pt x="77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20"/>
                    <a:pt x="50" y="17"/>
                    <a:pt x="43" y="17"/>
                  </a:cubicBezTo>
                  <a:cubicBezTo>
                    <a:pt x="34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6"/>
                    <a:pt x="38" y="0"/>
                    <a:pt x="50" y="0"/>
                  </a:cubicBezTo>
                  <a:cubicBezTo>
                    <a:pt x="67" y="0"/>
                    <a:pt x="77" y="11"/>
                    <a:pt x="77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8"/>
            <p:cNvSpPr>
              <a:spLocks/>
            </p:cNvSpPr>
            <p:nvPr userDrawn="1"/>
          </p:nvSpPr>
          <p:spPr bwMode="auto">
            <a:xfrm>
              <a:off x="5938838" y="4584700"/>
              <a:ext cx="292100" cy="376238"/>
            </a:xfrm>
            <a:custGeom>
              <a:avLst/>
              <a:gdLst>
                <a:gd name="T0" fmla="*/ 75 w 78"/>
                <a:gd name="T1" fmla="*/ 11 h 100"/>
                <a:gd name="T2" fmla="*/ 66 w 78"/>
                <a:gd name="T3" fmla="*/ 25 h 100"/>
                <a:gd name="T4" fmla="*/ 42 w 78"/>
                <a:gd name="T5" fmla="*/ 17 h 100"/>
                <a:gd name="T6" fmla="*/ 28 w 78"/>
                <a:gd name="T7" fmla="*/ 26 h 100"/>
                <a:gd name="T8" fmla="*/ 48 w 78"/>
                <a:gd name="T9" fmla="*/ 40 h 100"/>
                <a:gd name="T10" fmla="*/ 78 w 78"/>
                <a:gd name="T11" fmla="*/ 70 h 100"/>
                <a:gd name="T12" fmla="*/ 38 w 78"/>
                <a:gd name="T13" fmla="*/ 100 h 100"/>
                <a:gd name="T14" fmla="*/ 0 w 78"/>
                <a:gd name="T15" fmla="*/ 86 h 100"/>
                <a:gd name="T16" fmla="*/ 12 w 78"/>
                <a:gd name="T17" fmla="*/ 73 h 100"/>
                <a:gd name="T18" fmla="*/ 38 w 78"/>
                <a:gd name="T19" fmla="*/ 83 h 100"/>
                <a:gd name="T20" fmla="*/ 54 w 78"/>
                <a:gd name="T21" fmla="*/ 71 h 100"/>
                <a:gd name="T22" fmla="*/ 33 w 78"/>
                <a:gd name="T23" fmla="*/ 56 h 100"/>
                <a:gd name="T24" fmla="*/ 5 w 78"/>
                <a:gd name="T25" fmla="*/ 27 h 100"/>
                <a:gd name="T26" fmla="*/ 41 w 78"/>
                <a:gd name="T27" fmla="*/ 0 h 100"/>
                <a:gd name="T28" fmla="*/ 75 w 78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0">
                  <a:moveTo>
                    <a:pt x="75" y="11"/>
                  </a:moveTo>
                  <a:cubicBezTo>
                    <a:pt x="66" y="25"/>
                    <a:pt x="66" y="25"/>
                    <a:pt x="66" y="25"/>
                  </a:cubicBezTo>
                  <a:cubicBezTo>
                    <a:pt x="58" y="20"/>
                    <a:pt x="51" y="17"/>
                    <a:pt x="42" y="17"/>
                  </a:cubicBezTo>
                  <a:cubicBezTo>
                    <a:pt x="33" y="17"/>
                    <a:pt x="28" y="21"/>
                    <a:pt x="28" y="26"/>
                  </a:cubicBezTo>
                  <a:cubicBezTo>
                    <a:pt x="28" y="33"/>
                    <a:pt x="32" y="35"/>
                    <a:pt x="48" y="40"/>
                  </a:cubicBezTo>
                  <a:cubicBezTo>
                    <a:pt x="67" y="45"/>
                    <a:pt x="78" y="53"/>
                    <a:pt x="78" y="70"/>
                  </a:cubicBezTo>
                  <a:cubicBezTo>
                    <a:pt x="78" y="89"/>
                    <a:pt x="60" y="100"/>
                    <a:pt x="38" y="100"/>
                  </a:cubicBezTo>
                  <a:cubicBezTo>
                    <a:pt x="22" y="100"/>
                    <a:pt x="9" y="94"/>
                    <a:pt x="0" y="86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9" y="79"/>
                    <a:pt x="28" y="83"/>
                    <a:pt x="38" y="83"/>
                  </a:cubicBezTo>
                  <a:cubicBezTo>
                    <a:pt x="48" y="83"/>
                    <a:pt x="54" y="78"/>
                    <a:pt x="54" y="71"/>
                  </a:cubicBezTo>
                  <a:cubicBezTo>
                    <a:pt x="54" y="63"/>
                    <a:pt x="51" y="61"/>
                    <a:pt x="33" y="56"/>
                  </a:cubicBezTo>
                  <a:cubicBezTo>
                    <a:pt x="13" y="51"/>
                    <a:pt x="5" y="41"/>
                    <a:pt x="5" y="27"/>
                  </a:cubicBezTo>
                  <a:cubicBezTo>
                    <a:pt x="5" y="12"/>
                    <a:pt x="19" y="0"/>
                    <a:pt x="41" y="0"/>
                  </a:cubicBezTo>
                  <a:cubicBezTo>
                    <a:pt x="55" y="0"/>
                    <a:pt x="66" y="4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0" name="Rechteck 29"/>
          <p:cNvSpPr>
            <a:spLocks/>
          </p:cNvSpPr>
          <p:nvPr userDrawn="1">
            <p:custDataLst>
              <p:tags r:id="rId14"/>
            </p:custDataLst>
          </p:nvPr>
        </p:nvSpPr>
        <p:spPr>
          <a:xfrm>
            <a:off x="665434" y="6545028"/>
            <a:ext cx="5672670" cy="13170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t>2018-04-18</a:t>
            </a:fld>
            <a:r>
              <a:rPr lang="de-DE" sz="800" dirty="0">
                <a:solidFill>
                  <a:srgbClr val="707070"/>
                </a:solidFill>
              </a:rPr>
              <a:t> </a:t>
            </a:r>
          </a:p>
        </p:txBody>
      </p:sp>
      <p:sp>
        <p:nvSpPr>
          <p:cNvPr id="31" name="Rechteck 30"/>
          <p:cNvSpPr>
            <a:spLocks/>
          </p:cNvSpPr>
          <p:nvPr userDrawn="1">
            <p:custDataLst>
              <p:tags r:id="rId15"/>
            </p:custDataLst>
          </p:nvPr>
        </p:nvSpPr>
        <p:spPr>
          <a:xfrm>
            <a:off x="4314712" y="6547144"/>
            <a:ext cx="516167" cy="129587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Vertraulich</a:t>
            </a:r>
          </a:p>
        </p:txBody>
      </p:sp>
    </p:spTree>
    <p:extLst>
      <p:ext uri="{BB962C8B-B14F-4D97-AF65-F5344CB8AC3E}">
        <p14:creationId xmlns:p14="http://schemas.microsoft.com/office/powerpoint/2010/main" val="42565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1" r:id="rId2"/>
    <p:sldLayoutId id="2147483689" r:id="rId3"/>
    <p:sldLayoutId id="2147483654" r:id="rId4"/>
    <p:sldLayoutId id="2147483672" r:id="rId5"/>
    <p:sldLayoutId id="2147483666" r:id="rId6"/>
    <p:sldLayoutId id="2147483673" r:id="rId7"/>
    <p:sldLayoutId id="2147483687" r:id="rId8"/>
    <p:sldLayoutId id="2147483688" r:id="rId9"/>
    <p:sldLayoutId id="2147483690" r:id="rId10"/>
    <p:sldLayoutId id="2147483655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504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1440" indent="-181440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439" indent="-20735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0606" indent="-174528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87965" indent="-19007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5324" indent="-20735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86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38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0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3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4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6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8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0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2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5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16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jin22/actico-code-challenge-wol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codegolf.stackexchange.com/questions/25347/survival-game-create-your-wol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ACTICO Code Challenge</a:t>
            </a:r>
          </a:p>
        </p:txBody>
      </p:sp>
      <p:sp>
        <p:nvSpPr>
          <p:cNvPr id="21" name="Untertitel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King-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-Hill: Überlebender Wolf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 t="23734" r="564" b="7440"/>
          <a:stretch/>
        </p:blipFill>
        <p:spPr>
          <a:xfrm>
            <a:off x="-1" y="-37172"/>
            <a:ext cx="9144001" cy="4195149"/>
          </a:xfrm>
          <a:prstGeom prst="rect">
            <a:avLst/>
          </a:prstGeom>
        </p:spPr>
      </p:pic>
      <p:sp>
        <p:nvSpPr>
          <p:cNvPr id="10" name="Titel 19"/>
          <p:cNvSpPr txBox="1">
            <a:spLocks/>
          </p:cNvSpPr>
          <p:nvPr/>
        </p:nvSpPr>
        <p:spPr>
          <a:xfrm>
            <a:off x="396633" y="492835"/>
            <a:ext cx="8488766" cy="43088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spAutoFit/>
          </a:bodyPr>
          <a:lstStyle>
            <a:lvl1pPr algn="l" defTabSz="914504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Softwarelösungen und Technologien</a:t>
            </a:r>
            <a:endParaRPr lang="de-DE" b="0" dirty="0">
              <a:solidFill>
                <a:schemeClr val="bg1"/>
              </a:solidFill>
            </a:endParaRPr>
          </a:p>
        </p:txBody>
      </p:sp>
      <p:sp>
        <p:nvSpPr>
          <p:cNvPr id="11" name="Titel 19"/>
          <p:cNvSpPr txBox="1">
            <a:spLocks/>
          </p:cNvSpPr>
          <p:nvPr/>
        </p:nvSpPr>
        <p:spPr>
          <a:xfrm>
            <a:off x="396633" y="985266"/>
            <a:ext cx="8488766" cy="492443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spAutoFit/>
          </a:bodyPr>
          <a:lstStyle>
            <a:lvl1pPr algn="l" defTabSz="914504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Treffen Sie bessere operative Entscheidungen </a:t>
            </a:r>
          </a:p>
          <a:p>
            <a:r>
              <a:rPr lang="de-DE" sz="1600" b="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 der digitalen Welt.</a:t>
            </a:r>
          </a:p>
        </p:txBody>
      </p:sp>
    </p:spTree>
    <p:extLst>
      <p:ext uri="{BB962C8B-B14F-4D97-AF65-F5344CB8AC3E}">
        <p14:creationId xmlns:p14="http://schemas.microsoft.com/office/powerpoint/2010/main" val="21292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 I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5006499"/>
          </a:xfrm>
        </p:spPr>
        <p:txBody>
          <a:bodyPr/>
          <a:lstStyle/>
          <a:p>
            <a:r>
              <a:rPr lang="de-DE" dirty="0"/>
              <a:t>Teambildung:</a:t>
            </a:r>
          </a:p>
          <a:p>
            <a:pPr lvl="1"/>
            <a:r>
              <a:rPr lang="de-DE" dirty="0"/>
              <a:t>Je 1 erfahrener Programmierer und 2 Einsteiger</a:t>
            </a:r>
          </a:p>
          <a:p>
            <a:pPr lvl="1"/>
            <a:r>
              <a:rPr lang="de-DE" dirty="0"/>
              <a:t>Denkt euch einen Namen für eure Wolf-Rasse aus</a:t>
            </a:r>
          </a:p>
          <a:p>
            <a:pPr lvl="1"/>
            <a:endParaRPr lang="de-DE" dirty="0"/>
          </a:p>
          <a:p>
            <a:r>
              <a:rPr lang="de-DE" dirty="0"/>
              <a:t>Öffnet die Kommandozeile im Verzeichnis des Projekts</a:t>
            </a:r>
          </a:p>
          <a:p>
            <a:pPr lvl="1"/>
            <a:r>
              <a:rPr lang="de-DE" b="1" dirty="0" err="1">
                <a:latin typeface="Consolas" panose="020B0609020204030204" pitchFamily="49" charset="0"/>
              </a:rPr>
              <a:t>git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checckout</a:t>
            </a:r>
            <a:r>
              <a:rPr lang="de-DE" b="1" dirty="0">
                <a:latin typeface="Consolas" panose="020B0609020204030204" pitchFamily="49" charset="0"/>
              </a:rPr>
              <a:t> -b [Rassenname]</a:t>
            </a:r>
          </a:p>
          <a:p>
            <a:pPr lvl="1"/>
            <a:endParaRPr lang="de-DE" dirty="0"/>
          </a:p>
          <a:p>
            <a:r>
              <a:rPr lang="de-DE" dirty="0"/>
              <a:t>Öffne </a:t>
            </a:r>
            <a:r>
              <a:rPr lang="de-DE" dirty="0" err="1"/>
              <a:t>IntelliJ</a:t>
            </a:r>
            <a:r>
              <a:rPr lang="de-DE" dirty="0"/>
              <a:t>, importiere den </a:t>
            </a:r>
            <a:r>
              <a:rPr lang="de-DE" b="1" dirty="0" err="1">
                <a:latin typeface="Consolas" panose="020B0609020204030204" pitchFamily="49" charset="0"/>
              </a:rPr>
              <a:t>java</a:t>
            </a:r>
            <a:r>
              <a:rPr lang="de-DE" dirty="0"/>
              <a:t> Ordner als </a:t>
            </a:r>
            <a:r>
              <a:rPr lang="de-DE"/>
              <a:t>neues Projekt</a:t>
            </a:r>
            <a:endParaRPr lang="de-DE" dirty="0"/>
          </a:p>
          <a:p>
            <a:endParaRPr lang="de-DE" dirty="0"/>
          </a:p>
          <a:p>
            <a:r>
              <a:rPr lang="de-DE" dirty="0"/>
              <a:t>Erzeugt euch eine Kopie von ./</a:t>
            </a:r>
            <a:r>
              <a:rPr lang="de-DE" dirty="0" err="1"/>
              <a:t>java</a:t>
            </a:r>
            <a:r>
              <a:rPr lang="de-DE" dirty="0"/>
              <a:t>/</a:t>
            </a:r>
            <a:r>
              <a:rPr lang="de-DE" dirty="0" err="1"/>
              <a:t>src</a:t>
            </a:r>
            <a:r>
              <a:rPr lang="de-DE" dirty="0"/>
              <a:t>/</a:t>
            </a:r>
            <a:r>
              <a:rPr lang="de-DE" dirty="0" err="1"/>
              <a:t>animals</a:t>
            </a:r>
            <a:r>
              <a:rPr lang="de-DE" dirty="0"/>
              <a:t>/DefaultWolf.java</a:t>
            </a:r>
          </a:p>
          <a:p>
            <a:pPr lvl="1"/>
            <a:r>
              <a:rPr lang="de-DE" dirty="0"/>
              <a:t>Diese Kopie dürft ihr bearbeiten!</a:t>
            </a:r>
          </a:p>
          <a:p>
            <a:endParaRPr lang="de-DE" dirty="0"/>
          </a:p>
          <a:p>
            <a:r>
              <a:rPr lang="de-DE" dirty="0"/>
              <a:t>In der Datei /.</a:t>
            </a:r>
            <a:r>
              <a:rPr lang="de-DE" dirty="0" err="1"/>
              <a:t>java</a:t>
            </a:r>
            <a:r>
              <a:rPr lang="de-DE" dirty="0"/>
              <a:t>/</a:t>
            </a:r>
            <a:r>
              <a:rPr lang="de-DE" dirty="0" err="1"/>
              <a:t>src</a:t>
            </a:r>
            <a:r>
              <a:rPr lang="de-DE" dirty="0"/>
              <a:t>/wild/Wild.java, fügt euren Wolf hinzu</a:t>
            </a:r>
          </a:p>
          <a:p>
            <a:endParaRPr lang="de-DE" dirty="0"/>
          </a:p>
          <a:p>
            <a:r>
              <a:rPr lang="de-DE" dirty="0"/>
              <a:t>Testet das Programm, durch Klick auf den grünen Pfeil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1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 II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3" y="1044000"/>
            <a:ext cx="8488766" cy="4739881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3387633" y="1026705"/>
            <a:ext cx="1375954" cy="671745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Hier zum testen eures Wolfs klicken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763587" y="1375954"/>
            <a:ext cx="1802676" cy="99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4990011" y="2017398"/>
            <a:ext cx="2394857" cy="1196066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Wird aufgerufen, wenn ihr kämpft. Parameter „c“ ist der Typ eures Gegners. Ihr müsst ein </a:t>
            </a:r>
            <a:r>
              <a:rPr lang="de-DE" sz="1400" dirty="0" err="1">
                <a:solidFill>
                  <a:schemeClr val="tx1"/>
                </a:solidFill>
              </a:rPr>
              <a:t>Attack-Enum</a:t>
            </a:r>
            <a:r>
              <a:rPr lang="de-DE" sz="1400" dirty="0">
                <a:solidFill>
                  <a:schemeClr val="tx1"/>
                </a:solidFill>
              </a:rPr>
              <a:t> zurück geben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387737" y="4550007"/>
            <a:ext cx="2394857" cy="1504648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Wird aufgerufen, wenn ihr euch bewegen dürft. Ihr habt Zugriff auf das „</a:t>
            </a:r>
            <a:r>
              <a:rPr lang="de-DE" sz="1400" dirty="0" err="1">
                <a:solidFill>
                  <a:schemeClr val="tx1"/>
                </a:solidFill>
              </a:rPr>
              <a:t>surroundings</a:t>
            </a:r>
            <a:r>
              <a:rPr lang="de-DE" sz="1400" dirty="0">
                <a:solidFill>
                  <a:schemeClr val="tx1"/>
                </a:solidFill>
              </a:rPr>
              <a:t>“ Array! Ihr müsst ein Move-</a:t>
            </a:r>
            <a:r>
              <a:rPr lang="de-DE" sz="1400" dirty="0" err="1">
                <a:solidFill>
                  <a:schemeClr val="tx1"/>
                </a:solidFill>
              </a:rPr>
              <a:t>Enum</a:t>
            </a:r>
            <a:r>
              <a:rPr lang="de-DE" sz="1400" dirty="0">
                <a:solidFill>
                  <a:schemeClr val="tx1"/>
                </a:solidFill>
              </a:rPr>
              <a:t> zurück geben</a:t>
            </a:r>
          </a:p>
        </p:txBody>
      </p:sp>
      <p:cxnSp>
        <p:nvCxnSpPr>
          <p:cNvPr id="13" name="Gerade Verbindung mit Pfeil 12"/>
          <p:cNvCxnSpPr>
            <a:stCxn id="10" idx="1"/>
          </p:cNvCxnSpPr>
          <p:nvPr/>
        </p:nvCxnSpPr>
        <p:spPr>
          <a:xfrm flipH="1">
            <a:off x="3387633" y="2615431"/>
            <a:ext cx="1602378" cy="1216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1"/>
          </p:cNvCxnSpPr>
          <p:nvPr/>
        </p:nvCxnSpPr>
        <p:spPr>
          <a:xfrm flipH="1" flipV="1">
            <a:off x="3492137" y="4476206"/>
            <a:ext cx="2895600" cy="826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2031325"/>
          </a:xfrm>
        </p:spPr>
        <p:txBody>
          <a:bodyPr/>
          <a:lstStyle/>
          <a:p>
            <a:r>
              <a:rPr lang="de-DE" dirty="0"/>
              <a:t>Stellt sicher, dass das Programm noch funktioniert</a:t>
            </a:r>
          </a:p>
          <a:p>
            <a:endParaRPr lang="de-DE" dirty="0"/>
          </a:p>
          <a:p>
            <a:r>
              <a:rPr lang="de-DE" dirty="0"/>
              <a:t>Öffnet wieder die Kommandokonsole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commit</a:t>
            </a:r>
            <a:r>
              <a:rPr lang="de-DE" dirty="0">
                <a:latin typeface="Consolas" panose="020B0609020204030204" pitchFamily="49" charset="0"/>
              </a:rPr>
              <a:t> –a –m "Add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wolf</a:t>
            </a:r>
            <a:r>
              <a:rPr lang="de-DE" dirty="0">
                <a:latin typeface="Consolas" panose="020B0609020204030204" pitchFamily="49" charset="0"/>
              </a:rPr>
              <a:t>: [Euer </a:t>
            </a:r>
            <a:r>
              <a:rPr lang="de-DE" dirty="0" err="1">
                <a:latin typeface="Consolas" panose="020B0609020204030204" pitchFamily="49" charset="0"/>
              </a:rPr>
              <a:t>Wolfname</a:t>
            </a:r>
            <a:r>
              <a:rPr lang="de-DE" dirty="0">
                <a:latin typeface="Consolas" panose="020B0609020204030204" pitchFamily="49" charset="0"/>
              </a:rPr>
              <a:t>]"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push</a:t>
            </a:r>
          </a:p>
          <a:p>
            <a:pPr lvl="1"/>
            <a:endParaRPr lang="de-DE" dirty="0"/>
          </a:p>
          <a:p>
            <a:r>
              <a:rPr lang="de-DE" dirty="0"/>
              <a:t>Sagt Bescheid, und wir lassen ihn gegen die anderen Antreten!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17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Überblick</a:t>
            </a:r>
          </a:p>
        </p:txBody>
      </p:sp>
    </p:spTree>
    <p:extLst>
      <p:ext uri="{BB962C8B-B14F-4D97-AF65-F5344CB8AC3E}">
        <p14:creationId xmlns:p14="http://schemas.microsoft.com/office/powerpoint/2010/main" val="31630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365857" y="10725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80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3159839"/>
          </a:xfrm>
        </p:spPr>
        <p:txBody>
          <a:bodyPr/>
          <a:lstStyle/>
          <a:p>
            <a:r>
              <a:rPr lang="de-DE" dirty="0"/>
              <a:t>Teilnehmer benötigen Kenntnisse mit:</a:t>
            </a:r>
          </a:p>
          <a:p>
            <a:pPr lvl="1"/>
            <a:r>
              <a:rPr lang="de-DE" dirty="0"/>
              <a:t>Java</a:t>
            </a:r>
          </a:p>
          <a:p>
            <a:pPr lvl="1"/>
            <a:r>
              <a:rPr lang="de-DE" dirty="0"/>
              <a:t>Hilfreich, aber nicht nötig: </a:t>
            </a:r>
            <a:r>
              <a:rPr lang="de-DE" dirty="0" err="1"/>
              <a:t>Git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Teilnehmer benötigen Laptop mit:</a:t>
            </a:r>
          </a:p>
          <a:p>
            <a:pPr lvl="1"/>
            <a:r>
              <a:rPr lang="de-DE" dirty="0"/>
              <a:t>JDK</a:t>
            </a:r>
          </a:p>
          <a:p>
            <a:pPr lvl="1"/>
            <a:r>
              <a:rPr lang="de-DE" dirty="0" err="1"/>
              <a:t>Git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https://github.com/Nijin22/actico-code-challenge-wolf</a:t>
            </a:r>
            <a:r>
              <a:rPr lang="de-DE" dirty="0"/>
              <a:t> klonen</a:t>
            </a:r>
          </a:p>
          <a:p>
            <a:pPr lvl="2"/>
            <a:r>
              <a:rPr lang="de-DE" dirty="0"/>
              <a:t>Account einrichten, die auf das </a:t>
            </a:r>
            <a:r>
              <a:rPr lang="de-DE" dirty="0" err="1"/>
              <a:t>Repo</a:t>
            </a:r>
            <a:r>
              <a:rPr lang="de-DE" dirty="0"/>
              <a:t> pushen dürfen</a:t>
            </a:r>
          </a:p>
          <a:p>
            <a:pPr lvl="1"/>
            <a:r>
              <a:rPr lang="de-DE" dirty="0"/>
              <a:t>Java-IDE (</a:t>
            </a:r>
            <a:r>
              <a:rPr lang="de-DE" dirty="0" err="1"/>
              <a:t>Eclipse</a:t>
            </a:r>
            <a:r>
              <a:rPr lang="de-DE" dirty="0"/>
              <a:t>, </a:t>
            </a:r>
            <a:r>
              <a:rPr lang="de-DE" dirty="0" err="1"/>
              <a:t>IntelliJ</a:t>
            </a:r>
            <a:r>
              <a:rPr lang="de-DE" dirty="0"/>
              <a:t>, …)</a:t>
            </a:r>
          </a:p>
          <a:p>
            <a:pPr lvl="1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4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365857" y="155932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28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3999"/>
            <a:ext cx="4140000" cy="3262432"/>
          </a:xfrm>
        </p:spPr>
        <p:txBody>
          <a:bodyPr/>
          <a:lstStyle/>
          <a:p>
            <a:r>
              <a:rPr lang="de-DE" dirty="0"/>
              <a:t>Jedes Team programmiert eine „Wolf-Rasse“, die versucht, in der Wildnis zu überleben.</a:t>
            </a:r>
          </a:p>
          <a:p>
            <a:endParaRPr lang="de-DE" dirty="0"/>
          </a:p>
          <a:p>
            <a:r>
              <a:rPr lang="de-DE" dirty="0"/>
              <a:t>Eine Simulation lässt eure Wölfe gegen Bären, Löwen, Steine und die Wölfe der anderen Teams antreten</a:t>
            </a:r>
          </a:p>
          <a:p>
            <a:endParaRPr lang="de-DE" dirty="0"/>
          </a:p>
          <a:p>
            <a:r>
              <a:rPr lang="de-DE" dirty="0"/>
              <a:t>Die Rasse, welche am Ende noch am meisten Überlebende hat, gewinnt!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65824" y="5739079"/>
            <a:ext cx="84887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/>
              <a:t>Originelle Idee:</a:t>
            </a:r>
          </a:p>
          <a:p>
            <a:r>
              <a:rPr lang="de-DE" sz="1200" dirty="0">
                <a:hlinkClick r:id="rId2"/>
              </a:rPr>
              <a:t>https://codegolf.stackexchange.com/questions/25347/survival-game-create-your-wolf</a:t>
            </a:r>
            <a:endParaRPr lang="de-DE" sz="1200" dirty="0"/>
          </a:p>
          <a:p>
            <a:r>
              <a:rPr lang="de-DE" sz="1200" dirty="0"/>
              <a:t>Aber dort bitte keine Ideen klauen ;)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87" y="1044001"/>
            <a:ext cx="4140001" cy="37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4708981"/>
          </a:xfrm>
        </p:spPr>
        <p:txBody>
          <a:bodyPr/>
          <a:lstStyle/>
          <a:p>
            <a:r>
              <a:rPr lang="de-DE" dirty="0"/>
              <a:t>Spielbrett</a:t>
            </a:r>
          </a:p>
          <a:p>
            <a:pPr lvl="1"/>
            <a:r>
              <a:rPr lang="de-DE" dirty="0"/>
              <a:t>2-Dimensionale Karte</a:t>
            </a:r>
          </a:p>
          <a:p>
            <a:pPr lvl="1"/>
            <a:r>
              <a:rPr lang="de-DE" dirty="0"/>
              <a:t>Überlaufende Ränder</a:t>
            </a:r>
          </a:p>
          <a:p>
            <a:pPr lvl="1"/>
            <a:r>
              <a:rPr lang="de-DE" dirty="0"/>
              <a:t>Zu Beginn: 100 Instanzen pro Art und Team</a:t>
            </a:r>
          </a:p>
          <a:p>
            <a:pPr lvl="1"/>
            <a:r>
              <a:rPr lang="de-DE" dirty="0"/>
              <a:t>4 Arten von Teilnehmer: Löwe, Bär, Stein &amp; Wolf</a:t>
            </a:r>
          </a:p>
          <a:p>
            <a:pPr lvl="1"/>
            <a:endParaRPr lang="de-DE" dirty="0"/>
          </a:p>
          <a:p>
            <a:r>
              <a:rPr lang="de-DE" dirty="0"/>
              <a:t>Bewegen</a:t>
            </a:r>
          </a:p>
          <a:p>
            <a:pPr lvl="1"/>
            <a:r>
              <a:rPr lang="de-DE" dirty="0"/>
              <a:t>Alle Teilnehmer bewegen sich gleichzeitig</a:t>
            </a:r>
          </a:p>
          <a:p>
            <a:pPr lvl="1"/>
            <a:r>
              <a:rPr lang="de-DE" dirty="0"/>
              <a:t>Möglichkeiten: Hoch / Runter / Links / Rechts / Stehen bleiben</a:t>
            </a:r>
          </a:p>
          <a:p>
            <a:pPr lvl="1"/>
            <a:r>
              <a:rPr lang="de-DE" dirty="0"/>
              <a:t>Sind zum Ende 2 Teilnehmer auf dem gleiche Feld, starten Sie einen Kampf</a:t>
            </a:r>
          </a:p>
          <a:p>
            <a:pPr lvl="1"/>
            <a:endParaRPr lang="de-DE" dirty="0"/>
          </a:p>
          <a:p>
            <a:r>
              <a:rPr lang="de-DE" dirty="0"/>
              <a:t>Kampf</a:t>
            </a:r>
          </a:p>
          <a:p>
            <a:pPr lvl="1"/>
            <a:r>
              <a:rPr lang="de-DE" dirty="0"/>
              <a:t>Kämpfe werden durch Schere-Stein-Papier ausgetragen</a:t>
            </a:r>
          </a:p>
          <a:p>
            <a:pPr lvl="1"/>
            <a:r>
              <a:rPr lang="de-DE" dirty="0"/>
              <a:t>Jeder Teilnehmer erhält die Art des Gegners als Parameter (Wolf, Stein, Löwe, Bär)</a:t>
            </a:r>
          </a:p>
          <a:p>
            <a:pPr lvl="1"/>
            <a:r>
              <a:rPr lang="de-DE" dirty="0"/>
              <a:t>Bei gleichem Wurf, entscheidet der Zufall</a:t>
            </a:r>
          </a:p>
          <a:p>
            <a:pPr lvl="1"/>
            <a:r>
              <a:rPr lang="de-DE" dirty="0"/>
              <a:t>Der Verlierer wird aus dem Spiel entfernt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Tieren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4113947"/>
          </a:xfrm>
        </p:spPr>
        <p:txBody>
          <a:bodyPr/>
          <a:lstStyle/>
          <a:p>
            <a:r>
              <a:rPr lang="de-DE" dirty="0"/>
              <a:t>Löwe:</a:t>
            </a:r>
          </a:p>
          <a:p>
            <a:pPr lvl="1"/>
            <a:r>
              <a:rPr lang="de-DE" dirty="0"/>
              <a:t>Erscheint als ‚L‘ auf der Karte</a:t>
            </a:r>
          </a:p>
          <a:p>
            <a:pPr lvl="1"/>
            <a:r>
              <a:rPr lang="de-DE" dirty="0"/>
              <a:t>Bewegt sich erst nach unten, dann nach rechts, dann wieder nach unten…</a:t>
            </a:r>
          </a:p>
          <a:p>
            <a:pPr lvl="1"/>
            <a:r>
              <a:rPr lang="de-DE" dirty="0"/>
              <a:t>Greift entweder mit Papier oder mit Schere an</a:t>
            </a:r>
          </a:p>
          <a:p>
            <a:r>
              <a:rPr lang="de-DE" dirty="0"/>
              <a:t>Bär</a:t>
            </a:r>
          </a:p>
          <a:p>
            <a:pPr lvl="1"/>
            <a:r>
              <a:rPr lang="de-DE" dirty="0"/>
              <a:t>Erscheint als ‚B‘ auf der Karte</a:t>
            </a:r>
          </a:p>
          <a:p>
            <a:pPr lvl="1"/>
            <a:r>
              <a:rPr lang="de-DE" dirty="0"/>
              <a:t>Bewegt sich je 4x nach unten, rechts, oben, links und wiederholt dann</a:t>
            </a:r>
          </a:p>
          <a:p>
            <a:pPr lvl="1"/>
            <a:r>
              <a:rPr lang="de-DE" dirty="0"/>
              <a:t>Greift mit Papier an</a:t>
            </a:r>
          </a:p>
          <a:p>
            <a:r>
              <a:rPr lang="de-DE" dirty="0"/>
              <a:t>Stein</a:t>
            </a:r>
          </a:p>
          <a:p>
            <a:pPr lvl="1"/>
            <a:r>
              <a:rPr lang="de-DE" dirty="0"/>
              <a:t>Erscheint als ‚S‘ auf der Karte</a:t>
            </a:r>
          </a:p>
          <a:p>
            <a:pPr lvl="1"/>
            <a:r>
              <a:rPr lang="de-DE" dirty="0"/>
              <a:t>Bewegt sich nicht</a:t>
            </a:r>
          </a:p>
          <a:p>
            <a:pPr lvl="1"/>
            <a:r>
              <a:rPr lang="de-DE" dirty="0"/>
              <a:t>Greift mit Stein an</a:t>
            </a:r>
          </a:p>
          <a:p>
            <a:r>
              <a:rPr lang="de-DE" dirty="0"/>
              <a:t>Wolf</a:t>
            </a:r>
          </a:p>
          <a:p>
            <a:pPr lvl="1"/>
            <a:r>
              <a:rPr lang="de-DE" dirty="0"/>
              <a:t>Wird von euch programmiert!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1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365857" y="20460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59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heme/theme1.xml><?xml version="1.0" encoding="utf-8"?>
<a:theme xmlns:a="http://schemas.openxmlformats.org/drawingml/2006/main" name="actico_PPT-Vorlage">
  <a:themeElements>
    <a:clrScheme name="actico">
      <a:dk1>
        <a:srgbClr val="3C3C3C"/>
      </a:dk1>
      <a:lt1>
        <a:srgbClr val="FFFFFF"/>
      </a:lt1>
      <a:dk2>
        <a:srgbClr val="3C3C3C"/>
      </a:dk2>
      <a:lt2>
        <a:srgbClr val="6F6F6F"/>
      </a:lt2>
      <a:accent1>
        <a:srgbClr val="3382C0"/>
      </a:accent1>
      <a:accent2>
        <a:srgbClr val="80A5D4"/>
      </a:accent2>
      <a:accent3>
        <a:srgbClr val="CCD7EE"/>
      </a:accent3>
      <a:accent4>
        <a:srgbClr val="9D9D9D"/>
      </a:accent4>
      <a:accent5>
        <a:srgbClr val="C6C6C6"/>
      </a:accent5>
      <a:accent6>
        <a:srgbClr val="3C3C3C"/>
      </a:accent6>
      <a:hlink>
        <a:srgbClr val="3382C0"/>
      </a:hlink>
      <a:folHlink>
        <a:srgbClr val="80A5D4"/>
      </a:folHlink>
    </a:clrScheme>
    <a:fontScheme name="actico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TICO_PowerPoint_Template_DE_kurz" id="{5825A587-A791-4D0D-9729-57F13232BD51}" vid="{1BF2E6FC-E84B-49B3-9888-D4EE912B368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PPT-Master_DE</Template>
  <TotalTime>0</TotalTime>
  <Words>528</Words>
  <Application>Microsoft Office PowerPoint</Application>
  <PresentationFormat>Benutzerdefiniert</PresentationFormat>
  <Paragraphs>95</Paragraphs>
  <Slides>12</Slides>
  <Notes>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Fira Sans</vt:lpstr>
      <vt:lpstr>Symbol</vt:lpstr>
      <vt:lpstr>Arial</vt:lpstr>
      <vt:lpstr>Consolas</vt:lpstr>
      <vt:lpstr>Wingdings</vt:lpstr>
      <vt:lpstr>actico_PPT-Vorlage</vt:lpstr>
      <vt:lpstr>ACTICO Code Challenge</vt:lpstr>
      <vt:lpstr>Agenda Überblick</vt:lpstr>
      <vt:lpstr>Agenda</vt:lpstr>
      <vt:lpstr>Vorbereitung</vt:lpstr>
      <vt:lpstr>Agenda</vt:lpstr>
      <vt:lpstr>Überblick</vt:lpstr>
      <vt:lpstr>Regeln</vt:lpstr>
      <vt:lpstr>Arten von Tieren</vt:lpstr>
      <vt:lpstr>Agenda</vt:lpstr>
      <vt:lpstr>Durchführung I</vt:lpstr>
      <vt:lpstr>Durchführung II</vt:lpstr>
      <vt:lpstr>Abschluss</vt:lpstr>
    </vt:vector>
  </TitlesOfParts>
  <Company>ACTICO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Challenge: King-of-the-Hill: Wolf</dc:title>
  <dc:creator>Dennis Weber</dc:creator>
  <cp:lastModifiedBy>Dennis Weber</cp:lastModifiedBy>
  <cp:revision>39</cp:revision>
  <dcterms:created xsi:type="dcterms:W3CDTF">2018-04-11T09:08:16Z</dcterms:created>
  <dcterms:modified xsi:type="dcterms:W3CDTF">2018-04-18T13:20:48Z</dcterms:modified>
</cp:coreProperties>
</file>