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3" r:id="rId2"/>
    <p:sldId id="316" r:id="rId3"/>
    <p:sldId id="317" r:id="rId4"/>
    <p:sldId id="324" r:id="rId5"/>
    <p:sldId id="318" r:id="rId6"/>
    <p:sldId id="326" r:id="rId7"/>
    <p:sldId id="328" r:id="rId8"/>
    <p:sldId id="329" r:id="rId9"/>
    <p:sldId id="319" r:id="rId10"/>
    <p:sldId id="327" r:id="rId11"/>
    <p:sldId id="320" r:id="rId12"/>
    <p:sldId id="321" r:id="rId13"/>
    <p:sldId id="322" r:id="rId14"/>
    <p:sldId id="323" r:id="rId15"/>
  </p:sldIdLst>
  <p:sldSz cx="9145588" cy="6859588"/>
  <p:notesSz cx="6797675" cy="9926638"/>
  <p:embeddedFontLst>
    <p:embeddedFont>
      <p:font typeface="Fira Sans" panose="020B0503050000020004" pitchFamily="3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de-DE"/>
    </a:defPPr>
    <a:lvl1pPr marL="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5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504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75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9008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260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4" orient="horz" pos="3900">
          <p15:clr>
            <a:srgbClr val="A4A3A4"/>
          </p15:clr>
        </p15:guide>
        <p15:guide id="16" orient="horz" pos="3789">
          <p15:clr>
            <a:srgbClr val="A4A3A4"/>
          </p15:clr>
        </p15:guide>
        <p15:guide id="1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lf1sh" initials="f" lastIdx="153" clrIdx="0"/>
  <p:cmAuthor id="1" name="Vorname Nachname" initials="BDO" lastIdx="5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ABCC59"/>
    <a:srgbClr val="26B9D1"/>
    <a:srgbClr val="2983B3"/>
    <a:srgbClr val="825B8B"/>
    <a:srgbClr val="BB1212"/>
    <a:srgbClr val="FDCA53"/>
    <a:srgbClr val="6F6F6F"/>
    <a:srgbClr val="FF00F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5884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534" y="96"/>
      </p:cViewPr>
      <p:guideLst>
        <p:guide orient="horz" pos="3900"/>
        <p:guide orient="horz" pos="37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2892" y="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BF6E6638-A757-4AB0-B68F-2F25B0308C3B}" type="datetimeFigureOut">
              <a:rPr lang="de-DE" smtClean="0">
                <a:latin typeface="Fira Sans" pitchFamily="34" charset="0"/>
              </a:rPr>
              <a:pPr/>
              <a:t>2018-04-11</a:t>
            </a:fld>
            <a:endParaRPr lang="de-DE" dirty="0">
              <a:latin typeface="Fira Sans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 dirty="0">
              <a:latin typeface="Fira Sans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E09F6FC-01BE-4A00-BA80-661E0EF5961B}" type="slidenum">
              <a:rPr lang="de-DE" smtClean="0">
                <a:latin typeface="Fira Sans" pitchFamily="34" charset="0"/>
              </a:rPr>
              <a:pPr/>
              <a:t>‹Nr.›</a:t>
            </a:fld>
            <a:endParaRPr lang="de-DE" dirty="0">
              <a:latin typeface="Fir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97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508B489F-89BA-4A83-9D2B-E0B2D4476E33}" type="datetimeFigureOut">
              <a:rPr lang="de-DE" smtClean="0"/>
              <a:pPr/>
              <a:t>2018-04-11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Fira Sans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>
                <a:latin typeface="Fira Sans" pitchFamily="34" charset="0"/>
              </a:defRPr>
            </a:lvl1pPr>
          </a:lstStyle>
          <a:p>
            <a:fld id="{ADA4B6C8-3475-40AE-AEEA-0F9B44F429A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6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1pPr>
    <a:lvl2pPr marL="457252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2pPr>
    <a:lvl3pPr marL="914504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3pPr>
    <a:lvl4pPr marL="1371756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4pPr>
    <a:lvl5pPr marL="1829008" algn="l" defTabSz="914504" rtl="0" eaLnBrk="1" latinLnBrk="0" hangingPunct="1">
      <a:defRPr sz="1200" kern="1200">
        <a:solidFill>
          <a:schemeClr val="tx1"/>
        </a:solidFill>
        <a:latin typeface="Fira Sans" pitchFamily="34" charset="0"/>
        <a:ea typeface="+mn-ea"/>
        <a:cs typeface="+mn-cs"/>
      </a:defRPr>
    </a:lvl5pPr>
    <a:lvl6pPr marL="2286260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512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765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8016" algn="l" defTabSz="9145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Nachfragen,</a:t>
            </a:r>
            <a:r>
              <a:rPr lang="de-DE" baseline="0" dirty="0" smtClean="0"/>
              <a:t> ob Vorkenntnisse mit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 da 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4B6C8-3475-40AE-AEEA-0F9B44F429A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05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9145587" cy="4391074"/>
          </a:xfrm>
        </p:spPr>
        <p:txBody>
          <a:bodyPr vert="horz" wrap="none" lIns="0" tIns="1764000" rIns="0" bIns="0" rtlCol="0" anchor="t" anchorCtr="0">
            <a:noAutofit/>
          </a:bodyPr>
          <a:lstStyle>
            <a:lvl1pPr marL="181440" indent="-181440" algn="ctr">
              <a:buNone/>
              <a:defRPr lang="de-DE" sz="1200">
                <a:solidFill>
                  <a:schemeClr val="bg2"/>
                </a:solidFill>
              </a:defRPr>
            </a:lvl1pPr>
          </a:lstStyle>
          <a:p>
            <a:pPr marL="0" lvl="0" indent="0" algn="ctr"/>
            <a:r>
              <a:rPr lang="en-US" dirty="0"/>
              <a:t>Click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4331" y="4808357"/>
            <a:ext cx="8488766" cy="430887"/>
          </a:xfrm>
          <a:solidFill>
            <a:srgbClr val="FFFFFF"/>
          </a:solidFill>
        </p:spPr>
        <p:txBody>
          <a:bodyPr lIns="0" tIns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4331" y="5406613"/>
            <a:ext cx="8488766" cy="246221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6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374331" y="570363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37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374331" y="4509914"/>
            <a:ext cx="2817503" cy="246221"/>
          </a:xfrm>
        </p:spPr>
        <p:txBody>
          <a:bodyPr vert="horz" wrap="none" lIns="0" tIns="0" rIns="0" bIns="0" rtlCol="0" anchor="t" anchorCtr="0">
            <a:spAutoFit/>
          </a:bodyPr>
          <a:lstStyle>
            <a:lvl1pPr marL="181440" indent="-181440">
              <a:buNone/>
              <a:defRPr lang="de-DE" dirty="0" smtClean="0">
                <a:latin typeface="+mj-lt"/>
              </a:defRPr>
            </a:lvl1pPr>
            <a:lvl2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de-DE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de-DE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8" name="Rechteck 7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374331" y="6545028"/>
            <a:ext cx="5672670" cy="131703"/>
          </a:xfrm>
          <a:prstGeom prst="rect">
            <a:avLst/>
          </a:prstGeom>
          <a:solidFill>
            <a:schemeClr val="bg1"/>
          </a:solidFill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2018-04-11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Referen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82675"/>
            <a:ext cx="9145588" cy="3781949"/>
          </a:xfrm>
        </p:spPr>
        <p:txBody>
          <a:bodyPr vert="horz" wrap="none" lIns="0" tIns="0" rIns="0" bIns="0" rtlCol="0" anchor="ctr" anchorCtr="0">
            <a:noAutofit/>
          </a:bodyPr>
          <a:lstStyle>
            <a:lvl1pPr>
              <a:defRPr lang="de-DE" sz="1000" dirty="0"/>
            </a:lvl1pPr>
          </a:lstStyle>
          <a:p>
            <a:pPr marL="0" lvl="0" indent="0" algn="ctr">
              <a:buNone/>
            </a:pPr>
            <a:r>
              <a:rPr lang="de-DE" dirty="0"/>
              <a:t>Klicken, um Bildeinzufügen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7200000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55788" y="421407"/>
            <a:ext cx="1198800" cy="432000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Kundenlogo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2" y="5029709"/>
            <a:ext cx="3996000" cy="200055"/>
          </a:xfrm>
        </p:spPr>
        <p:txBody>
          <a:bodyPr>
            <a:spAutoFit/>
          </a:bodyPr>
          <a:lstStyle>
            <a:lvl1pPr>
              <a:defRPr sz="13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041588" y="5029709"/>
            <a:ext cx="4104000" cy="294569"/>
          </a:xfrm>
          <a:solidFill>
            <a:schemeClr val="accent3"/>
          </a:solidFill>
        </p:spPr>
        <p:txBody>
          <a:bodyPr vert="horz" lIns="72000" tIns="46800" rIns="72000" bIns="46800" rtlCol="0" anchor="t" anchorCtr="0">
            <a:spAutoFit/>
          </a:bodyPr>
          <a:lstStyle>
            <a:lvl1pPr>
              <a:defRPr lang="de-DE" sz="130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5193578" y="4908189"/>
            <a:ext cx="3952009" cy="121520"/>
          </a:xfrm>
          <a:prstGeom prst="rect">
            <a:avLst/>
          </a:prstGeom>
          <a:solidFill>
            <a:schemeClr val="accent2"/>
          </a:solidFill>
          <a:ln w="0">
            <a:noFill/>
            <a:miter lim="800000"/>
            <a:headEnd/>
            <a:tailEnd/>
          </a:ln>
        </p:spPr>
        <p:txBody>
          <a:bodyPr vert="horz" wrap="square" lIns="0" tIns="6350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358499" indent="3171" defTabSz="839143">
              <a:lnSpc>
                <a:spcPct val="111000"/>
              </a:lnSpc>
              <a:buClr>
                <a:schemeClr val="bg1"/>
              </a:buClr>
              <a:buSzPct val="65000"/>
              <a:defRPr sz="1400" ker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429588" y="4192015"/>
            <a:ext cx="4716000" cy="716174"/>
          </a:xfrm>
          <a:solidFill>
            <a:schemeClr val="accent1"/>
          </a:solidFill>
        </p:spPr>
        <p:txBody>
          <a:bodyPr lIns="144000" tIns="64800" rIns="36000" bIns="108000" anchor="b" anchorCtr="0"/>
          <a:lstStyle>
            <a:lvl1pPr marL="0" indent="0">
              <a:lnSpc>
                <a:spcPct val="110000"/>
              </a:lnSpc>
              <a:spcAft>
                <a:spcPts val="0"/>
              </a:spcAft>
              <a:buNone/>
              <a:defRPr b="1" i="1">
                <a:solidFill>
                  <a:schemeClr val="bg1"/>
                </a:solidFill>
              </a:defRPr>
            </a:lvl1pPr>
            <a:lvl2pPr marL="180975" indent="-180975">
              <a:lnSpc>
                <a:spcPct val="110000"/>
              </a:lnSpc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65822" y="4495800"/>
            <a:ext cx="2713307" cy="273280"/>
          </a:xfrm>
        </p:spPr>
        <p:txBody>
          <a:bodyPr wrap="none" anchor="b" anchorCtr="0"/>
          <a:lstStyle>
            <a:lvl1pPr marL="0" indent="0">
              <a:buNone/>
              <a:defRPr lang="de-DE" b="1" i="1" kern="1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defTabSz="839797" rtl="0" eaLnBrk="0" fontAlgn="base" hangingPunct="0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Clr>
                <a:srgbClr val="425C8F"/>
              </a:buClr>
              <a:buSzPct val="65000"/>
              <a:buFont typeface="Wingdings" pitchFamily="2" charset="2"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5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68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0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3518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de-DE" dirty="0"/>
              <a:t>Subheadline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14588" y="1044000"/>
            <a:ext cx="4140000" cy="1390124"/>
          </a:xfrm>
        </p:spPr>
        <p:txBody>
          <a:bodyPr>
            <a:sp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6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822" y="482400"/>
            <a:ext cx="8488766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16003" y="10783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Vorbereitungen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1116003" y="15650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Überblick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1116003" y="20518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Durchführung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1116003" y="25385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Bitte geben Sie Ihren Text auf der Masterfolie ein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116003" y="30253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Bitte geben Sie Ihren Text auf der Masterfolie ein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16003" y="351205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Bitte geben Sie Ihren Text auf der Masterfolie ein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16003" y="3998801"/>
            <a:ext cx="6264275" cy="276999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defTabSz="9142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Bitte geben Sie Ihren Text auf der Masterfolie ein</a:t>
            </a:r>
          </a:p>
        </p:txBody>
      </p:sp>
      <p:sp>
        <p:nvSpPr>
          <p:cNvPr id="13" name="Rechteck 12"/>
          <p:cNvSpPr>
            <a:spLocks noChangeArrowheads="1"/>
          </p:cNvSpPr>
          <p:nvPr userDrawn="1"/>
        </p:nvSpPr>
        <p:spPr bwMode="auto">
          <a:xfrm>
            <a:off x="365857" y="10728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4" name="Rechteck 13"/>
          <p:cNvSpPr>
            <a:spLocks noChangeArrowheads="1"/>
          </p:cNvSpPr>
          <p:nvPr userDrawn="1"/>
        </p:nvSpPr>
        <p:spPr bwMode="auto">
          <a:xfrm>
            <a:off x="365857" y="15595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5" name="Rechteck 14"/>
          <p:cNvSpPr>
            <a:spLocks noChangeArrowheads="1"/>
          </p:cNvSpPr>
          <p:nvPr userDrawn="1"/>
        </p:nvSpPr>
        <p:spPr bwMode="auto">
          <a:xfrm>
            <a:off x="365857" y="20463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6" name="Rechteck 15"/>
          <p:cNvSpPr>
            <a:spLocks noChangeArrowheads="1"/>
          </p:cNvSpPr>
          <p:nvPr userDrawn="1"/>
        </p:nvSpPr>
        <p:spPr bwMode="auto">
          <a:xfrm>
            <a:off x="365857" y="25330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7" name="Rechteck 16"/>
          <p:cNvSpPr>
            <a:spLocks noChangeArrowheads="1"/>
          </p:cNvSpPr>
          <p:nvPr userDrawn="1"/>
        </p:nvSpPr>
        <p:spPr bwMode="auto">
          <a:xfrm>
            <a:off x="365857" y="30198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18" name="Rechteck 17"/>
          <p:cNvSpPr>
            <a:spLocks noChangeArrowheads="1"/>
          </p:cNvSpPr>
          <p:nvPr userDrawn="1"/>
        </p:nvSpPr>
        <p:spPr bwMode="auto">
          <a:xfrm>
            <a:off x="365857" y="350655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6</a:t>
            </a:r>
          </a:p>
        </p:txBody>
      </p:sp>
      <p:sp>
        <p:nvSpPr>
          <p:cNvPr id="19" name="Rechteck 18"/>
          <p:cNvSpPr>
            <a:spLocks noChangeArrowheads="1"/>
          </p:cNvSpPr>
          <p:nvPr userDrawn="1"/>
        </p:nvSpPr>
        <p:spPr bwMode="auto">
          <a:xfrm>
            <a:off x="365857" y="3993300"/>
            <a:ext cx="576000" cy="288000"/>
          </a:xfrm>
          <a:prstGeom prst="rect">
            <a:avLst/>
          </a:prstGeom>
          <a:solidFill>
            <a:schemeClr val="accent4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algn="l" defTabSz="995072">
              <a:defRPr/>
            </a:pPr>
            <a:r>
              <a:rPr lang="de-DE" sz="1400" dirty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20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4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6172603"/>
          </a:xfrm>
        </p:spPr>
        <p:txBody>
          <a:bodyPr wrap="none" tIns="2556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Um ein Bild einzufügen klicken und Bild in den Hintergrund legen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03360" y="203879"/>
            <a:ext cx="7389833" cy="923330"/>
          </a:xfrm>
          <a:noFill/>
        </p:spPr>
        <p:txBody>
          <a:bodyPr lIns="0" tIns="0">
            <a:sp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5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37" name="Gruppieren 36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8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" name="Rechteck 30"/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pPr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t>2018-04-11</a:t>
            </a:fld>
            <a:endParaRPr lang="de-DE" sz="800" dirty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73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36582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6582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9350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492206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1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with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65822" y="144000"/>
            <a:ext cx="8488766" cy="215444"/>
          </a:xfrm>
        </p:spPr>
        <p:txBody>
          <a:bodyPr vert="horz" lIns="0" tIns="0" rIns="0" bIns="0" rtlCol="0" anchor="t" anchorCtr="0">
            <a:spAutoFit/>
          </a:bodyPr>
          <a:lstStyle>
            <a:lvl1pPr marL="0" indent="0">
              <a:buNone/>
              <a:defRPr lang="de-DE" sz="1400" b="0" kern="0" dirty="0">
                <a:solidFill>
                  <a:schemeClr val="bg2"/>
                </a:solidFill>
                <a:latin typeface="+mj-lt"/>
                <a:ea typeface="+mj-ea"/>
              </a:defRPr>
            </a:lvl1pPr>
          </a:lstStyle>
          <a:p>
            <a:pPr marL="181440" lvl="0" indent="-18144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922063" y="1370559"/>
            <a:ext cx="3960000" cy="0"/>
          </a:xfrm>
          <a:prstGeom prst="line">
            <a:avLst/>
          </a:prstGeom>
          <a:ln w="28575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922063" y="1568169"/>
            <a:ext cx="3960000" cy="131318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449743" y="1082675"/>
            <a:ext cx="2904641" cy="273280"/>
          </a:xfrm>
          <a:noFill/>
          <a:ln w="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buNone/>
              <a:defRPr lang="de-DE" b="1" kern="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0" lvl="0" algn="ctr">
              <a:lnSpc>
                <a:spcPct val="111000"/>
              </a:lnSpc>
              <a:spcAft>
                <a:spcPts val="0"/>
              </a:spcAft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365823" y="1568167"/>
            <a:ext cx="3960000" cy="4446000"/>
          </a:xfrm>
        </p:spPr>
        <p:txBody>
          <a:bodyPr tIns="396000" anchor="t">
            <a:noAutofit/>
          </a:bodyPr>
          <a:lstStyle>
            <a:lvl1pPr marL="0" indent="0" algn="ctr">
              <a:buNone/>
              <a:defRPr lang="de-DE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Place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Foliennummernplatzhalter 5"/>
          <p:cNvSpPr txBox="1">
            <a:spLocks/>
          </p:cNvSpPr>
          <p:nvPr userDrawn="1"/>
        </p:nvSpPr>
        <p:spPr>
          <a:xfrm>
            <a:off x="366528" y="6508732"/>
            <a:ext cx="29931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</a:defRPr>
            </a:lvl1pPr>
          </a:lstStyle>
          <a:p>
            <a:pPr lvl="0"/>
            <a:fld id="{619303D5-007B-4C81-9134-3DF960A732C6}" type="slidenum">
              <a:rPr lang="de-DE" noProof="0" smtClean="0">
                <a:solidFill>
                  <a:schemeClr val="bg2"/>
                </a:solidFill>
                <a:latin typeface="+mj-lt"/>
              </a:rPr>
              <a:pPr lvl="0"/>
              <a:t>‹Nr.›</a:t>
            </a:fld>
            <a:endParaRPr lang="de-DE" noProof="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5823" y="482400"/>
            <a:ext cx="848876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5823" y="1044000"/>
            <a:ext cx="8488766" cy="131318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34" name="Gruppieren 33"/>
          <p:cNvGrpSpPr>
            <a:grpSpLocks noChangeAspect="1"/>
          </p:cNvGrpSpPr>
          <p:nvPr userDrawn="1"/>
        </p:nvGrpSpPr>
        <p:grpSpPr>
          <a:xfrm>
            <a:off x="7790023" y="6344177"/>
            <a:ext cx="1088790" cy="434304"/>
            <a:chOff x="720725" y="1889125"/>
            <a:chExt cx="7700963" cy="3071813"/>
          </a:xfrm>
        </p:grpSpPr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720725" y="2506663"/>
              <a:ext cx="1260475" cy="1497013"/>
            </a:xfrm>
            <a:custGeom>
              <a:avLst/>
              <a:gdLst>
                <a:gd name="T0" fmla="*/ 0 w 336"/>
                <a:gd name="T1" fmla="*/ 274 h 399"/>
                <a:gd name="T2" fmla="*/ 162 w 336"/>
                <a:gd name="T3" fmla="*/ 152 h 399"/>
                <a:gd name="T4" fmla="*/ 266 w 336"/>
                <a:gd name="T5" fmla="*/ 159 h 399"/>
                <a:gd name="T6" fmla="*/ 266 w 336"/>
                <a:gd name="T7" fmla="*/ 122 h 399"/>
                <a:gd name="T8" fmla="*/ 159 w 336"/>
                <a:gd name="T9" fmla="*/ 57 h 399"/>
                <a:gd name="T10" fmla="*/ 33 w 336"/>
                <a:gd name="T11" fmla="*/ 76 h 399"/>
                <a:gd name="T12" fmla="*/ 33 w 336"/>
                <a:gd name="T13" fmla="*/ 19 h 399"/>
                <a:gd name="T14" fmla="*/ 159 w 336"/>
                <a:gd name="T15" fmla="*/ 0 h 399"/>
                <a:gd name="T16" fmla="*/ 336 w 336"/>
                <a:gd name="T17" fmla="*/ 127 h 399"/>
                <a:gd name="T18" fmla="*/ 336 w 336"/>
                <a:gd name="T19" fmla="*/ 399 h 399"/>
                <a:gd name="T20" fmla="*/ 300 w 336"/>
                <a:gd name="T21" fmla="*/ 399 h 399"/>
                <a:gd name="T22" fmla="*/ 272 w 336"/>
                <a:gd name="T23" fmla="*/ 370 h 399"/>
                <a:gd name="T24" fmla="*/ 150 w 336"/>
                <a:gd name="T25" fmla="*/ 399 h 399"/>
                <a:gd name="T26" fmla="*/ 0 w 336"/>
                <a:gd name="T27" fmla="*/ 274 h 399"/>
                <a:gd name="T28" fmla="*/ 162 w 336"/>
                <a:gd name="T29" fmla="*/ 209 h 399"/>
                <a:gd name="T30" fmla="*/ 71 w 336"/>
                <a:gd name="T31" fmla="*/ 273 h 399"/>
                <a:gd name="T32" fmla="*/ 150 w 336"/>
                <a:gd name="T33" fmla="*/ 342 h 399"/>
                <a:gd name="T34" fmla="*/ 266 w 336"/>
                <a:gd name="T35" fmla="*/ 310 h 399"/>
                <a:gd name="T36" fmla="*/ 266 w 336"/>
                <a:gd name="T37" fmla="*/ 216 h 399"/>
                <a:gd name="T38" fmla="*/ 162 w 336"/>
                <a:gd name="T39" fmla="*/ 20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6" h="399">
                  <a:moveTo>
                    <a:pt x="0" y="274"/>
                  </a:moveTo>
                  <a:cubicBezTo>
                    <a:pt x="0" y="193"/>
                    <a:pt x="54" y="152"/>
                    <a:pt x="162" y="152"/>
                  </a:cubicBezTo>
                  <a:cubicBezTo>
                    <a:pt x="202" y="152"/>
                    <a:pt x="236" y="154"/>
                    <a:pt x="266" y="159"/>
                  </a:cubicBezTo>
                  <a:cubicBezTo>
                    <a:pt x="266" y="122"/>
                    <a:pt x="266" y="122"/>
                    <a:pt x="266" y="122"/>
                  </a:cubicBezTo>
                  <a:cubicBezTo>
                    <a:pt x="266" y="79"/>
                    <a:pt x="230" y="57"/>
                    <a:pt x="159" y="57"/>
                  </a:cubicBezTo>
                  <a:cubicBezTo>
                    <a:pt x="118" y="57"/>
                    <a:pt x="76" y="63"/>
                    <a:pt x="33" y="7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76" y="6"/>
                    <a:pt x="118" y="0"/>
                    <a:pt x="159" y="0"/>
                  </a:cubicBezTo>
                  <a:cubicBezTo>
                    <a:pt x="277" y="0"/>
                    <a:pt x="336" y="42"/>
                    <a:pt x="336" y="127"/>
                  </a:cubicBezTo>
                  <a:cubicBezTo>
                    <a:pt x="336" y="399"/>
                    <a:pt x="336" y="399"/>
                    <a:pt x="336" y="399"/>
                  </a:cubicBezTo>
                  <a:cubicBezTo>
                    <a:pt x="300" y="399"/>
                    <a:pt x="300" y="399"/>
                    <a:pt x="300" y="399"/>
                  </a:cubicBezTo>
                  <a:cubicBezTo>
                    <a:pt x="272" y="370"/>
                    <a:pt x="272" y="370"/>
                    <a:pt x="272" y="370"/>
                  </a:cubicBezTo>
                  <a:cubicBezTo>
                    <a:pt x="238" y="389"/>
                    <a:pt x="197" y="399"/>
                    <a:pt x="150" y="399"/>
                  </a:cubicBezTo>
                  <a:cubicBezTo>
                    <a:pt x="50" y="399"/>
                    <a:pt x="0" y="357"/>
                    <a:pt x="0" y="274"/>
                  </a:cubicBezTo>
                  <a:close/>
                  <a:moveTo>
                    <a:pt x="162" y="209"/>
                  </a:moveTo>
                  <a:cubicBezTo>
                    <a:pt x="101" y="209"/>
                    <a:pt x="71" y="230"/>
                    <a:pt x="71" y="273"/>
                  </a:cubicBezTo>
                  <a:cubicBezTo>
                    <a:pt x="71" y="319"/>
                    <a:pt x="97" y="342"/>
                    <a:pt x="150" y="342"/>
                  </a:cubicBezTo>
                  <a:cubicBezTo>
                    <a:pt x="199" y="342"/>
                    <a:pt x="237" y="331"/>
                    <a:pt x="266" y="310"/>
                  </a:cubicBezTo>
                  <a:cubicBezTo>
                    <a:pt x="266" y="216"/>
                    <a:pt x="266" y="216"/>
                    <a:pt x="266" y="216"/>
                  </a:cubicBezTo>
                  <a:cubicBezTo>
                    <a:pt x="238" y="211"/>
                    <a:pt x="203" y="209"/>
                    <a:pt x="162" y="20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2239963" y="2506663"/>
              <a:ext cx="1208088" cy="1497013"/>
            </a:xfrm>
            <a:custGeom>
              <a:avLst/>
              <a:gdLst>
                <a:gd name="T0" fmla="*/ 322 w 322"/>
                <a:gd name="T1" fmla="*/ 387 h 399"/>
                <a:gd name="T2" fmla="*/ 216 w 322"/>
                <a:gd name="T3" fmla="*/ 399 h 399"/>
                <a:gd name="T4" fmla="*/ 0 w 322"/>
                <a:gd name="T5" fmla="*/ 192 h 399"/>
                <a:gd name="T6" fmla="*/ 216 w 322"/>
                <a:gd name="T7" fmla="*/ 0 h 399"/>
                <a:gd name="T8" fmla="*/ 322 w 322"/>
                <a:gd name="T9" fmla="*/ 11 h 399"/>
                <a:gd name="T10" fmla="*/ 322 w 322"/>
                <a:gd name="T11" fmla="*/ 68 h 399"/>
                <a:gd name="T12" fmla="*/ 224 w 322"/>
                <a:gd name="T13" fmla="*/ 57 h 399"/>
                <a:gd name="T14" fmla="*/ 70 w 322"/>
                <a:gd name="T15" fmla="*/ 192 h 399"/>
                <a:gd name="T16" fmla="*/ 224 w 322"/>
                <a:gd name="T17" fmla="*/ 342 h 399"/>
                <a:gd name="T18" fmla="*/ 322 w 322"/>
                <a:gd name="T19" fmla="*/ 330 h 399"/>
                <a:gd name="T20" fmla="*/ 322 w 322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399">
                  <a:moveTo>
                    <a:pt x="322" y="387"/>
                  </a:moveTo>
                  <a:cubicBezTo>
                    <a:pt x="290" y="395"/>
                    <a:pt x="254" y="399"/>
                    <a:pt x="216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6" y="0"/>
                  </a:cubicBezTo>
                  <a:cubicBezTo>
                    <a:pt x="254" y="0"/>
                    <a:pt x="290" y="4"/>
                    <a:pt x="322" y="11"/>
                  </a:cubicBezTo>
                  <a:cubicBezTo>
                    <a:pt x="322" y="68"/>
                    <a:pt x="322" y="68"/>
                    <a:pt x="322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1" y="57"/>
                    <a:pt x="70" y="102"/>
                    <a:pt x="70" y="192"/>
                  </a:cubicBezTo>
                  <a:cubicBezTo>
                    <a:pt x="70" y="292"/>
                    <a:pt x="121" y="342"/>
                    <a:pt x="224" y="342"/>
                  </a:cubicBezTo>
                  <a:cubicBezTo>
                    <a:pt x="257" y="342"/>
                    <a:pt x="290" y="338"/>
                    <a:pt x="322" y="330"/>
                  </a:cubicBezTo>
                  <a:lnTo>
                    <a:pt x="322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3673475" y="2263775"/>
              <a:ext cx="565150" cy="1739900"/>
            </a:xfrm>
            <a:custGeom>
              <a:avLst/>
              <a:gdLst>
                <a:gd name="T0" fmla="*/ 0 w 151"/>
                <a:gd name="T1" fmla="*/ 0 h 464"/>
                <a:gd name="T2" fmla="*/ 70 w 151"/>
                <a:gd name="T3" fmla="*/ 0 h 464"/>
                <a:gd name="T4" fmla="*/ 70 w 151"/>
                <a:gd name="T5" fmla="*/ 65 h 464"/>
                <a:gd name="T6" fmla="*/ 151 w 151"/>
                <a:gd name="T7" fmla="*/ 65 h 464"/>
                <a:gd name="T8" fmla="*/ 151 w 151"/>
                <a:gd name="T9" fmla="*/ 122 h 464"/>
                <a:gd name="T10" fmla="*/ 70 w 151"/>
                <a:gd name="T11" fmla="*/ 122 h 464"/>
                <a:gd name="T12" fmla="*/ 70 w 151"/>
                <a:gd name="T13" fmla="*/ 351 h 464"/>
                <a:gd name="T14" fmla="*/ 118 w 151"/>
                <a:gd name="T15" fmla="*/ 407 h 464"/>
                <a:gd name="T16" fmla="*/ 151 w 151"/>
                <a:gd name="T17" fmla="*/ 407 h 464"/>
                <a:gd name="T18" fmla="*/ 151 w 151"/>
                <a:gd name="T19" fmla="*/ 464 h 464"/>
                <a:gd name="T20" fmla="*/ 100 w 151"/>
                <a:gd name="T21" fmla="*/ 464 h 464"/>
                <a:gd name="T22" fmla="*/ 0 w 151"/>
                <a:gd name="T23" fmla="*/ 356 h 464"/>
                <a:gd name="T24" fmla="*/ 0 w 151"/>
                <a:gd name="T2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464">
                  <a:moveTo>
                    <a:pt x="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122"/>
                    <a:pt x="151" y="122"/>
                    <a:pt x="151" y="122"/>
                  </a:cubicBezTo>
                  <a:cubicBezTo>
                    <a:pt x="70" y="122"/>
                    <a:pt x="70" y="122"/>
                    <a:pt x="70" y="122"/>
                  </a:cubicBezTo>
                  <a:cubicBezTo>
                    <a:pt x="70" y="351"/>
                    <a:pt x="70" y="351"/>
                    <a:pt x="70" y="351"/>
                  </a:cubicBezTo>
                  <a:cubicBezTo>
                    <a:pt x="70" y="388"/>
                    <a:pt x="86" y="407"/>
                    <a:pt x="118" y="407"/>
                  </a:cubicBezTo>
                  <a:cubicBezTo>
                    <a:pt x="151" y="407"/>
                    <a:pt x="151" y="407"/>
                    <a:pt x="151" y="407"/>
                  </a:cubicBezTo>
                  <a:cubicBezTo>
                    <a:pt x="151" y="464"/>
                    <a:pt x="151" y="464"/>
                    <a:pt x="151" y="464"/>
                  </a:cubicBezTo>
                  <a:cubicBezTo>
                    <a:pt x="100" y="464"/>
                    <a:pt x="100" y="464"/>
                    <a:pt x="100" y="464"/>
                  </a:cubicBezTo>
                  <a:cubicBezTo>
                    <a:pt x="33" y="464"/>
                    <a:pt x="0" y="428"/>
                    <a:pt x="0" y="3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4497388" y="1966913"/>
              <a:ext cx="263525" cy="2036763"/>
            </a:xfrm>
            <a:custGeom>
              <a:avLst/>
              <a:gdLst>
                <a:gd name="T0" fmla="*/ 166 w 166"/>
                <a:gd name="T1" fmla="*/ 0 h 1283"/>
                <a:gd name="T2" fmla="*/ 166 w 166"/>
                <a:gd name="T3" fmla="*/ 135 h 1283"/>
                <a:gd name="T4" fmla="*/ 0 w 166"/>
                <a:gd name="T5" fmla="*/ 135 h 1283"/>
                <a:gd name="T6" fmla="*/ 0 w 166"/>
                <a:gd name="T7" fmla="*/ 0 h 1283"/>
                <a:gd name="T8" fmla="*/ 166 w 166"/>
                <a:gd name="T9" fmla="*/ 0 h 1283"/>
                <a:gd name="T10" fmla="*/ 166 w 166"/>
                <a:gd name="T11" fmla="*/ 0 h 1283"/>
                <a:gd name="T12" fmla="*/ 166 w 166"/>
                <a:gd name="T13" fmla="*/ 340 h 1283"/>
                <a:gd name="T14" fmla="*/ 166 w 166"/>
                <a:gd name="T15" fmla="*/ 1283 h 1283"/>
                <a:gd name="T16" fmla="*/ 0 w 166"/>
                <a:gd name="T17" fmla="*/ 1283 h 1283"/>
                <a:gd name="T18" fmla="*/ 0 w 166"/>
                <a:gd name="T19" fmla="*/ 340 h 1283"/>
                <a:gd name="T20" fmla="*/ 166 w 166"/>
                <a:gd name="T21" fmla="*/ 340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1283">
                  <a:moveTo>
                    <a:pt x="166" y="0"/>
                  </a:moveTo>
                  <a:lnTo>
                    <a:pt x="166" y="135"/>
                  </a:lnTo>
                  <a:lnTo>
                    <a:pt x="0" y="135"/>
                  </a:lnTo>
                  <a:lnTo>
                    <a:pt x="0" y="0"/>
                  </a:lnTo>
                  <a:lnTo>
                    <a:pt x="166" y="0"/>
                  </a:lnTo>
                  <a:lnTo>
                    <a:pt x="166" y="0"/>
                  </a:lnTo>
                  <a:close/>
                  <a:moveTo>
                    <a:pt x="166" y="340"/>
                  </a:moveTo>
                  <a:lnTo>
                    <a:pt x="166" y="1283"/>
                  </a:lnTo>
                  <a:lnTo>
                    <a:pt x="0" y="1283"/>
                  </a:lnTo>
                  <a:lnTo>
                    <a:pt x="0" y="340"/>
                  </a:lnTo>
                  <a:lnTo>
                    <a:pt x="166" y="34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5019675" y="2506663"/>
              <a:ext cx="1211263" cy="1497013"/>
            </a:xfrm>
            <a:custGeom>
              <a:avLst/>
              <a:gdLst>
                <a:gd name="T0" fmla="*/ 323 w 323"/>
                <a:gd name="T1" fmla="*/ 387 h 399"/>
                <a:gd name="T2" fmla="*/ 217 w 323"/>
                <a:gd name="T3" fmla="*/ 399 h 399"/>
                <a:gd name="T4" fmla="*/ 0 w 323"/>
                <a:gd name="T5" fmla="*/ 192 h 399"/>
                <a:gd name="T6" fmla="*/ 217 w 323"/>
                <a:gd name="T7" fmla="*/ 0 h 399"/>
                <a:gd name="T8" fmla="*/ 323 w 323"/>
                <a:gd name="T9" fmla="*/ 11 h 399"/>
                <a:gd name="T10" fmla="*/ 323 w 323"/>
                <a:gd name="T11" fmla="*/ 68 h 399"/>
                <a:gd name="T12" fmla="*/ 224 w 323"/>
                <a:gd name="T13" fmla="*/ 57 h 399"/>
                <a:gd name="T14" fmla="*/ 70 w 323"/>
                <a:gd name="T15" fmla="*/ 192 h 399"/>
                <a:gd name="T16" fmla="*/ 224 w 323"/>
                <a:gd name="T17" fmla="*/ 342 h 399"/>
                <a:gd name="T18" fmla="*/ 323 w 323"/>
                <a:gd name="T19" fmla="*/ 330 h 399"/>
                <a:gd name="T20" fmla="*/ 323 w 323"/>
                <a:gd name="T21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" h="399">
                  <a:moveTo>
                    <a:pt x="323" y="387"/>
                  </a:moveTo>
                  <a:cubicBezTo>
                    <a:pt x="290" y="395"/>
                    <a:pt x="255" y="399"/>
                    <a:pt x="217" y="399"/>
                  </a:cubicBezTo>
                  <a:cubicBezTo>
                    <a:pt x="72" y="399"/>
                    <a:pt x="0" y="330"/>
                    <a:pt x="0" y="192"/>
                  </a:cubicBezTo>
                  <a:cubicBezTo>
                    <a:pt x="0" y="64"/>
                    <a:pt x="72" y="0"/>
                    <a:pt x="217" y="0"/>
                  </a:cubicBezTo>
                  <a:cubicBezTo>
                    <a:pt x="255" y="0"/>
                    <a:pt x="290" y="4"/>
                    <a:pt x="323" y="11"/>
                  </a:cubicBezTo>
                  <a:cubicBezTo>
                    <a:pt x="323" y="68"/>
                    <a:pt x="323" y="68"/>
                    <a:pt x="323" y="68"/>
                  </a:cubicBezTo>
                  <a:cubicBezTo>
                    <a:pt x="290" y="61"/>
                    <a:pt x="257" y="57"/>
                    <a:pt x="224" y="57"/>
                  </a:cubicBezTo>
                  <a:cubicBezTo>
                    <a:pt x="122" y="57"/>
                    <a:pt x="70" y="102"/>
                    <a:pt x="70" y="192"/>
                  </a:cubicBezTo>
                  <a:cubicBezTo>
                    <a:pt x="70" y="292"/>
                    <a:pt x="122" y="342"/>
                    <a:pt x="224" y="342"/>
                  </a:cubicBezTo>
                  <a:cubicBezTo>
                    <a:pt x="257" y="342"/>
                    <a:pt x="290" y="338"/>
                    <a:pt x="323" y="330"/>
                  </a:cubicBezTo>
                  <a:lnTo>
                    <a:pt x="323" y="38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11"/>
            <p:cNvSpPr>
              <a:spLocks noEditPoints="1"/>
            </p:cNvSpPr>
            <p:nvPr userDrawn="1"/>
          </p:nvSpPr>
          <p:spPr bwMode="auto">
            <a:xfrm>
              <a:off x="6380163" y="2506663"/>
              <a:ext cx="1425575" cy="1497013"/>
            </a:xfrm>
            <a:custGeom>
              <a:avLst/>
              <a:gdLst>
                <a:gd name="T0" fmla="*/ 190 w 380"/>
                <a:gd name="T1" fmla="*/ 342 h 399"/>
                <a:gd name="T2" fmla="*/ 309 w 380"/>
                <a:gd name="T3" fmla="*/ 198 h 399"/>
                <a:gd name="T4" fmla="*/ 190 w 380"/>
                <a:gd name="T5" fmla="*/ 57 h 399"/>
                <a:gd name="T6" fmla="*/ 70 w 380"/>
                <a:gd name="T7" fmla="*/ 198 h 399"/>
                <a:gd name="T8" fmla="*/ 190 w 380"/>
                <a:gd name="T9" fmla="*/ 342 h 399"/>
                <a:gd name="T10" fmla="*/ 0 w 380"/>
                <a:gd name="T11" fmla="*/ 199 h 399"/>
                <a:gd name="T12" fmla="*/ 190 w 380"/>
                <a:gd name="T13" fmla="*/ 0 h 399"/>
                <a:gd name="T14" fmla="*/ 380 w 380"/>
                <a:gd name="T15" fmla="*/ 199 h 399"/>
                <a:gd name="T16" fmla="*/ 190 w 380"/>
                <a:gd name="T17" fmla="*/ 399 h 399"/>
                <a:gd name="T18" fmla="*/ 0 w 380"/>
                <a:gd name="T19" fmla="*/ 1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0" h="399">
                  <a:moveTo>
                    <a:pt x="190" y="342"/>
                  </a:moveTo>
                  <a:cubicBezTo>
                    <a:pt x="270" y="342"/>
                    <a:pt x="309" y="294"/>
                    <a:pt x="309" y="198"/>
                  </a:cubicBezTo>
                  <a:cubicBezTo>
                    <a:pt x="309" y="104"/>
                    <a:pt x="270" y="57"/>
                    <a:pt x="190" y="57"/>
                  </a:cubicBezTo>
                  <a:cubicBezTo>
                    <a:pt x="110" y="57"/>
                    <a:pt x="70" y="104"/>
                    <a:pt x="70" y="198"/>
                  </a:cubicBezTo>
                  <a:cubicBezTo>
                    <a:pt x="70" y="294"/>
                    <a:pt x="110" y="342"/>
                    <a:pt x="190" y="342"/>
                  </a:cubicBezTo>
                  <a:close/>
                  <a:moveTo>
                    <a:pt x="0" y="199"/>
                  </a:moveTo>
                  <a:cubicBezTo>
                    <a:pt x="0" y="66"/>
                    <a:pt x="63" y="0"/>
                    <a:pt x="190" y="0"/>
                  </a:cubicBezTo>
                  <a:cubicBezTo>
                    <a:pt x="316" y="0"/>
                    <a:pt x="380" y="66"/>
                    <a:pt x="380" y="199"/>
                  </a:cubicBezTo>
                  <a:cubicBezTo>
                    <a:pt x="380" y="332"/>
                    <a:pt x="316" y="399"/>
                    <a:pt x="190" y="399"/>
                  </a:cubicBezTo>
                  <a:cubicBezTo>
                    <a:pt x="64" y="399"/>
                    <a:pt x="1" y="332"/>
                    <a:pt x="0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202488" y="1889125"/>
              <a:ext cx="1219200" cy="1222375"/>
            </a:xfrm>
            <a:custGeom>
              <a:avLst/>
              <a:gdLst>
                <a:gd name="T0" fmla="*/ 196 w 768"/>
                <a:gd name="T1" fmla="*/ 0 h 770"/>
                <a:gd name="T2" fmla="*/ 0 w 768"/>
                <a:gd name="T3" fmla="*/ 200 h 770"/>
                <a:gd name="T4" fmla="*/ 567 w 768"/>
                <a:gd name="T5" fmla="*/ 200 h 770"/>
                <a:gd name="T6" fmla="*/ 567 w 768"/>
                <a:gd name="T7" fmla="*/ 770 h 770"/>
                <a:gd name="T8" fmla="*/ 768 w 768"/>
                <a:gd name="T9" fmla="*/ 574 h 770"/>
                <a:gd name="T10" fmla="*/ 768 w 768"/>
                <a:gd name="T11" fmla="*/ 0 h 770"/>
                <a:gd name="T12" fmla="*/ 196 w 768"/>
                <a:gd name="T13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70">
                  <a:moveTo>
                    <a:pt x="196" y="0"/>
                  </a:moveTo>
                  <a:lnTo>
                    <a:pt x="0" y="200"/>
                  </a:lnTo>
                  <a:lnTo>
                    <a:pt x="567" y="200"/>
                  </a:lnTo>
                  <a:lnTo>
                    <a:pt x="567" y="770"/>
                  </a:lnTo>
                  <a:lnTo>
                    <a:pt x="768" y="574"/>
                  </a:lnTo>
                  <a:lnTo>
                    <a:pt x="768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" y="4476750"/>
              <a:ext cx="341313" cy="484188"/>
            </a:xfrm>
            <a:custGeom>
              <a:avLst/>
              <a:gdLst>
                <a:gd name="T0" fmla="*/ 88 w 91"/>
                <a:gd name="T1" fmla="*/ 15 h 129"/>
                <a:gd name="T2" fmla="*/ 76 w 91"/>
                <a:gd name="T3" fmla="*/ 29 h 129"/>
                <a:gd name="T4" fmla="*/ 49 w 91"/>
                <a:gd name="T5" fmla="*/ 18 h 129"/>
                <a:gd name="T6" fmla="*/ 30 w 91"/>
                <a:gd name="T7" fmla="*/ 33 h 129"/>
                <a:gd name="T8" fmla="*/ 55 w 91"/>
                <a:gd name="T9" fmla="*/ 52 h 129"/>
                <a:gd name="T10" fmla="*/ 91 w 91"/>
                <a:gd name="T11" fmla="*/ 91 h 129"/>
                <a:gd name="T12" fmla="*/ 45 w 91"/>
                <a:gd name="T13" fmla="*/ 129 h 129"/>
                <a:gd name="T14" fmla="*/ 0 w 91"/>
                <a:gd name="T15" fmla="*/ 112 h 129"/>
                <a:gd name="T16" fmla="*/ 13 w 91"/>
                <a:gd name="T17" fmla="*/ 98 h 129"/>
                <a:gd name="T18" fmla="*/ 44 w 91"/>
                <a:gd name="T19" fmla="*/ 110 h 129"/>
                <a:gd name="T20" fmla="*/ 67 w 91"/>
                <a:gd name="T21" fmla="*/ 92 h 129"/>
                <a:gd name="T22" fmla="*/ 42 w 91"/>
                <a:gd name="T23" fmla="*/ 71 h 129"/>
                <a:gd name="T24" fmla="*/ 5 w 91"/>
                <a:gd name="T25" fmla="*/ 34 h 129"/>
                <a:gd name="T26" fmla="*/ 47 w 91"/>
                <a:gd name="T27" fmla="*/ 0 h 129"/>
                <a:gd name="T28" fmla="*/ 88 w 91"/>
                <a:gd name="T29" fmla="*/ 1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129">
                  <a:moveTo>
                    <a:pt x="88" y="15"/>
                  </a:moveTo>
                  <a:cubicBezTo>
                    <a:pt x="76" y="29"/>
                    <a:pt x="76" y="29"/>
                    <a:pt x="76" y="29"/>
                  </a:cubicBezTo>
                  <a:cubicBezTo>
                    <a:pt x="67" y="21"/>
                    <a:pt x="59" y="18"/>
                    <a:pt x="49" y="18"/>
                  </a:cubicBezTo>
                  <a:cubicBezTo>
                    <a:pt x="38" y="18"/>
                    <a:pt x="30" y="23"/>
                    <a:pt x="30" y="33"/>
                  </a:cubicBezTo>
                  <a:cubicBezTo>
                    <a:pt x="30" y="42"/>
                    <a:pt x="34" y="45"/>
                    <a:pt x="55" y="52"/>
                  </a:cubicBezTo>
                  <a:cubicBezTo>
                    <a:pt x="76" y="59"/>
                    <a:pt x="91" y="68"/>
                    <a:pt x="91" y="91"/>
                  </a:cubicBezTo>
                  <a:cubicBezTo>
                    <a:pt x="91" y="113"/>
                    <a:pt x="74" y="129"/>
                    <a:pt x="45" y="129"/>
                  </a:cubicBezTo>
                  <a:cubicBezTo>
                    <a:pt x="25" y="129"/>
                    <a:pt x="10" y="122"/>
                    <a:pt x="0" y="112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22" y="106"/>
                    <a:pt x="31" y="110"/>
                    <a:pt x="44" y="110"/>
                  </a:cubicBezTo>
                  <a:cubicBezTo>
                    <a:pt x="57" y="110"/>
                    <a:pt x="67" y="104"/>
                    <a:pt x="67" y="92"/>
                  </a:cubicBezTo>
                  <a:cubicBezTo>
                    <a:pt x="67" y="82"/>
                    <a:pt x="62" y="77"/>
                    <a:pt x="42" y="71"/>
                  </a:cubicBezTo>
                  <a:cubicBezTo>
                    <a:pt x="17" y="63"/>
                    <a:pt x="5" y="53"/>
                    <a:pt x="5" y="34"/>
                  </a:cubicBezTo>
                  <a:cubicBezTo>
                    <a:pt x="5" y="14"/>
                    <a:pt x="23" y="0"/>
                    <a:pt x="47" y="0"/>
                  </a:cubicBezTo>
                  <a:cubicBezTo>
                    <a:pt x="65" y="0"/>
                    <a:pt x="77" y="5"/>
                    <a:pt x="88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14"/>
            <p:cNvSpPr>
              <a:spLocks/>
            </p:cNvSpPr>
            <p:nvPr userDrawn="1"/>
          </p:nvSpPr>
          <p:spPr bwMode="auto">
            <a:xfrm>
              <a:off x="1138238" y="4584700"/>
              <a:ext cx="468313" cy="365125"/>
            </a:xfrm>
            <a:custGeom>
              <a:avLst/>
              <a:gdLst>
                <a:gd name="T0" fmla="*/ 125 w 125"/>
                <a:gd name="T1" fmla="*/ 29 h 97"/>
                <a:gd name="T2" fmla="*/ 125 w 125"/>
                <a:gd name="T3" fmla="*/ 97 h 97"/>
                <a:gd name="T4" fmla="*/ 102 w 125"/>
                <a:gd name="T5" fmla="*/ 97 h 97"/>
                <a:gd name="T6" fmla="*/ 102 w 125"/>
                <a:gd name="T7" fmla="*/ 32 h 97"/>
                <a:gd name="T8" fmla="*/ 92 w 125"/>
                <a:gd name="T9" fmla="*/ 17 h 97"/>
                <a:gd name="T10" fmla="*/ 74 w 125"/>
                <a:gd name="T11" fmla="*/ 31 h 97"/>
                <a:gd name="T12" fmla="*/ 74 w 125"/>
                <a:gd name="T13" fmla="*/ 97 h 97"/>
                <a:gd name="T14" fmla="*/ 51 w 125"/>
                <a:gd name="T15" fmla="*/ 97 h 97"/>
                <a:gd name="T16" fmla="*/ 51 w 125"/>
                <a:gd name="T17" fmla="*/ 32 h 97"/>
                <a:gd name="T18" fmla="*/ 41 w 125"/>
                <a:gd name="T19" fmla="*/ 17 h 97"/>
                <a:gd name="T20" fmla="*/ 23 w 125"/>
                <a:gd name="T21" fmla="*/ 31 h 97"/>
                <a:gd name="T22" fmla="*/ 23 w 125"/>
                <a:gd name="T23" fmla="*/ 97 h 97"/>
                <a:gd name="T24" fmla="*/ 0 w 125"/>
                <a:gd name="T25" fmla="*/ 97 h 97"/>
                <a:gd name="T26" fmla="*/ 0 w 125"/>
                <a:gd name="T27" fmla="*/ 3 h 97"/>
                <a:gd name="T28" fmla="*/ 20 w 125"/>
                <a:gd name="T29" fmla="*/ 3 h 97"/>
                <a:gd name="T30" fmla="*/ 21 w 125"/>
                <a:gd name="T31" fmla="*/ 15 h 97"/>
                <a:gd name="T32" fmla="*/ 49 w 125"/>
                <a:gd name="T33" fmla="*/ 0 h 97"/>
                <a:gd name="T34" fmla="*/ 72 w 125"/>
                <a:gd name="T35" fmla="*/ 16 h 97"/>
                <a:gd name="T36" fmla="*/ 100 w 125"/>
                <a:gd name="T37" fmla="*/ 0 h 97"/>
                <a:gd name="T38" fmla="*/ 125 w 125"/>
                <a:gd name="T39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97">
                  <a:moveTo>
                    <a:pt x="125" y="29"/>
                  </a:moveTo>
                  <a:cubicBezTo>
                    <a:pt x="125" y="97"/>
                    <a:pt x="125" y="97"/>
                    <a:pt x="125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20"/>
                    <a:pt x="97" y="17"/>
                    <a:pt x="92" y="17"/>
                  </a:cubicBezTo>
                  <a:cubicBezTo>
                    <a:pt x="84" y="17"/>
                    <a:pt x="79" y="23"/>
                    <a:pt x="74" y="31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20"/>
                    <a:pt x="46" y="17"/>
                    <a:pt x="41" y="17"/>
                  </a:cubicBezTo>
                  <a:cubicBezTo>
                    <a:pt x="33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8" y="5"/>
                    <a:pt x="37" y="0"/>
                    <a:pt x="49" y="0"/>
                  </a:cubicBezTo>
                  <a:cubicBezTo>
                    <a:pt x="60" y="0"/>
                    <a:pt x="68" y="6"/>
                    <a:pt x="72" y="16"/>
                  </a:cubicBezTo>
                  <a:cubicBezTo>
                    <a:pt x="79" y="6"/>
                    <a:pt x="87" y="0"/>
                    <a:pt x="100" y="0"/>
                  </a:cubicBezTo>
                  <a:cubicBezTo>
                    <a:pt x="115" y="0"/>
                    <a:pt x="125" y="11"/>
                    <a:pt x="125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 userDrawn="1"/>
          </p:nvSpPr>
          <p:spPr bwMode="auto">
            <a:xfrm>
              <a:off x="1677988" y="4584700"/>
              <a:ext cx="314325" cy="376238"/>
            </a:xfrm>
            <a:custGeom>
              <a:avLst/>
              <a:gdLst>
                <a:gd name="T0" fmla="*/ 84 w 84"/>
                <a:gd name="T1" fmla="*/ 84 h 100"/>
                <a:gd name="T2" fmla="*/ 79 w 84"/>
                <a:gd name="T3" fmla="*/ 99 h 100"/>
                <a:gd name="T4" fmla="*/ 58 w 84"/>
                <a:gd name="T5" fmla="*/ 85 h 100"/>
                <a:gd name="T6" fmla="*/ 30 w 84"/>
                <a:gd name="T7" fmla="*/ 100 h 100"/>
                <a:gd name="T8" fmla="*/ 0 w 84"/>
                <a:gd name="T9" fmla="*/ 70 h 100"/>
                <a:gd name="T10" fmla="*/ 43 w 84"/>
                <a:gd name="T11" fmla="*/ 39 h 100"/>
                <a:gd name="T12" fmla="*/ 55 w 84"/>
                <a:gd name="T13" fmla="*/ 39 h 100"/>
                <a:gd name="T14" fmla="*/ 55 w 84"/>
                <a:gd name="T15" fmla="*/ 34 h 100"/>
                <a:gd name="T16" fmla="*/ 37 w 84"/>
                <a:gd name="T17" fmla="*/ 17 h 100"/>
                <a:gd name="T18" fmla="*/ 12 w 84"/>
                <a:gd name="T19" fmla="*/ 22 h 100"/>
                <a:gd name="T20" fmla="*/ 7 w 84"/>
                <a:gd name="T21" fmla="*/ 7 h 100"/>
                <a:gd name="T22" fmla="*/ 41 w 84"/>
                <a:gd name="T23" fmla="*/ 0 h 100"/>
                <a:gd name="T24" fmla="*/ 77 w 84"/>
                <a:gd name="T25" fmla="*/ 32 h 100"/>
                <a:gd name="T26" fmla="*/ 77 w 84"/>
                <a:gd name="T27" fmla="*/ 72 h 100"/>
                <a:gd name="T28" fmla="*/ 84 w 84"/>
                <a:gd name="T29" fmla="*/ 84 h 100"/>
                <a:gd name="T30" fmla="*/ 55 w 84"/>
                <a:gd name="T31" fmla="*/ 71 h 100"/>
                <a:gd name="T32" fmla="*/ 55 w 84"/>
                <a:gd name="T33" fmla="*/ 52 h 100"/>
                <a:gd name="T34" fmla="*/ 45 w 84"/>
                <a:gd name="T35" fmla="*/ 52 h 100"/>
                <a:gd name="T36" fmla="*/ 23 w 84"/>
                <a:gd name="T37" fmla="*/ 69 h 100"/>
                <a:gd name="T38" fmla="*/ 36 w 84"/>
                <a:gd name="T39" fmla="*/ 83 h 100"/>
                <a:gd name="T40" fmla="*/ 55 w 84"/>
                <a:gd name="T41" fmla="*/ 7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" h="100">
                  <a:moveTo>
                    <a:pt x="84" y="84"/>
                  </a:moveTo>
                  <a:cubicBezTo>
                    <a:pt x="79" y="99"/>
                    <a:pt x="79" y="99"/>
                    <a:pt x="79" y="99"/>
                  </a:cubicBezTo>
                  <a:cubicBezTo>
                    <a:pt x="69" y="98"/>
                    <a:pt x="62" y="95"/>
                    <a:pt x="58" y="85"/>
                  </a:cubicBezTo>
                  <a:cubicBezTo>
                    <a:pt x="52" y="95"/>
                    <a:pt x="41" y="100"/>
                    <a:pt x="30" y="100"/>
                  </a:cubicBezTo>
                  <a:cubicBezTo>
                    <a:pt x="11" y="100"/>
                    <a:pt x="0" y="88"/>
                    <a:pt x="0" y="70"/>
                  </a:cubicBezTo>
                  <a:cubicBezTo>
                    <a:pt x="0" y="50"/>
                    <a:pt x="15" y="39"/>
                    <a:pt x="43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1"/>
                    <a:pt x="49" y="17"/>
                    <a:pt x="37" y="17"/>
                  </a:cubicBezTo>
                  <a:cubicBezTo>
                    <a:pt x="30" y="17"/>
                    <a:pt x="21" y="19"/>
                    <a:pt x="12" y="22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8" y="2"/>
                    <a:pt x="30" y="0"/>
                    <a:pt x="41" y="0"/>
                  </a:cubicBezTo>
                  <a:cubicBezTo>
                    <a:pt x="66" y="0"/>
                    <a:pt x="77" y="11"/>
                    <a:pt x="77" y="32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80"/>
                    <a:pt x="79" y="82"/>
                    <a:pt x="84" y="84"/>
                  </a:cubicBezTo>
                  <a:close/>
                  <a:moveTo>
                    <a:pt x="55" y="71"/>
                  </a:moveTo>
                  <a:cubicBezTo>
                    <a:pt x="55" y="52"/>
                    <a:pt x="55" y="52"/>
                    <a:pt x="5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0" y="52"/>
                    <a:pt x="23" y="58"/>
                    <a:pt x="23" y="69"/>
                  </a:cubicBezTo>
                  <a:cubicBezTo>
                    <a:pt x="23" y="78"/>
                    <a:pt x="28" y="83"/>
                    <a:pt x="36" y="83"/>
                  </a:cubicBezTo>
                  <a:cubicBezTo>
                    <a:pt x="44" y="83"/>
                    <a:pt x="50" y="79"/>
                    <a:pt x="55" y="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2071688" y="4584700"/>
              <a:ext cx="209550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3 w 56"/>
                <a:gd name="T5" fmla="*/ 22 h 97"/>
                <a:gd name="T6" fmla="*/ 22 w 56"/>
                <a:gd name="T7" fmla="*/ 47 h 97"/>
                <a:gd name="T8" fmla="*/ 22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19 w 56"/>
                <a:gd name="T15" fmla="*/ 3 h 97"/>
                <a:gd name="T16" fmla="*/ 21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6" y="22"/>
                    <a:pt x="43" y="22"/>
                  </a:cubicBezTo>
                  <a:cubicBezTo>
                    <a:pt x="32" y="22"/>
                    <a:pt x="26" y="31"/>
                    <a:pt x="22" y="47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49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17"/>
            <p:cNvSpPr>
              <a:spLocks/>
            </p:cNvSpPr>
            <p:nvPr userDrawn="1"/>
          </p:nvSpPr>
          <p:spPr bwMode="auto">
            <a:xfrm>
              <a:off x="2297113" y="4506913"/>
              <a:ext cx="247650" cy="454025"/>
            </a:xfrm>
            <a:custGeom>
              <a:avLst/>
              <a:gdLst>
                <a:gd name="T0" fmla="*/ 66 w 66"/>
                <a:gd name="T1" fmla="*/ 113 h 121"/>
                <a:gd name="T2" fmla="*/ 43 w 66"/>
                <a:gd name="T3" fmla="*/ 121 h 121"/>
                <a:gd name="T4" fmla="*/ 14 w 66"/>
                <a:gd name="T5" fmla="*/ 90 h 121"/>
                <a:gd name="T6" fmla="*/ 14 w 66"/>
                <a:gd name="T7" fmla="*/ 40 h 121"/>
                <a:gd name="T8" fmla="*/ 0 w 66"/>
                <a:gd name="T9" fmla="*/ 40 h 121"/>
                <a:gd name="T10" fmla="*/ 0 w 66"/>
                <a:gd name="T11" fmla="*/ 24 h 121"/>
                <a:gd name="T12" fmla="*/ 14 w 66"/>
                <a:gd name="T13" fmla="*/ 24 h 121"/>
                <a:gd name="T14" fmla="*/ 14 w 66"/>
                <a:gd name="T15" fmla="*/ 3 h 121"/>
                <a:gd name="T16" fmla="*/ 37 w 66"/>
                <a:gd name="T17" fmla="*/ 0 h 121"/>
                <a:gd name="T18" fmla="*/ 37 w 66"/>
                <a:gd name="T19" fmla="*/ 24 h 121"/>
                <a:gd name="T20" fmla="*/ 59 w 66"/>
                <a:gd name="T21" fmla="*/ 24 h 121"/>
                <a:gd name="T22" fmla="*/ 57 w 66"/>
                <a:gd name="T23" fmla="*/ 40 h 121"/>
                <a:gd name="T24" fmla="*/ 37 w 66"/>
                <a:gd name="T25" fmla="*/ 40 h 121"/>
                <a:gd name="T26" fmla="*/ 37 w 66"/>
                <a:gd name="T27" fmla="*/ 89 h 121"/>
                <a:gd name="T28" fmla="*/ 47 w 66"/>
                <a:gd name="T29" fmla="*/ 102 h 121"/>
                <a:gd name="T30" fmla="*/ 58 w 66"/>
                <a:gd name="T31" fmla="*/ 99 h 121"/>
                <a:gd name="T32" fmla="*/ 66 w 66"/>
                <a:gd name="T3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121">
                  <a:moveTo>
                    <a:pt x="66" y="113"/>
                  </a:moveTo>
                  <a:cubicBezTo>
                    <a:pt x="60" y="118"/>
                    <a:pt x="51" y="121"/>
                    <a:pt x="43" y="121"/>
                  </a:cubicBezTo>
                  <a:cubicBezTo>
                    <a:pt x="24" y="120"/>
                    <a:pt x="14" y="110"/>
                    <a:pt x="14" y="9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98"/>
                    <a:pt x="40" y="102"/>
                    <a:pt x="47" y="102"/>
                  </a:cubicBezTo>
                  <a:cubicBezTo>
                    <a:pt x="51" y="102"/>
                    <a:pt x="54" y="101"/>
                    <a:pt x="58" y="99"/>
                  </a:cubicBezTo>
                  <a:lnTo>
                    <a:pt x="66" y="1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18"/>
            <p:cNvSpPr>
              <a:spLocks noEditPoints="1"/>
            </p:cNvSpPr>
            <p:nvPr userDrawn="1"/>
          </p:nvSpPr>
          <p:spPr bwMode="auto">
            <a:xfrm>
              <a:off x="2562225" y="4584700"/>
              <a:ext cx="315913" cy="376238"/>
            </a:xfrm>
            <a:custGeom>
              <a:avLst/>
              <a:gdLst>
                <a:gd name="T0" fmla="*/ 83 w 84"/>
                <a:gd name="T1" fmla="*/ 57 h 100"/>
                <a:gd name="T2" fmla="*/ 24 w 84"/>
                <a:gd name="T3" fmla="*/ 57 h 100"/>
                <a:gd name="T4" fmla="*/ 47 w 84"/>
                <a:gd name="T5" fmla="*/ 82 h 100"/>
                <a:gd name="T6" fmla="*/ 71 w 84"/>
                <a:gd name="T7" fmla="*/ 74 h 100"/>
                <a:gd name="T8" fmla="*/ 80 w 84"/>
                <a:gd name="T9" fmla="*/ 87 h 100"/>
                <a:gd name="T10" fmla="*/ 45 w 84"/>
                <a:gd name="T11" fmla="*/ 100 h 100"/>
                <a:gd name="T12" fmla="*/ 0 w 84"/>
                <a:gd name="T13" fmla="*/ 50 h 100"/>
                <a:gd name="T14" fmla="*/ 42 w 84"/>
                <a:gd name="T15" fmla="*/ 0 h 100"/>
                <a:gd name="T16" fmla="*/ 84 w 84"/>
                <a:gd name="T17" fmla="*/ 47 h 100"/>
                <a:gd name="T18" fmla="*/ 83 w 84"/>
                <a:gd name="T19" fmla="*/ 57 h 100"/>
                <a:gd name="T20" fmla="*/ 61 w 84"/>
                <a:gd name="T21" fmla="*/ 41 h 100"/>
                <a:gd name="T22" fmla="*/ 43 w 84"/>
                <a:gd name="T23" fmla="*/ 16 h 100"/>
                <a:gd name="T24" fmla="*/ 24 w 84"/>
                <a:gd name="T25" fmla="*/ 42 h 100"/>
                <a:gd name="T26" fmla="*/ 61 w 84"/>
                <a:gd name="T27" fmla="*/ 42 h 100"/>
                <a:gd name="T28" fmla="*/ 61 w 84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6" y="76"/>
                    <a:pt x="35" y="82"/>
                    <a:pt x="47" y="82"/>
                  </a:cubicBezTo>
                  <a:cubicBezTo>
                    <a:pt x="56" y="82"/>
                    <a:pt x="63" y="80"/>
                    <a:pt x="71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60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6" y="0"/>
                    <a:pt x="42" y="0"/>
                  </a:cubicBezTo>
                  <a:cubicBezTo>
                    <a:pt x="69" y="0"/>
                    <a:pt x="84" y="18"/>
                    <a:pt x="84" y="47"/>
                  </a:cubicBezTo>
                  <a:cubicBezTo>
                    <a:pt x="84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6" y="16"/>
                    <a:pt x="43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9"/>
            <p:cNvSpPr>
              <a:spLocks/>
            </p:cNvSpPr>
            <p:nvPr userDrawn="1"/>
          </p:nvSpPr>
          <p:spPr bwMode="auto">
            <a:xfrm>
              <a:off x="2955925" y="4584700"/>
              <a:ext cx="211138" cy="365125"/>
            </a:xfrm>
            <a:custGeom>
              <a:avLst/>
              <a:gdLst>
                <a:gd name="T0" fmla="*/ 56 w 56"/>
                <a:gd name="T1" fmla="*/ 1 h 97"/>
                <a:gd name="T2" fmla="*/ 52 w 56"/>
                <a:gd name="T3" fmla="*/ 23 h 97"/>
                <a:gd name="T4" fmla="*/ 44 w 56"/>
                <a:gd name="T5" fmla="*/ 22 h 97"/>
                <a:gd name="T6" fmla="*/ 23 w 56"/>
                <a:gd name="T7" fmla="*/ 47 h 97"/>
                <a:gd name="T8" fmla="*/ 23 w 56"/>
                <a:gd name="T9" fmla="*/ 97 h 97"/>
                <a:gd name="T10" fmla="*/ 0 w 56"/>
                <a:gd name="T11" fmla="*/ 97 h 97"/>
                <a:gd name="T12" fmla="*/ 0 w 56"/>
                <a:gd name="T13" fmla="*/ 3 h 97"/>
                <a:gd name="T14" fmla="*/ 20 w 56"/>
                <a:gd name="T15" fmla="*/ 3 h 97"/>
                <a:gd name="T16" fmla="*/ 22 w 56"/>
                <a:gd name="T17" fmla="*/ 21 h 97"/>
                <a:gd name="T18" fmla="*/ 46 w 56"/>
                <a:gd name="T19" fmla="*/ 0 h 97"/>
                <a:gd name="T20" fmla="*/ 56 w 56"/>
                <a:gd name="T21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97">
                  <a:moveTo>
                    <a:pt x="56" y="1"/>
                  </a:moveTo>
                  <a:cubicBezTo>
                    <a:pt x="52" y="23"/>
                    <a:pt x="52" y="23"/>
                    <a:pt x="52" y="23"/>
                  </a:cubicBezTo>
                  <a:cubicBezTo>
                    <a:pt x="49" y="23"/>
                    <a:pt x="47" y="22"/>
                    <a:pt x="44" y="22"/>
                  </a:cubicBezTo>
                  <a:cubicBezTo>
                    <a:pt x="32" y="22"/>
                    <a:pt x="26" y="31"/>
                    <a:pt x="23" y="47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6" y="8"/>
                    <a:pt x="35" y="0"/>
                    <a:pt x="46" y="0"/>
                  </a:cubicBezTo>
                  <a:cubicBezTo>
                    <a:pt x="50" y="0"/>
                    <a:pt x="53" y="0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 userDrawn="1"/>
          </p:nvSpPr>
          <p:spPr bwMode="auto">
            <a:xfrm>
              <a:off x="3387725" y="4487863"/>
              <a:ext cx="352425" cy="461963"/>
            </a:xfrm>
            <a:custGeom>
              <a:avLst/>
              <a:gdLst>
                <a:gd name="T0" fmla="*/ 94 w 94"/>
                <a:gd name="T1" fmla="*/ 61 h 123"/>
                <a:gd name="T2" fmla="*/ 34 w 94"/>
                <a:gd name="T3" fmla="*/ 123 h 123"/>
                <a:gd name="T4" fmla="*/ 0 w 94"/>
                <a:gd name="T5" fmla="*/ 123 h 123"/>
                <a:gd name="T6" fmla="*/ 0 w 94"/>
                <a:gd name="T7" fmla="*/ 0 h 123"/>
                <a:gd name="T8" fmla="*/ 31 w 94"/>
                <a:gd name="T9" fmla="*/ 0 h 123"/>
                <a:gd name="T10" fmla="*/ 94 w 94"/>
                <a:gd name="T11" fmla="*/ 61 h 123"/>
                <a:gd name="T12" fmla="*/ 24 w 94"/>
                <a:gd name="T13" fmla="*/ 17 h 123"/>
                <a:gd name="T14" fmla="*/ 24 w 94"/>
                <a:gd name="T15" fmla="*/ 105 h 123"/>
                <a:gd name="T16" fmla="*/ 35 w 94"/>
                <a:gd name="T17" fmla="*/ 105 h 123"/>
                <a:gd name="T18" fmla="*/ 69 w 94"/>
                <a:gd name="T19" fmla="*/ 61 h 123"/>
                <a:gd name="T20" fmla="*/ 35 w 94"/>
                <a:gd name="T21" fmla="*/ 17 h 123"/>
                <a:gd name="T22" fmla="*/ 24 w 94"/>
                <a:gd name="T23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23">
                  <a:moveTo>
                    <a:pt x="94" y="61"/>
                  </a:moveTo>
                  <a:cubicBezTo>
                    <a:pt x="94" y="111"/>
                    <a:pt x="63" y="123"/>
                    <a:pt x="34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3" y="0"/>
                    <a:pt x="94" y="10"/>
                    <a:pt x="94" y="61"/>
                  </a:cubicBezTo>
                  <a:close/>
                  <a:moveTo>
                    <a:pt x="24" y="17"/>
                  </a:moveTo>
                  <a:cubicBezTo>
                    <a:pt x="24" y="105"/>
                    <a:pt x="24" y="105"/>
                    <a:pt x="2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54" y="105"/>
                    <a:pt x="69" y="97"/>
                    <a:pt x="69" y="61"/>
                  </a:cubicBezTo>
                  <a:cubicBezTo>
                    <a:pt x="69" y="24"/>
                    <a:pt x="53" y="17"/>
                    <a:pt x="35" y="17"/>
                  </a:cubicBezTo>
                  <a:lnTo>
                    <a:pt x="24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 userDrawn="1"/>
          </p:nvSpPr>
          <p:spPr bwMode="auto">
            <a:xfrm>
              <a:off x="3797300" y="4584700"/>
              <a:ext cx="311150" cy="376238"/>
            </a:xfrm>
            <a:custGeom>
              <a:avLst/>
              <a:gdLst>
                <a:gd name="T0" fmla="*/ 83 w 83"/>
                <a:gd name="T1" fmla="*/ 57 h 100"/>
                <a:gd name="T2" fmla="*/ 24 w 83"/>
                <a:gd name="T3" fmla="*/ 57 h 100"/>
                <a:gd name="T4" fmla="*/ 47 w 83"/>
                <a:gd name="T5" fmla="*/ 82 h 100"/>
                <a:gd name="T6" fmla="*/ 70 w 83"/>
                <a:gd name="T7" fmla="*/ 74 h 100"/>
                <a:gd name="T8" fmla="*/ 80 w 83"/>
                <a:gd name="T9" fmla="*/ 87 h 100"/>
                <a:gd name="T10" fmla="*/ 45 w 83"/>
                <a:gd name="T11" fmla="*/ 100 h 100"/>
                <a:gd name="T12" fmla="*/ 0 w 83"/>
                <a:gd name="T13" fmla="*/ 50 h 100"/>
                <a:gd name="T14" fmla="*/ 42 w 83"/>
                <a:gd name="T15" fmla="*/ 0 h 100"/>
                <a:gd name="T16" fmla="*/ 83 w 83"/>
                <a:gd name="T17" fmla="*/ 47 h 100"/>
                <a:gd name="T18" fmla="*/ 83 w 83"/>
                <a:gd name="T19" fmla="*/ 57 h 100"/>
                <a:gd name="T20" fmla="*/ 61 w 83"/>
                <a:gd name="T21" fmla="*/ 41 h 100"/>
                <a:gd name="T22" fmla="*/ 42 w 83"/>
                <a:gd name="T23" fmla="*/ 16 h 100"/>
                <a:gd name="T24" fmla="*/ 24 w 83"/>
                <a:gd name="T25" fmla="*/ 42 h 100"/>
                <a:gd name="T26" fmla="*/ 61 w 83"/>
                <a:gd name="T27" fmla="*/ 42 h 100"/>
                <a:gd name="T28" fmla="*/ 61 w 83"/>
                <a:gd name="T29" fmla="*/ 4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00">
                  <a:moveTo>
                    <a:pt x="83" y="57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25" y="76"/>
                    <a:pt x="34" y="82"/>
                    <a:pt x="47" y="82"/>
                  </a:cubicBezTo>
                  <a:cubicBezTo>
                    <a:pt x="55" y="82"/>
                    <a:pt x="62" y="80"/>
                    <a:pt x="70" y="74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1" y="94"/>
                    <a:pt x="59" y="100"/>
                    <a:pt x="45" y="100"/>
                  </a:cubicBezTo>
                  <a:cubicBezTo>
                    <a:pt x="16" y="100"/>
                    <a:pt x="0" y="80"/>
                    <a:pt x="0" y="50"/>
                  </a:cubicBezTo>
                  <a:cubicBezTo>
                    <a:pt x="0" y="22"/>
                    <a:pt x="15" y="0"/>
                    <a:pt x="42" y="0"/>
                  </a:cubicBezTo>
                  <a:cubicBezTo>
                    <a:pt x="68" y="0"/>
                    <a:pt x="83" y="18"/>
                    <a:pt x="83" y="47"/>
                  </a:cubicBezTo>
                  <a:cubicBezTo>
                    <a:pt x="83" y="51"/>
                    <a:pt x="83" y="54"/>
                    <a:pt x="83" y="57"/>
                  </a:cubicBezTo>
                  <a:close/>
                  <a:moveTo>
                    <a:pt x="61" y="41"/>
                  </a:moveTo>
                  <a:cubicBezTo>
                    <a:pt x="61" y="25"/>
                    <a:pt x="55" y="16"/>
                    <a:pt x="42" y="16"/>
                  </a:cubicBezTo>
                  <a:cubicBezTo>
                    <a:pt x="32" y="16"/>
                    <a:pt x="25" y="23"/>
                    <a:pt x="24" y="42"/>
                  </a:cubicBezTo>
                  <a:cubicBezTo>
                    <a:pt x="61" y="42"/>
                    <a:pt x="61" y="42"/>
                    <a:pt x="61" y="42"/>
                  </a:cubicBezTo>
                  <a:lnTo>
                    <a:pt x="61" y="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22"/>
            <p:cNvSpPr>
              <a:spLocks/>
            </p:cNvSpPr>
            <p:nvPr userDrawn="1"/>
          </p:nvSpPr>
          <p:spPr bwMode="auto">
            <a:xfrm>
              <a:off x="4164013" y="4584700"/>
              <a:ext cx="280988" cy="376238"/>
            </a:xfrm>
            <a:custGeom>
              <a:avLst/>
              <a:gdLst>
                <a:gd name="T0" fmla="*/ 75 w 75"/>
                <a:gd name="T1" fmla="*/ 11 h 100"/>
                <a:gd name="T2" fmla="*/ 65 w 75"/>
                <a:gd name="T3" fmla="*/ 25 h 100"/>
                <a:gd name="T4" fmla="*/ 46 w 75"/>
                <a:gd name="T5" fmla="*/ 18 h 100"/>
                <a:gd name="T6" fmla="*/ 25 w 75"/>
                <a:gd name="T7" fmla="*/ 50 h 100"/>
                <a:gd name="T8" fmla="*/ 46 w 75"/>
                <a:gd name="T9" fmla="*/ 81 h 100"/>
                <a:gd name="T10" fmla="*/ 65 w 75"/>
                <a:gd name="T11" fmla="*/ 74 h 100"/>
                <a:gd name="T12" fmla="*/ 75 w 75"/>
                <a:gd name="T13" fmla="*/ 89 h 100"/>
                <a:gd name="T14" fmla="*/ 45 w 75"/>
                <a:gd name="T15" fmla="*/ 100 h 100"/>
                <a:gd name="T16" fmla="*/ 0 w 75"/>
                <a:gd name="T17" fmla="*/ 51 h 100"/>
                <a:gd name="T18" fmla="*/ 44 w 75"/>
                <a:gd name="T19" fmla="*/ 0 h 100"/>
                <a:gd name="T20" fmla="*/ 75 w 75"/>
                <a:gd name="T21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00">
                  <a:moveTo>
                    <a:pt x="75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9" y="20"/>
                    <a:pt x="53" y="18"/>
                    <a:pt x="46" y="18"/>
                  </a:cubicBezTo>
                  <a:cubicBezTo>
                    <a:pt x="33" y="18"/>
                    <a:pt x="25" y="28"/>
                    <a:pt x="25" y="50"/>
                  </a:cubicBezTo>
                  <a:cubicBezTo>
                    <a:pt x="25" y="73"/>
                    <a:pt x="33" y="81"/>
                    <a:pt x="46" y="81"/>
                  </a:cubicBezTo>
                  <a:cubicBezTo>
                    <a:pt x="53" y="81"/>
                    <a:pt x="58" y="79"/>
                    <a:pt x="65" y="74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66" y="96"/>
                    <a:pt x="57" y="100"/>
                    <a:pt x="45" y="100"/>
                  </a:cubicBezTo>
                  <a:cubicBezTo>
                    <a:pt x="17" y="100"/>
                    <a:pt x="0" y="81"/>
                    <a:pt x="0" y="51"/>
                  </a:cubicBezTo>
                  <a:cubicBezTo>
                    <a:pt x="0" y="20"/>
                    <a:pt x="17" y="0"/>
                    <a:pt x="44" y="0"/>
                  </a:cubicBezTo>
                  <a:cubicBezTo>
                    <a:pt x="57" y="0"/>
                    <a:pt x="66" y="3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23"/>
            <p:cNvSpPr>
              <a:spLocks noEditPoints="1"/>
            </p:cNvSpPr>
            <p:nvPr userDrawn="1"/>
          </p:nvSpPr>
          <p:spPr bwMode="auto">
            <a:xfrm>
              <a:off x="4497388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24"/>
            <p:cNvSpPr>
              <a:spLocks/>
            </p:cNvSpPr>
            <p:nvPr userDrawn="1"/>
          </p:nvSpPr>
          <p:spPr bwMode="auto">
            <a:xfrm>
              <a:off x="4656138" y="4584700"/>
              <a:ext cx="288925" cy="376238"/>
            </a:xfrm>
            <a:custGeom>
              <a:avLst/>
              <a:gdLst>
                <a:gd name="T0" fmla="*/ 74 w 77"/>
                <a:gd name="T1" fmla="*/ 11 h 100"/>
                <a:gd name="T2" fmla="*/ 65 w 77"/>
                <a:gd name="T3" fmla="*/ 25 h 100"/>
                <a:gd name="T4" fmla="*/ 42 w 77"/>
                <a:gd name="T5" fmla="*/ 17 h 100"/>
                <a:gd name="T6" fmla="*/ 27 w 77"/>
                <a:gd name="T7" fmla="*/ 26 h 100"/>
                <a:gd name="T8" fmla="*/ 47 w 77"/>
                <a:gd name="T9" fmla="*/ 40 h 100"/>
                <a:gd name="T10" fmla="*/ 77 w 77"/>
                <a:gd name="T11" fmla="*/ 70 h 100"/>
                <a:gd name="T12" fmla="*/ 37 w 77"/>
                <a:gd name="T13" fmla="*/ 100 h 100"/>
                <a:gd name="T14" fmla="*/ 0 w 77"/>
                <a:gd name="T15" fmla="*/ 86 h 100"/>
                <a:gd name="T16" fmla="*/ 11 w 77"/>
                <a:gd name="T17" fmla="*/ 73 h 100"/>
                <a:gd name="T18" fmla="*/ 37 w 77"/>
                <a:gd name="T19" fmla="*/ 83 h 100"/>
                <a:gd name="T20" fmla="*/ 54 w 77"/>
                <a:gd name="T21" fmla="*/ 71 h 100"/>
                <a:gd name="T22" fmla="*/ 32 w 77"/>
                <a:gd name="T23" fmla="*/ 56 h 100"/>
                <a:gd name="T24" fmla="*/ 4 w 77"/>
                <a:gd name="T25" fmla="*/ 27 h 100"/>
                <a:gd name="T26" fmla="*/ 41 w 77"/>
                <a:gd name="T27" fmla="*/ 0 h 100"/>
                <a:gd name="T28" fmla="*/ 74 w 77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00">
                  <a:moveTo>
                    <a:pt x="74" y="11"/>
                  </a:moveTo>
                  <a:cubicBezTo>
                    <a:pt x="65" y="25"/>
                    <a:pt x="65" y="25"/>
                    <a:pt x="65" y="25"/>
                  </a:cubicBezTo>
                  <a:cubicBezTo>
                    <a:pt x="57" y="20"/>
                    <a:pt x="50" y="17"/>
                    <a:pt x="42" y="17"/>
                  </a:cubicBezTo>
                  <a:cubicBezTo>
                    <a:pt x="32" y="17"/>
                    <a:pt x="27" y="21"/>
                    <a:pt x="27" y="26"/>
                  </a:cubicBezTo>
                  <a:cubicBezTo>
                    <a:pt x="27" y="33"/>
                    <a:pt x="31" y="35"/>
                    <a:pt x="47" y="40"/>
                  </a:cubicBezTo>
                  <a:cubicBezTo>
                    <a:pt x="66" y="45"/>
                    <a:pt x="77" y="53"/>
                    <a:pt x="77" y="70"/>
                  </a:cubicBezTo>
                  <a:cubicBezTo>
                    <a:pt x="77" y="89"/>
                    <a:pt x="59" y="100"/>
                    <a:pt x="37" y="100"/>
                  </a:cubicBezTo>
                  <a:cubicBezTo>
                    <a:pt x="21" y="100"/>
                    <a:pt x="9" y="94"/>
                    <a:pt x="0" y="86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9" y="79"/>
                    <a:pt x="27" y="83"/>
                    <a:pt x="37" y="83"/>
                  </a:cubicBezTo>
                  <a:cubicBezTo>
                    <a:pt x="47" y="83"/>
                    <a:pt x="54" y="78"/>
                    <a:pt x="54" y="71"/>
                  </a:cubicBezTo>
                  <a:cubicBezTo>
                    <a:pt x="54" y="63"/>
                    <a:pt x="50" y="61"/>
                    <a:pt x="32" y="56"/>
                  </a:cubicBezTo>
                  <a:cubicBezTo>
                    <a:pt x="13" y="51"/>
                    <a:pt x="4" y="41"/>
                    <a:pt x="4" y="27"/>
                  </a:cubicBezTo>
                  <a:cubicBezTo>
                    <a:pt x="4" y="12"/>
                    <a:pt x="19" y="0"/>
                    <a:pt x="41" y="0"/>
                  </a:cubicBezTo>
                  <a:cubicBezTo>
                    <a:pt x="54" y="0"/>
                    <a:pt x="65" y="4"/>
                    <a:pt x="74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25"/>
            <p:cNvSpPr>
              <a:spLocks noEditPoints="1"/>
            </p:cNvSpPr>
            <p:nvPr userDrawn="1"/>
          </p:nvSpPr>
          <p:spPr bwMode="auto">
            <a:xfrm>
              <a:off x="5003800" y="4416425"/>
              <a:ext cx="106363" cy="533400"/>
            </a:xfrm>
            <a:custGeom>
              <a:avLst/>
              <a:gdLst>
                <a:gd name="T0" fmla="*/ 28 w 28"/>
                <a:gd name="T1" fmla="*/ 14 h 142"/>
                <a:gd name="T2" fmla="*/ 14 w 28"/>
                <a:gd name="T3" fmla="*/ 27 h 142"/>
                <a:gd name="T4" fmla="*/ 0 w 28"/>
                <a:gd name="T5" fmla="*/ 14 h 142"/>
                <a:gd name="T6" fmla="*/ 14 w 28"/>
                <a:gd name="T7" fmla="*/ 0 h 142"/>
                <a:gd name="T8" fmla="*/ 28 w 28"/>
                <a:gd name="T9" fmla="*/ 14 h 142"/>
                <a:gd name="T10" fmla="*/ 25 w 28"/>
                <a:gd name="T11" fmla="*/ 142 h 142"/>
                <a:gd name="T12" fmla="*/ 3 w 28"/>
                <a:gd name="T13" fmla="*/ 142 h 142"/>
                <a:gd name="T14" fmla="*/ 3 w 28"/>
                <a:gd name="T15" fmla="*/ 48 h 142"/>
                <a:gd name="T16" fmla="*/ 25 w 28"/>
                <a:gd name="T17" fmla="*/ 48 h 142"/>
                <a:gd name="T18" fmla="*/ 25 w 28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42">
                  <a:moveTo>
                    <a:pt x="28" y="14"/>
                  </a:moveTo>
                  <a:cubicBezTo>
                    <a:pt x="28" y="21"/>
                    <a:pt x="22" y="27"/>
                    <a:pt x="14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  <a:moveTo>
                    <a:pt x="25" y="142"/>
                  </a:moveTo>
                  <a:cubicBezTo>
                    <a:pt x="3" y="142"/>
                    <a:pt x="3" y="142"/>
                    <a:pt x="3" y="142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5" y="48"/>
                    <a:pt x="25" y="48"/>
                    <a:pt x="25" y="48"/>
                  </a:cubicBezTo>
                  <a:lnTo>
                    <a:pt x="25" y="1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26"/>
            <p:cNvSpPr>
              <a:spLocks noEditPoints="1"/>
            </p:cNvSpPr>
            <p:nvPr userDrawn="1"/>
          </p:nvSpPr>
          <p:spPr bwMode="auto">
            <a:xfrm>
              <a:off x="5180013" y="4584700"/>
              <a:ext cx="334963" cy="376238"/>
            </a:xfrm>
            <a:custGeom>
              <a:avLst/>
              <a:gdLst>
                <a:gd name="T0" fmla="*/ 89 w 89"/>
                <a:gd name="T1" fmla="*/ 50 h 100"/>
                <a:gd name="T2" fmla="*/ 44 w 89"/>
                <a:gd name="T3" fmla="*/ 100 h 100"/>
                <a:gd name="T4" fmla="*/ 0 w 89"/>
                <a:gd name="T5" fmla="*/ 50 h 100"/>
                <a:gd name="T6" fmla="*/ 44 w 89"/>
                <a:gd name="T7" fmla="*/ 0 h 100"/>
                <a:gd name="T8" fmla="*/ 89 w 89"/>
                <a:gd name="T9" fmla="*/ 50 h 100"/>
                <a:gd name="T10" fmla="*/ 24 w 89"/>
                <a:gd name="T11" fmla="*/ 50 h 100"/>
                <a:gd name="T12" fmla="*/ 44 w 89"/>
                <a:gd name="T13" fmla="*/ 82 h 100"/>
                <a:gd name="T14" fmla="*/ 65 w 89"/>
                <a:gd name="T15" fmla="*/ 50 h 100"/>
                <a:gd name="T16" fmla="*/ 44 w 89"/>
                <a:gd name="T17" fmla="*/ 17 h 100"/>
                <a:gd name="T18" fmla="*/ 24 w 89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0">
                  <a:moveTo>
                    <a:pt x="89" y="50"/>
                  </a:moveTo>
                  <a:cubicBezTo>
                    <a:pt x="89" y="79"/>
                    <a:pt x="72" y="100"/>
                    <a:pt x="44" y="100"/>
                  </a:cubicBezTo>
                  <a:cubicBezTo>
                    <a:pt x="16" y="100"/>
                    <a:pt x="0" y="81"/>
                    <a:pt x="0" y="50"/>
                  </a:cubicBezTo>
                  <a:cubicBezTo>
                    <a:pt x="0" y="20"/>
                    <a:pt x="16" y="0"/>
                    <a:pt x="44" y="0"/>
                  </a:cubicBezTo>
                  <a:cubicBezTo>
                    <a:pt x="72" y="0"/>
                    <a:pt x="89" y="19"/>
                    <a:pt x="89" y="50"/>
                  </a:cubicBezTo>
                  <a:close/>
                  <a:moveTo>
                    <a:pt x="24" y="50"/>
                  </a:moveTo>
                  <a:cubicBezTo>
                    <a:pt x="24" y="72"/>
                    <a:pt x="31" y="82"/>
                    <a:pt x="44" y="82"/>
                  </a:cubicBezTo>
                  <a:cubicBezTo>
                    <a:pt x="58" y="82"/>
                    <a:pt x="65" y="72"/>
                    <a:pt x="65" y="50"/>
                  </a:cubicBezTo>
                  <a:cubicBezTo>
                    <a:pt x="65" y="27"/>
                    <a:pt x="58" y="17"/>
                    <a:pt x="44" y="17"/>
                  </a:cubicBezTo>
                  <a:cubicBezTo>
                    <a:pt x="31" y="17"/>
                    <a:pt x="24" y="27"/>
                    <a:pt x="24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27"/>
            <p:cNvSpPr>
              <a:spLocks/>
            </p:cNvSpPr>
            <p:nvPr userDrawn="1"/>
          </p:nvSpPr>
          <p:spPr bwMode="auto">
            <a:xfrm>
              <a:off x="5592763" y="4584700"/>
              <a:ext cx="288925" cy="365125"/>
            </a:xfrm>
            <a:custGeom>
              <a:avLst/>
              <a:gdLst>
                <a:gd name="T0" fmla="*/ 77 w 77"/>
                <a:gd name="T1" fmla="*/ 29 h 97"/>
                <a:gd name="T2" fmla="*/ 77 w 77"/>
                <a:gd name="T3" fmla="*/ 97 h 97"/>
                <a:gd name="T4" fmla="*/ 54 w 77"/>
                <a:gd name="T5" fmla="*/ 97 h 97"/>
                <a:gd name="T6" fmla="*/ 54 w 77"/>
                <a:gd name="T7" fmla="*/ 32 h 97"/>
                <a:gd name="T8" fmla="*/ 43 w 77"/>
                <a:gd name="T9" fmla="*/ 17 h 97"/>
                <a:gd name="T10" fmla="*/ 23 w 77"/>
                <a:gd name="T11" fmla="*/ 31 h 97"/>
                <a:gd name="T12" fmla="*/ 23 w 77"/>
                <a:gd name="T13" fmla="*/ 97 h 97"/>
                <a:gd name="T14" fmla="*/ 0 w 77"/>
                <a:gd name="T15" fmla="*/ 97 h 97"/>
                <a:gd name="T16" fmla="*/ 0 w 77"/>
                <a:gd name="T17" fmla="*/ 3 h 97"/>
                <a:gd name="T18" fmla="*/ 20 w 77"/>
                <a:gd name="T19" fmla="*/ 3 h 97"/>
                <a:gd name="T20" fmla="*/ 22 w 77"/>
                <a:gd name="T21" fmla="*/ 15 h 97"/>
                <a:gd name="T22" fmla="*/ 50 w 77"/>
                <a:gd name="T23" fmla="*/ 0 h 97"/>
                <a:gd name="T24" fmla="*/ 77 w 77"/>
                <a:gd name="T25" fmla="*/ 2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7">
                  <a:moveTo>
                    <a:pt x="77" y="29"/>
                  </a:moveTo>
                  <a:cubicBezTo>
                    <a:pt x="77" y="97"/>
                    <a:pt x="77" y="97"/>
                    <a:pt x="77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20"/>
                    <a:pt x="50" y="17"/>
                    <a:pt x="43" y="17"/>
                  </a:cubicBezTo>
                  <a:cubicBezTo>
                    <a:pt x="34" y="17"/>
                    <a:pt x="28" y="23"/>
                    <a:pt x="23" y="3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6"/>
                    <a:pt x="38" y="0"/>
                    <a:pt x="50" y="0"/>
                  </a:cubicBezTo>
                  <a:cubicBezTo>
                    <a:pt x="67" y="0"/>
                    <a:pt x="77" y="11"/>
                    <a:pt x="77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28"/>
            <p:cNvSpPr>
              <a:spLocks/>
            </p:cNvSpPr>
            <p:nvPr userDrawn="1"/>
          </p:nvSpPr>
          <p:spPr bwMode="auto">
            <a:xfrm>
              <a:off x="5938838" y="4584700"/>
              <a:ext cx="292100" cy="376238"/>
            </a:xfrm>
            <a:custGeom>
              <a:avLst/>
              <a:gdLst>
                <a:gd name="T0" fmla="*/ 75 w 78"/>
                <a:gd name="T1" fmla="*/ 11 h 100"/>
                <a:gd name="T2" fmla="*/ 66 w 78"/>
                <a:gd name="T3" fmla="*/ 25 h 100"/>
                <a:gd name="T4" fmla="*/ 42 w 78"/>
                <a:gd name="T5" fmla="*/ 17 h 100"/>
                <a:gd name="T6" fmla="*/ 28 w 78"/>
                <a:gd name="T7" fmla="*/ 26 h 100"/>
                <a:gd name="T8" fmla="*/ 48 w 78"/>
                <a:gd name="T9" fmla="*/ 40 h 100"/>
                <a:gd name="T10" fmla="*/ 78 w 78"/>
                <a:gd name="T11" fmla="*/ 70 h 100"/>
                <a:gd name="T12" fmla="*/ 38 w 78"/>
                <a:gd name="T13" fmla="*/ 100 h 100"/>
                <a:gd name="T14" fmla="*/ 0 w 78"/>
                <a:gd name="T15" fmla="*/ 86 h 100"/>
                <a:gd name="T16" fmla="*/ 12 w 78"/>
                <a:gd name="T17" fmla="*/ 73 h 100"/>
                <a:gd name="T18" fmla="*/ 38 w 78"/>
                <a:gd name="T19" fmla="*/ 83 h 100"/>
                <a:gd name="T20" fmla="*/ 54 w 78"/>
                <a:gd name="T21" fmla="*/ 71 h 100"/>
                <a:gd name="T22" fmla="*/ 33 w 78"/>
                <a:gd name="T23" fmla="*/ 56 h 100"/>
                <a:gd name="T24" fmla="*/ 5 w 78"/>
                <a:gd name="T25" fmla="*/ 27 h 100"/>
                <a:gd name="T26" fmla="*/ 41 w 78"/>
                <a:gd name="T27" fmla="*/ 0 h 100"/>
                <a:gd name="T28" fmla="*/ 75 w 78"/>
                <a:gd name="T29" fmla="*/ 1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100">
                  <a:moveTo>
                    <a:pt x="75" y="11"/>
                  </a:moveTo>
                  <a:cubicBezTo>
                    <a:pt x="66" y="25"/>
                    <a:pt x="66" y="25"/>
                    <a:pt x="66" y="25"/>
                  </a:cubicBezTo>
                  <a:cubicBezTo>
                    <a:pt x="58" y="20"/>
                    <a:pt x="51" y="17"/>
                    <a:pt x="42" y="17"/>
                  </a:cubicBezTo>
                  <a:cubicBezTo>
                    <a:pt x="33" y="17"/>
                    <a:pt x="28" y="21"/>
                    <a:pt x="28" y="26"/>
                  </a:cubicBezTo>
                  <a:cubicBezTo>
                    <a:pt x="28" y="33"/>
                    <a:pt x="32" y="35"/>
                    <a:pt x="48" y="40"/>
                  </a:cubicBezTo>
                  <a:cubicBezTo>
                    <a:pt x="67" y="45"/>
                    <a:pt x="78" y="53"/>
                    <a:pt x="78" y="70"/>
                  </a:cubicBezTo>
                  <a:cubicBezTo>
                    <a:pt x="78" y="89"/>
                    <a:pt x="60" y="100"/>
                    <a:pt x="38" y="100"/>
                  </a:cubicBezTo>
                  <a:cubicBezTo>
                    <a:pt x="22" y="100"/>
                    <a:pt x="9" y="94"/>
                    <a:pt x="0" y="86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9" y="79"/>
                    <a:pt x="28" y="83"/>
                    <a:pt x="38" y="83"/>
                  </a:cubicBezTo>
                  <a:cubicBezTo>
                    <a:pt x="48" y="83"/>
                    <a:pt x="54" y="78"/>
                    <a:pt x="54" y="71"/>
                  </a:cubicBezTo>
                  <a:cubicBezTo>
                    <a:pt x="54" y="63"/>
                    <a:pt x="51" y="61"/>
                    <a:pt x="33" y="56"/>
                  </a:cubicBezTo>
                  <a:cubicBezTo>
                    <a:pt x="13" y="51"/>
                    <a:pt x="5" y="41"/>
                    <a:pt x="5" y="27"/>
                  </a:cubicBezTo>
                  <a:cubicBezTo>
                    <a:pt x="5" y="12"/>
                    <a:pt x="19" y="0"/>
                    <a:pt x="41" y="0"/>
                  </a:cubicBezTo>
                  <a:cubicBezTo>
                    <a:pt x="55" y="0"/>
                    <a:pt x="66" y="4"/>
                    <a:pt x="75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0" name="Rechteck 29"/>
          <p:cNvSpPr>
            <a:spLocks/>
          </p:cNvSpPr>
          <p:nvPr userDrawn="1">
            <p:custDataLst>
              <p:tags r:id="rId14"/>
            </p:custDataLst>
          </p:nvPr>
        </p:nvSpPr>
        <p:spPr>
          <a:xfrm>
            <a:off x="665434" y="6545028"/>
            <a:ext cx="5672670" cy="131703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ACTICO GmbH, alle Rechte vorbehalten. </a:t>
            </a:r>
            <a:fld id="{499F880F-43DA-4358-82E0-91F61488B00D}" type="datetime1">
              <a:rPr lang="de-DE" sz="800" smtClean="0">
                <a:solidFill>
                  <a:srgbClr val="707070"/>
                </a:solidFill>
              </a:rPr>
              <a:t>2018-04-11</a:t>
            </a:fld>
            <a:r>
              <a:rPr lang="de-DE" sz="800" dirty="0">
                <a:solidFill>
                  <a:srgbClr val="707070"/>
                </a:solidFill>
              </a:rPr>
              <a:t> </a:t>
            </a:r>
          </a:p>
        </p:txBody>
      </p:sp>
      <p:sp>
        <p:nvSpPr>
          <p:cNvPr id="31" name="Rechteck 30"/>
          <p:cNvSpPr>
            <a:spLocks/>
          </p:cNvSpPr>
          <p:nvPr userDrawn="1">
            <p:custDataLst>
              <p:tags r:id="rId15"/>
            </p:custDataLst>
          </p:nvPr>
        </p:nvSpPr>
        <p:spPr>
          <a:xfrm>
            <a:off x="4314712" y="6547144"/>
            <a:ext cx="516167" cy="129587"/>
          </a:xfrm>
          <a:prstGeom prst="rect">
            <a:avLst/>
          </a:prstGeom>
          <a:noFill/>
          <a:ln w="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800" dirty="0">
                <a:solidFill>
                  <a:srgbClr val="707070"/>
                </a:solidFill>
              </a:rPr>
              <a:t>Vertraulich</a:t>
            </a:r>
          </a:p>
        </p:txBody>
      </p:sp>
    </p:spTree>
    <p:extLst>
      <p:ext uri="{BB962C8B-B14F-4D97-AF65-F5344CB8AC3E}">
        <p14:creationId xmlns:p14="http://schemas.microsoft.com/office/powerpoint/2010/main" val="42565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1" r:id="rId2"/>
    <p:sldLayoutId id="2147483689" r:id="rId3"/>
    <p:sldLayoutId id="2147483654" r:id="rId4"/>
    <p:sldLayoutId id="2147483672" r:id="rId5"/>
    <p:sldLayoutId id="2147483666" r:id="rId6"/>
    <p:sldLayoutId id="2147483673" r:id="rId7"/>
    <p:sldLayoutId id="2147483687" r:id="rId8"/>
    <p:sldLayoutId id="2147483688" r:id="rId9"/>
    <p:sldLayoutId id="2147483690" r:id="rId10"/>
    <p:sldLayoutId id="2147483655" r:id="rId11"/>
    <p:sldLayoutId id="214748365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504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1440" indent="-181440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7439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0606" indent="-174528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87965" indent="-19007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5324" indent="-207359" algn="l" defTabSz="914504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86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138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90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643" indent="-228626" algn="l" defTabSz="9145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04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5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08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60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12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65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16" algn="l" defTabSz="91450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codegolf.stackexchange.com/questions/25347/survival-game-create-your-wol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ACTICO Code Challenge #TODO: Nummer hier</a:t>
            </a:r>
            <a:endParaRPr lang="de-DE" dirty="0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King-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-Hill</a:t>
            </a:r>
            <a:r>
              <a:rPr lang="de-DE" dirty="0"/>
              <a:t>: </a:t>
            </a:r>
            <a:r>
              <a:rPr lang="de-DE" dirty="0" smtClean="0"/>
              <a:t>Überlebender Wolf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23734" r="564" b="7440"/>
          <a:stretch/>
        </p:blipFill>
        <p:spPr>
          <a:xfrm>
            <a:off x="-1" y="-37172"/>
            <a:ext cx="9144001" cy="4195149"/>
          </a:xfrm>
          <a:prstGeom prst="rect">
            <a:avLst/>
          </a:prstGeom>
        </p:spPr>
      </p:pic>
      <p:sp>
        <p:nvSpPr>
          <p:cNvPr id="10" name="Titel 19"/>
          <p:cNvSpPr txBox="1">
            <a:spLocks/>
          </p:cNvSpPr>
          <p:nvPr/>
        </p:nvSpPr>
        <p:spPr>
          <a:xfrm>
            <a:off x="396633" y="492835"/>
            <a:ext cx="8488766" cy="43088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bg1"/>
                </a:solidFill>
              </a:rPr>
              <a:t>Softwarelösungen und Technologien</a:t>
            </a:r>
            <a:endParaRPr lang="de-DE" b="0" dirty="0">
              <a:solidFill>
                <a:schemeClr val="bg1"/>
              </a:solidFill>
            </a:endParaRPr>
          </a:p>
        </p:txBody>
      </p:sp>
      <p:sp>
        <p:nvSpPr>
          <p:cNvPr id="11" name="Titel 19"/>
          <p:cNvSpPr txBox="1">
            <a:spLocks/>
          </p:cNvSpPr>
          <p:nvPr/>
        </p:nvSpPr>
        <p:spPr>
          <a:xfrm>
            <a:off x="396633" y="985266"/>
            <a:ext cx="8488766" cy="49244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spAutoFit/>
          </a:bodyPr>
          <a:lstStyle>
            <a:lvl1pPr algn="l" defTabSz="914504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Treffen Sie bessere operative Entscheidungen </a:t>
            </a:r>
            <a:endParaRPr lang="de-DE" sz="1600" b="0" dirty="0" smtClean="0">
              <a:solidFill>
                <a:schemeClr val="bg1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r>
              <a:rPr lang="de-DE" sz="1600" b="0" dirty="0" smtClean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in </a:t>
            </a:r>
            <a:r>
              <a:rPr lang="de-DE" sz="1600" b="0" dirty="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der digitalen Welt.</a:t>
            </a:r>
          </a:p>
        </p:txBody>
      </p:sp>
    </p:spTree>
    <p:extLst>
      <p:ext uri="{BB962C8B-B14F-4D97-AF65-F5344CB8AC3E}">
        <p14:creationId xmlns:p14="http://schemas.microsoft.com/office/powerpoint/2010/main" val="21292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246221"/>
          </a:xfrm>
        </p:spPr>
        <p:txBody>
          <a:bodyPr/>
          <a:lstStyle/>
          <a:p>
            <a:r>
              <a:rPr lang="de-DE" dirty="0" smtClean="0"/>
              <a:t>TODO: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clone</a:t>
            </a:r>
            <a:r>
              <a:rPr lang="de-DE" dirty="0" smtClean="0"/>
              <a:t>, </a:t>
            </a:r>
            <a:r>
              <a:rPr lang="de-DE" dirty="0" err="1" smtClean="0"/>
              <a:t>Branch</a:t>
            </a:r>
            <a:r>
              <a:rPr lang="de-DE" dirty="0" smtClean="0"/>
              <a:t>, Kopieren eines Animals,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365857" y="25328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6783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365857" y="30195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2404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65857" y="35063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557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365857" y="39930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23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Überblick</a:t>
            </a:r>
          </a:p>
        </p:txBody>
      </p:sp>
    </p:spTree>
    <p:extLst>
      <p:ext uri="{BB962C8B-B14F-4D97-AF65-F5344CB8AC3E}">
        <p14:creationId xmlns:p14="http://schemas.microsoft.com/office/powerpoint/2010/main" val="316307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65857" y="10725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80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2923877"/>
          </a:xfrm>
        </p:spPr>
        <p:txBody>
          <a:bodyPr/>
          <a:lstStyle/>
          <a:p>
            <a:r>
              <a:rPr lang="de-DE" dirty="0" smtClean="0"/>
              <a:t>Teilnehmer benötigen Kenntnisse mit:</a:t>
            </a:r>
          </a:p>
          <a:p>
            <a:pPr lvl="1"/>
            <a:r>
              <a:rPr lang="de-DE" dirty="0" smtClean="0"/>
              <a:t>Java</a:t>
            </a:r>
          </a:p>
          <a:p>
            <a:pPr lvl="1"/>
            <a:r>
              <a:rPr lang="de-DE" dirty="0" smtClean="0"/>
              <a:t>Hilfreich, aber nicht nötig: </a:t>
            </a:r>
            <a:r>
              <a:rPr lang="de-DE" dirty="0" err="1" smtClean="0"/>
              <a:t>Git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Teilnehmer benötigen Laptop mit:</a:t>
            </a:r>
          </a:p>
          <a:p>
            <a:pPr lvl="1"/>
            <a:r>
              <a:rPr lang="de-DE" dirty="0" smtClean="0"/>
              <a:t>JDK</a:t>
            </a:r>
          </a:p>
          <a:p>
            <a:pPr lvl="1"/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smtClean="0"/>
              <a:t>Java-IDE (</a:t>
            </a:r>
            <a:r>
              <a:rPr lang="de-DE" dirty="0" err="1" smtClean="0"/>
              <a:t>Eclipse</a:t>
            </a:r>
            <a:r>
              <a:rPr lang="de-DE" dirty="0" smtClean="0"/>
              <a:t>, </a:t>
            </a:r>
            <a:r>
              <a:rPr lang="de-DE" dirty="0" err="1" smtClean="0"/>
              <a:t>IntelliJ</a:t>
            </a:r>
            <a:r>
              <a:rPr lang="de-DE" dirty="0" smtClean="0"/>
              <a:t>, …)</a:t>
            </a:r>
          </a:p>
          <a:p>
            <a:pPr lvl="1"/>
            <a:endParaRPr lang="de-DE" dirty="0"/>
          </a:p>
          <a:p>
            <a:r>
              <a:rPr lang="de-DE" dirty="0" smtClean="0"/>
              <a:t>Teilnehmer benötigen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9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365857" y="155932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28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3999"/>
            <a:ext cx="4140000" cy="2174954"/>
          </a:xfrm>
        </p:spPr>
        <p:txBody>
          <a:bodyPr/>
          <a:lstStyle/>
          <a:p>
            <a:r>
              <a:rPr lang="de-DE" dirty="0" smtClean="0"/>
              <a:t>Jeder Teilnehmer programmiert einen „Wolf“ der versucht, in der Wildnis zu überleben.</a:t>
            </a:r>
          </a:p>
          <a:p>
            <a:r>
              <a:rPr lang="de-DE" dirty="0" smtClean="0"/>
              <a:t>Die Simulation läuft für eine 10 Sekunden</a:t>
            </a:r>
          </a:p>
          <a:p>
            <a:r>
              <a:rPr lang="de-DE" dirty="0" smtClean="0"/>
              <a:t>Welcher Wolf am Ende noch am meisten Überlebende hat, gewinnt!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65824" y="5739079"/>
            <a:ext cx="848876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 smtClean="0"/>
              <a:t>Originelle Idee:</a:t>
            </a:r>
          </a:p>
          <a:p>
            <a:r>
              <a:rPr lang="de-DE" sz="1200" dirty="0">
                <a:hlinkClick r:id="rId2"/>
              </a:rPr>
              <a:t>https://</a:t>
            </a:r>
            <a:r>
              <a:rPr lang="de-DE" sz="1200" dirty="0" smtClean="0">
                <a:hlinkClick r:id="rId2"/>
              </a:rPr>
              <a:t>codegolf.stackexchange.com/questions/25347/survival-game-create-your-wolf</a:t>
            </a:r>
            <a:endParaRPr lang="de-DE" sz="1200" dirty="0" smtClean="0"/>
          </a:p>
          <a:p>
            <a:r>
              <a:rPr lang="de-DE" sz="1200" dirty="0" smtClean="0"/>
              <a:t>Aber dort bitte keine Ideen klauen ;)</a:t>
            </a:r>
            <a:endParaRPr lang="de-DE" sz="12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87" y="1044001"/>
            <a:ext cx="4140001" cy="370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Regeln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411464"/>
          </a:xfrm>
        </p:spPr>
        <p:txBody>
          <a:bodyPr/>
          <a:lstStyle/>
          <a:p>
            <a:r>
              <a:rPr lang="de-DE" dirty="0" smtClean="0"/>
              <a:t>Spielbrett</a:t>
            </a:r>
          </a:p>
          <a:p>
            <a:pPr lvl="1"/>
            <a:r>
              <a:rPr lang="de-DE" dirty="0" smtClean="0"/>
              <a:t>2-Dimensionale Karte</a:t>
            </a:r>
          </a:p>
          <a:p>
            <a:pPr lvl="1"/>
            <a:r>
              <a:rPr lang="de-DE" dirty="0" smtClean="0"/>
              <a:t>Überlaufende Ränder</a:t>
            </a:r>
          </a:p>
          <a:p>
            <a:pPr lvl="1"/>
            <a:r>
              <a:rPr lang="de-DE" dirty="0" smtClean="0"/>
              <a:t>Zu Beginn: 100 Instanzen pro Teilnehmer</a:t>
            </a:r>
          </a:p>
          <a:p>
            <a:pPr lvl="1"/>
            <a:r>
              <a:rPr lang="de-DE" dirty="0"/>
              <a:t>4</a:t>
            </a:r>
            <a:r>
              <a:rPr lang="de-DE" dirty="0" smtClean="0"/>
              <a:t> Arten von Teilnehmer: Löwe, Bär, Stein &amp; Wolf</a:t>
            </a:r>
          </a:p>
          <a:p>
            <a:pPr lvl="1"/>
            <a:endParaRPr lang="de-DE" dirty="0"/>
          </a:p>
          <a:p>
            <a:r>
              <a:rPr lang="de-DE" dirty="0" smtClean="0"/>
              <a:t>Bewegen</a:t>
            </a:r>
          </a:p>
          <a:p>
            <a:pPr lvl="1"/>
            <a:r>
              <a:rPr lang="de-DE" dirty="0" smtClean="0"/>
              <a:t>Alle Teilnehmer bewegen sich gleichzeitig</a:t>
            </a:r>
          </a:p>
          <a:p>
            <a:pPr lvl="1"/>
            <a:r>
              <a:rPr lang="de-DE" dirty="0" smtClean="0"/>
              <a:t>Möglichkeiten: Hoch / Runter / Links / Rechts / Stehen bleiben</a:t>
            </a:r>
          </a:p>
          <a:p>
            <a:pPr lvl="1"/>
            <a:r>
              <a:rPr lang="de-DE" dirty="0" smtClean="0"/>
              <a:t>Sind zum Ende 2 Teilnehmer auf dem gleiche Feld, starten Sie einen Kampf</a:t>
            </a:r>
          </a:p>
          <a:p>
            <a:pPr lvl="1"/>
            <a:endParaRPr lang="de-DE" dirty="0"/>
          </a:p>
          <a:p>
            <a:r>
              <a:rPr lang="de-DE" dirty="0" smtClean="0"/>
              <a:t>Kampf</a:t>
            </a:r>
          </a:p>
          <a:p>
            <a:pPr lvl="1"/>
            <a:r>
              <a:rPr lang="de-DE" dirty="0" smtClean="0"/>
              <a:t>Kämpfe werden durch Schere-Stein-Papier ausgetragen</a:t>
            </a:r>
          </a:p>
          <a:p>
            <a:pPr lvl="1"/>
            <a:r>
              <a:rPr lang="de-DE" dirty="0" smtClean="0"/>
              <a:t>Jeder Teilnehmer erhält die Art des Gegners als Parameter</a:t>
            </a:r>
          </a:p>
          <a:p>
            <a:pPr lvl="1"/>
            <a:r>
              <a:rPr lang="de-DE" dirty="0" smtClean="0"/>
              <a:t>Bei gleichem Ergebnis, entscheidet der Zufall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7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65823" y="1044000"/>
            <a:ext cx="8488766" cy="4113947"/>
          </a:xfrm>
        </p:spPr>
        <p:txBody>
          <a:bodyPr/>
          <a:lstStyle/>
          <a:p>
            <a:r>
              <a:rPr lang="de-DE" dirty="0" smtClean="0"/>
              <a:t>Löwe:</a:t>
            </a:r>
          </a:p>
          <a:p>
            <a:pPr lvl="1"/>
            <a:r>
              <a:rPr lang="de-DE" dirty="0" smtClean="0"/>
              <a:t>Erscheint als ‚L‘ auf der Karte</a:t>
            </a:r>
          </a:p>
          <a:p>
            <a:pPr lvl="1"/>
            <a:r>
              <a:rPr lang="de-DE" dirty="0" smtClean="0"/>
              <a:t>Bewegt sich erst nach unten, dann nach rechts, dann wieder nach unten…</a:t>
            </a:r>
          </a:p>
          <a:p>
            <a:pPr lvl="1"/>
            <a:r>
              <a:rPr lang="de-DE" dirty="0" smtClean="0"/>
              <a:t>Greift entweder mit Papier oder mit Schere an</a:t>
            </a:r>
          </a:p>
          <a:p>
            <a:r>
              <a:rPr lang="de-DE" dirty="0" smtClean="0"/>
              <a:t>Bär</a:t>
            </a:r>
          </a:p>
          <a:p>
            <a:pPr lvl="1"/>
            <a:r>
              <a:rPr lang="de-DE" dirty="0" smtClean="0"/>
              <a:t>Erscheint als ‚B‘ auf der Karte</a:t>
            </a:r>
          </a:p>
          <a:p>
            <a:pPr lvl="1"/>
            <a:r>
              <a:rPr lang="de-DE" dirty="0" smtClean="0"/>
              <a:t>Bewegt sich je 4x nach unten, rechts, oben, links und wiederholt dann</a:t>
            </a:r>
          </a:p>
          <a:p>
            <a:pPr lvl="1"/>
            <a:r>
              <a:rPr lang="de-DE" dirty="0" smtClean="0"/>
              <a:t>Greift mit Papier an</a:t>
            </a:r>
          </a:p>
          <a:p>
            <a:r>
              <a:rPr lang="de-DE" dirty="0" smtClean="0"/>
              <a:t>Stein</a:t>
            </a:r>
          </a:p>
          <a:p>
            <a:pPr lvl="1"/>
            <a:r>
              <a:rPr lang="de-DE" dirty="0" smtClean="0"/>
              <a:t>Erscheint als ‚S‘ auf der Karte</a:t>
            </a:r>
          </a:p>
          <a:p>
            <a:pPr lvl="1"/>
            <a:r>
              <a:rPr lang="de-DE" dirty="0" smtClean="0"/>
              <a:t>Bewegt sich nicht</a:t>
            </a:r>
          </a:p>
          <a:p>
            <a:pPr lvl="1"/>
            <a:r>
              <a:rPr lang="de-DE" dirty="0" smtClean="0"/>
              <a:t>Greift mit Stein an</a:t>
            </a:r>
          </a:p>
          <a:p>
            <a:r>
              <a:rPr lang="de-DE" dirty="0" smtClean="0"/>
              <a:t>Wolf</a:t>
            </a:r>
          </a:p>
          <a:p>
            <a:pPr lvl="1"/>
            <a:r>
              <a:rPr lang="de-DE" dirty="0" smtClean="0"/>
              <a:t>Wird von euch programmiert!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1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65857" y="2046075"/>
            <a:ext cx="576000" cy="288000"/>
          </a:xfrm>
          <a:prstGeom prst="rect">
            <a:avLst/>
          </a:prstGeom>
          <a:solidFill>
            <a:schemeClr val="accent1"/>
          </a:solidFill>
          <a:ln w="0" algn="ctr">
            <a:noFill/>
            <a:round/>
            <a:headEnd/>
            <a:tailEnd/>
          </a:ln>
          <a:effectLst/>
        </p:spPr>
        <p:txBody>
          <a:bodyPr wrap="none" lIns="72000" tIns="0" rIns="0" bIns="0" anchor="ctr" anchorCtr="0"/>
          <a:lstStyle/>
          <a:p>
            <a:pPr defTabSz="995072"/>
            <a:r>
              <a:rPr lang="de-DE" sz="1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359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heme/theme1.xml><?xml version="1.0" encoding="utf-8"?>
<a:theme xmlns:a="http://schemas.openxmlformats.org/drawingml/2006/main" name="actico_PPT-Vorlage">
  <a:themeElements>
    <a:clrScheme name="actico">
      <a:dk1>
        <a:srgbClr val="3C3C3C"/>
      </a:dk1>
      <a:lt1>
        <a:srgbClr val="FFFFFF"/>
      </a:lt1>
      <a:dk2>
        <a:srgbClr val="3C3C3C"/>
      </a:dk2>
      <a:lt2>
        <a:srgbClr val="6F6F6F"/>
      </a:lt2>
      <a:accent1>
        <a:srgbClr val="3382C0"/>
      </a:accent1>
      <a:accent2>
        <a:srgbClr val="80A5D4"/>
      </a:accent2>
      <a:accent3>
        <a:srgbClr val="CCD7EE"/>
      </a:accent3>
      <a:accent4>
        <a:srgbClr val="9D9D9D"/>
      </a:accent4>
      <a:accent5>
        <a:srgbClr val="C6C6C6"/>
      </a:accent5>
      <a:accent6>
        <a:srgbClr val="3C3C3C"/>
      </a:accent6>
      <a:hlink>
        <a:srgbClr val="3382C0"/>
      </a:hlink>
      <a:folHlink>
        <a:srgbClr val="80A5D4"/>
      </a:folHlink>
    </a:clrScheme>
    <a:fontScheme name="actico">
      <a:majorFont>
        <a:latin typeface="Fira Sans"/>
        <a:ea typeface=""/>
        <a:cs typeface=""/>
      </a:majorFont>
      <a:minorFont>
        <a:latin typeface="Fir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TICO_PowerPoint_Template_DE_kurz" id="{5825A587-A791-4D0D-9729-57F13232BD51}" vid="{1BF2E6FC-E84B-49B3-9888-D4EE912B368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PPT-Master_DE</Template>
  <TotalTime>0</TotalTime>
  <Words>310</Words>
  <Application>Microsoft Office PowerPoint</Application>
  <PresentationFormat>Benutzerdefiniert</PresentationFormat>
  <Paragraphs>73</Paragraphs>
  <Slides>14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Fira Sans</vt:lpstr>
      <vt:lpstr>Symbol</vt:lpstr>
      <vt:lpstr>Arial</vt:lpstr>
      <vt:lpstr>Wingdings</vt:lpstr>
      <vt:lpstr>actico_PPT-Vorlage</vt:lpstr>
      <vt:lpstr>ACTICO Code Challenge #TODO: Nummer hier</vt:lpstr>
      <vt:lpstr>Agenda Überblick</vt:lpstr>
      <vt:lpstr>Agenda</vt:lpstr>
      <vt:lpstr>Vorbereitung</vt:lpstr>
      <vt:lpstr>Agenda</vt:lpstr>
      <vt:lpstr>Überblick</vt:lpstr>
      <vt:lpstr>Regeln</vt:lpstr>
      <vt:lpstr>Arten</vt:lpstr>
      <vt:lpstr>Agenda</vt:lpstr>
      <vt:lpstr>Durchführung</vt:lpstr>
      <vt:lpstr>Agenda</vt:lpstr>
      <vt:lpstr>Agenda</vt:lpstr>
      <vt:lpstr>Agenda</vt:lpstr>
      <vt:lpstr>Agenda</vt:lpstr>
    </vt:vector>
  </TitlesOfParts>
  <Company>ACTICO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Challenge: King-of-the-Hill: Wolf</dc:title>
  <dc:creator>Dennis Weber</dc:creator>
  <cp:lastModifiedBy>Dennis Weber</cp:lastModifiedBy>
  <cp:revision>19</cp:revision>
  <dcterms:created xsi:type="dcterms:W3CDTF">2018-04-11T09:08:16Z</dcterms:created>
  <dcterms:modified xsi:type="dcterms:W3CDTF">2018-04-11T11:25:43Z</dcterms:modified>
</cp:coreProperties>
</file>