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" y="-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8A9C-B186-42E8-98B8-4174B7F38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62B6B0-CA53-44EE-8E3E-7A47DC4ED3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791D0-E829-40DC-80D4-AAE684782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2F617-9C84-4940-B08F-9236D92B5084}" type="datetimeFigureOut">
              <a:rPr lang="en-GB" smtClean="0"/>
              <a:t>09/03/2018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377CB-B2EB-472E-835E-131180E9E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6AB79-756F-4106-8CFD-4226F40DA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0A40B-67B8-4F1C-9D8F-22C0F224F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0622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DDA8C-E8CC-4AB4-A58D-E4A9A125B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D8548-1225-4CBD-AE8F-1AC0213C2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90475-0009-426D-A3D6-88FB31B0C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2F617-9C84-4940-B08F-9236D92B5084}" type="datetimeFigureOut">
              <a:rPr lang="en-GB" smtClean="0"/>
              <a:t>09/03/2018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7230A-4AE8-42B2-A2CE-89EFB130E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840EE-8D33-4E4E-B8BB-6EC234DDC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0A40B-67B8-4F1C-9D8F-22C0F224F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413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8A2C4D-1982-4082-9BE6-F84B9D7C5C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8EEB7D-0D1B-4BA0-8B45-4DF1160DE7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22D4B-6D62-4259-99D4-271117BBD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2F617-9C84-4940-B08F-9236D92B5084}" type="datetimeFigureOut">
              <a:rPr lang="en-GB" smtClean="0"/>
              <a:t>09/03/2018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56D67-71CF-48E2-9201-B6C49D13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F9927-128B-43E4-B18F-E10CD82B2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0A40B-67B8-4F1C-9D8F-22C0F224F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591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0EF51-07CA-4ED0-A513-83A35DDC0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5A96A-B45E-4599-AF05-B52A1A611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78791-2E4D-42A7-A3E8-2DEDB254E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2F617-9C84-4940-B08F-9236D92B5084}" type="datetimeFigureOut">
              <a:rPr lang="en-GB" smtClean="0"/>
              <a:t>09/03/2018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9DF0A-6BE7-4B59-B610-894CC74A4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3E04C-213C-4D4F-83BB-3B5C4A26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0A40B-67B8-4F1C-9D8F-22C0F224F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588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F830C-0939-4B86-8727-BC2E9ADEC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9F4A9-E5B4-4F28-AE68-13EFCDEB7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868CC-BC39-46E1-B118-57C0CB542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2F617-9C84-4940-B08F-9236D92B5084}" type="datetimeFigureOut">
              <a:rPr lang="en-GB" smtClean="0"/>
              <a:t>09/03/2018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07B23-427E-4095-B9EA-63503D566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217B8-BB6D-4578-BD6C-37E043BBB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0A40B-67B8-4F1C-9D8F-22C0F224F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973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5011E-20EF-4AE8-9006-B027798BF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FF762-E4D4-4A82-916C-D46008CC8E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DDA360-DE81-4496-836D-39F30D7DD6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77AEFD-7BEF-4140-8700-EF7767B0C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2F617-9C84-4940-B08F-9236D92B5084}" type="datetimeFigureOut">
              <a:rPr lang="en-GB" smtClean="0"/>
              <a:t>09/03/2018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A6E36-7A62-4A21-9664-F16B73F93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0721E4-2C82-472A-95D7-079B569B7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0A40B-67B8-4F1C-9D8F-22C0F224F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5533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24A6E-DE79-482D-9A63-B840EBAB2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A5D5B-8F2C-4786-ACA2-3272212AB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9BC73-8983-4F3D-9AD8-771C3964C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209A76-B56F-4321-80DE-C8E157623B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B0813C-A90B-4FC5-99D7-7C92EC7E28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214C09-EE93-4343-8A44-820F494DD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2F617-9C84-4940-B08F-9236D92B5084}" type="datetimeFigureOut">
              <a:rPr lang="en-GB" smtClean="0"/>
              <a:t>09/03/2018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6D247D-51B2-4FFC-A45F-623CFBEA8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C810C1-66FF-4FB8-BFCE-5AE5B8A7E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0A40B-67B8-4F1C-9D8F-22C0F224F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092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6E387-735A-47B5-87AA-9E7268CD5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15B8C3-2A91-4381-978B-7DC8E88DB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2F617-9C84-4940-B08F-9236D92B5084}" type="datetimeFigureOut">
              <a:rPr lang="en-GB" smtClean="0"/>
              <a:t>09/03/2018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34CD2B-5E85-4999-B5E1-F0C6459F8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674E6A-2FCA-412D-97B4-DD849D0E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0A40B-67B8-4F1C-9D8F-22C0F224F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171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88A2AD-6A99-4E95-9ECA-45BEF3F6F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2F617-9C84-4940-B08F-9236D92B5084}" type="datetimeFigureOut">
              <a:rPr lang="en-GB" smtClean="0"/>
              <a:t>09/03/2018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6DFE4A-92CD-40CA-8473-193B2380C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E0F05-1540-4D62-AFA4-7D9B2803E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0A40B-67B8-4F1C-9D8F-22C0F224F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222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A785F-71F6-4B87-A3D9-40DBB70EF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D3FA2-9148-4E8C-95B0-5EB88C7EF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1BB3BE-5E7C-437E-B6BD-4471820F0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5E4AA8-FD55-4D47-95AA-D62F047B4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2F617-9C84-4940-B08F-9236D92B5084}" type="datetimeFigureOut">
              <a:rPr lang="en-GB" smtClean="0"/>
              <a:t>09/03/2018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C1F83-CD16-4D98-AEEC-760397DC1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DA8E8-B901-4FD8-918C-60961D990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0A40B-67B8-4F1C-9D8F-22C0F224F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070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C41B7-950A-4673-9EA6-FF473B941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F3F2AC-9059-417B-8F87-F4110DA444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9CAB6D-B22F-4266-85C2-9552E43492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94AB3D-C00D-4EE6-B4BD-0430C2A8B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2F617-9C84-4940-B08F-9236D92B5084}" type="datetimeFigureOut">
              <a:rPr lang="en-GB" smtClean="0"/>
              <a:t>09/03/2018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367561-74DC-473E-A894-6A17494EF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6BEDBC-8403-4796-892C-D32C955EF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0A40B-67B8-4F1C-9D8F-22C0F224F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381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B47C2B-6C71-40DD-8DC8-44846A194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C6F70-0634-4513-AD03-53DF27858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2E271-D24E-4FCB-8A3A-839E4A8219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2F617-9C84-4940-B08F-9236D92B5084}" type="datetimeFigureOut">
              <a:rPr lang="en-GB" smtClean="0"/>
              <a:t>09/03/2018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3F20C-72C5-4928-9F5A-5364545913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8B530-F3B3-4899-AF1F-52ED0BC93A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0A40B-67B8-4F1C-9D8F-22C0F224F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1336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06B81-3D63-497D-89E9-69539EC259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1FC12A-1001-4D56-88D0-9B9A003396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AB9237-031E-483F-B5EA-E9D359D6E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36342" y="447674"/>
            <a:ext cx="11837679" cy="766327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539734A-1C7A-4115-8B07-C4D333009D8C}"/>
              </a:ext>
            </a:extLst>
          </p:cNvPr>
          <p:cNvCxnSpPr/>
          <p:nvPr/>
        </p:nvCxnSpPr>
        <p:spPr>
          <a:xfrm flipV="1">
            <a:off x="4090416" y="3334512"/>
            <a:ext cx="615696" cy="85344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DD18906-8276-4A74-9E20-83B6B1770780}"/>
              </a:ext>
            </a:extLst>
          </p:cNvPr>
          <p:cNvCxnSpPr>
            <a:cxnSpLocks/>
          </p:cNvCxnSpPr>
          <p:nvPr/>
        </p:nvCxnSpPr>
        <p:spPr>
          <a:xfrm>
            <a:off x="4706112" y="3334512"/>
            <a:ext cx="615696" cy="175451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B88F612-C4F0-4C3D-9F6D-94472A567A0B}"/>
              </a:ext>
            </a:extLst>
          </p:cNvPr>
          <p:cNvCxnSpPr>
            <a:cxnSpLocks/>
          </p:cNvCxnSpPr>
          <p:nvPr/>
        </p:nvCxnSpPr>
        <p:spPr>
          <a:xfrm>
            <a:off x="5321808" y="3509963"/>
            <a:ext cx="658368" cy="1531429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9A4F679-0969-475C-88F8-EEFFA17EBA80}"/>
              </a:ext>
            </a:extLst>
          </p:cNvPr>
          <p:cNvCxnSpPr>
            <a:cxnSpLocks/>
          </p:cNvCxnSpPr>
          <p:nvPr/>
        </p:nvCxnSpPr>
        <p:spPr>
          <a:xfrm flipH="1">
            <a:off x="5980176" y="3509963"/>
            <a:ext cx="658368" cy="1531429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D73C736-2827-4B83-A8CF-889FADDC321C}"/>
              </a:ext>
            </a:extLst>
          </p:cNvPr>
          <p:cNvCxnSpPr>
            <a:cxnSpLocks/>
          </p:cNvCxnSpPr>
          <p:nvPr/>
        </p:nvCxnSpPr>
        <p:spPr>
          <a:xfrm>
            <a:off x="6638544" y="3509963"/>
            <a:ext cx="597408" cy="1122997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099EC21-A60C-4700-9F56-5D4932C31617}"/>
              </a:ext>
            </a:extLst>
          </p:cNvPr>
          <p:cNvCxnSpPr>
            <a:cxnSpLocks/>
          </p:cNvCxnSpPr>
          <p:nvPr/>
        </p:nvCxnSpPr>
        <p:spPr>
          <a:xfrm flipV="1">
            <a:off x="4090416" y="1780032"/>
            <a:ext cx="692081" cy="1523999"/>
          </a:xfrm>
          <a:prstGeom prst="line">
            <a:avLst/>
          </a:prstGeom>
          <a:ln w="349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2F379DA-906F-49CF-B4CC-205F845B3A6F}"/>
              </a:ext>
            </a:extLst>
          </p:cNvPr>
          <p:cNvCxnSpPr>
            <a:cxnSpLocks/>
          </p:cNvCxnSpPr>
          <p:nvPr/>
        </p:nvCxnSpPr>
        <p:spPr>
          <a:xfrm flipH="1" flipV="1">
            <a:off x="4782497" y="1780032"/>
            <a:ext cx="1197680" cy="3261361"/>
          </a:xfrm>
          <a:prstGeom prst="line">
            <a:avLst/>
          </a:prstGeom>
          <a:ln w="349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C48780F-E9CC-44AF-B61B-F36ECA4A0952}"/>
              </a:ext>
            </a:extLst>
          </p:cNvPr>
          <p:cNvCxnSpPr>
            <a:cxnSpLocks/>
          </p:cNvCxnSpPr>
          <p:nvPr/>
        </p:nvCxnSpPr>
        <p:spPr>
          <a:xfrm flipV="1">
            <a:off x="5980175" y="4114800"/>
            <a:ext cx="673606" cy="926592"/>
          </a:xfrm>
          <a:prstGeom prst="line">
            <a:avLst/>
          </a:prstGeom>
          <a:ln w="349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C4DF2A2-3693-4146-927F-D6978F04533F}"/>
              </a:ext>
            </a:extLst>
          </p:cNvPr>
          <p:cNvCxnSpPr>
            <a:cxnSpLocks/>
          </p:cNvCxnSpPr>
          <p:nvPr/>
        </p:nvCxnSpPr>
        <p:spPr>
          <a:xfrm flipV="1">
            <a:off x="268223" y="1122363"/>
            <a:ext cx="1389939" cy="3938841"/>
          </a:xfrm>
          <a:prstGeom prst="line">
            <a:avLst/>
          </a:prstGeom>
          <a:ln w="349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BBCB89D-9B83-441D-A4F1-561D6046796A}"/>
              </a:ext>
            </a:extLst>
          </p:cNvPr>
          <p:cNvCxnSpPr>
            <a:cxnSpLocks/>
          </p:cNvCxnSpPr>
          <p:nvPr/>
        </p:nvCxnSpPr>
        <p:spPr>
          <a:xfrm flipV="1">
            <a:off x="341376" y="1336296"/>
            <a:ext cx="1257299" cy="2848356"/>
          </a:xfrm>
          <a:prstGeom prst="line">
            <a:avLst/>
          </a:prstGeom>
          <a:ln w="349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6657A74-7F1B-4FAD-8AAA-D04B0D672AD4}"/>
              </a:ext>
            </a:extLst>
          </p:cNvPr>
          <p:cNvCxnSpPr>
            <a:cxnSpLocks/>
          </p:cNvCxnSpPr>
          <p:nvPr/>
        </p:nvCxnSpPr>
        <p:spPr>
          <a:xfrm>
            <a:off x="1598675" y="1336296"/>
            <a:ext cx="1296925" cy="47496"/>
          </a:xfrm>
          <a:prstGeom prst="line">
            <a:avLst/>
          </a:prstGeom>
          <a:ln w="349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FF8320F-1B70-4C6E-9BC0-DFB8EB70A185}"/>
              </a:ext>
            </a:extLst>
          </p:cNvPr>
          <p:cNvCxnSpPr>
            <a:cxnSpLocks/>
          </p:cNvCxnSpPr>
          <p:nvPr/>
        </p:nvCxnSpPr>
        <p:spPr>
          <a:xfrm flipV="1">
            <a:off x="2793491" y="1203073"/>
            <a:ext cx="2554509" cy="176881"/>
          </a:xfrm>
          <a:prstGeom prst="line">
            <a:avLst/>
          </a:prstGeom>
          <a:ln w="349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6201DB8-1348-4872-9332-5C74E818AA8F}"/>
              </a:ext>
            </a:extLst>
          </p:cNvPr>
          <p:cNvCxnSpPr>
            <a:cxnSpLocks/>
          </p:cNvCxnSpPr>
          <p:nvPr/>
        </p:nvCxnSpPr>
        <p:spPr>
          <a:xfrm>
            <a:off x="5381337" y="1205582"/>
            <a:ext cx="1272444" cy="257458"/>
          </a:xfrm>
          <a:prstGeom prst="line">
            <a:avLst/>
          </a:prstGeom>
          <a:ln w="349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13E655D-5FB5-4F31-92BE-7D9FEB9229CD}"/>
              </a:ext>
            </a:extLst>
          </p:cNvPr>
          <p:cNvCxnSpPr>
            <a:cxnSpLocks/>
          </p:cNvCxnSpPr>
          <p:nvPr/>
        </p:nvCxnSpPr>
        <p:spPr>
          <a:xfrm>
            <a:off x="6656831" y="1463040"/>
            <a:ext cx="1179574" cy="3886835"/>
          </a:xfrm>
          <a:prstGeom prst="line">
            <a:avLst/>
          </a:prstGeom>
          <a:ln w="349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693B074-4B90-4013-B653-96515D8A0601}"/>
              </a:ext>
            </a:extLst>
          </p:cNvPr>
          <p:cNvCxnSpPr>
            <a:cxnSpLocks/>
          </p:cNvCxnSpPr>
          <p:nvPr/>
        </p:nvCxnSpPr>
        <p:spPr>
          <a:xfrm flipH="1">
            <a:off x="7854510" y="4919472"/>
            <a:ext cx="1246253" cy="430403"/>
          </a:xfrm>
          <a:prstGeom prst="line">
            <a:avLst/>
          </a:prstGeom>
          <a:ln w="349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E07686D-D927-4C8A-88D4-7401062A5DDD}"/>
              </a:ext>
            </a:extLst>
          </p:cNvPr>
          <p:cNvCxnSpPr>
            <a:cxnSpLocks/>
          </p:cNvCxnSpPr>
          <p:nvPr/>
        </p:nvCxnSpPr>
        <p:spPr>
          <a:xfrm flipH="1" flipV="1">
            <a:off x="9098848" y="4922520"/>
            <a:ext cx="1282828" cy="527304"/>
          </a:xfrm>
          <a:prstGeom prst="line">
            <a:avLst/>
          </a:prstGeom>
          <a:ln w="349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AFBB41A-5407-401C-8030-2E86A5949889}"/>
              </a:ext>
            </a:extLst>
          </p:cNvPr>
          <p:cNvCxnSpPr>
            <a:cxnSpLocks/>
          </p:cNvCxnSpPr>
          <p:nvPr/>
        </p:nvCxnSpPr>
        <p:spPr>
          <a:xfrm flipV="1">
            <a:off x="2845589" y="1173480"/>
            <a:ext cx="1273305" cy="387097"/>
          </a:xfrm>
          <a:prstGeom prst="line">
            <a:avLst/>
          </a:prstGeom>
          <a:ln w="349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406423A-3E4B-43E2-A4E5-EC39EE5D7C77}"/>
              </a:ext>
            </a:extLst>
          </p:cNvPr>
          <p:cNvCxnSpPr>
            <a:cxnSpLocks/>
          </p:cNvCxnSpPr>
          <p:nvPr/>
        </p:nvCxnSpPr>
        <p:spPr>
          <a:xfrm flipH="1" flipV="1">
            <a:off x="4136612" y="1172592"/>
            <a:ext cx="633322" cy="468695"/>
          </a:xfrm>
          <a:prstGeom prst="line">
            <a:avLst/>
          </a:prstGeom>
          <a:ln w="349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91C3D5D-BE0C-425E-B408-381D765D61D5}"/>
              </a:ext>
            </a:extLst>
          </p:cNvPr>
          <p:cNvCxnSpPr>
            <a:cxnSpLocks/>
          </p:cNvCxnSpPr>
          <p:nvPr/>
        </p:nvCxnSpPr>
        <p:spPr>
          <a:xfrm flipH="1">
            <a:off x="4737834" y="1491576"/>
            <a:ext cx="1279725" cy="140540"/>
          </a:xfrm>
          <a:prstGeom prst="line">
            <a:avLst/>
          </a:prstGeom>
          <a:ln w="349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C3C8430-9C05-4454-BCE4-BCDEA04942A5}"/>
              </a:ext>
            </a:extLst>
          </p:cNvPr>
          <p:cNvCxnSpPr>
            <a:cxnSpLocks/>
          </p:cNvCxnSpPr>
          <p:nvPr/>
        </p:nvCxnSpPr>
        <p:spPr>
          <a:xfrm flipH="1" flipV="1">
            <a:off x="6015444" y="1482406"/>
            <a:ext cx="638337" cy="833757"/>
          </a:xfrm>
          <a:prstGeom prst="line">
            <a:avLst/>
          </a:prstGeom>
          <a:ln w="349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C0C328D-DABE-42BF-A9D8-CD5F76516EDA}"/>
              </a:ext>
            </a:extLst>
          </p:cNvPr>
          <p:cNvCxnSpPr>
            <a:cxnSpLocks/>
          </p:cNvCxnSpPr>
          <p:nvPr/>
        </p:nvCxnSpPr>
        <p:spPr>
          <a:xfrm flipH="1" flipV="1">
            <a:off x="6638544" y="2316164"/>
            <a:ext cx="585970" cy="3170236"/>
          </a:xfrm>
          <a:prstGeom prst="line">
            <a:avLst/>
          </a:prstGeom>
          <a:ln w="349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C01815D-2728-4B8F-9476-729F5193D964}"/>
              </a:ext>
            </a:extLst>
          </p:cNvPr>
          <p:cNvCxnSpPr>
            <a:cxnSpLocks/>
          </p:cNvCxnSpPr>
          <p:nvPr/>
        </p:nvCxnSpPr>
        <p:spPr>
          <a:xfrm flipV="1">
            <a:off x="7224514" y="4632960"/>
            <a:ext cx="655620" cy="853440"/>
          </a:xfrm>
          <a:prstGeom prst="line">
            <a:avLst/>
          </a:prstGeom>
          <a:ln w="349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3AF0100-DB96-464A-9657-5D3EB980BB8F}"/>
              </a:ext>
            </a:extLst>
          </p:cNvPr>
          <p:cNvCxnSpPr>
            <a:cxnSpLocks/>
          </p:cNvCxnSpPr>
          <p:nvPr/>
        </p:nvCxnSpPr>
        <p:spPr>
          <a:xfrm>
            <a:off x="7880134" y="4632960"/>
            <a:ext cx="1231277" cy="853440"/>
          </a:xfrm>
          <a:prstGeom prst="line">
            <a:avLst/>
          </a:prstGeom>
          <a:ln w="349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EFA0A9E-796F-4A10-9D28-6EB0BE8FF1F7}"/>
              </a:ext>
            </a:extLst>
          </p:cNvPr>
          <p:cNvCxnSpPr>
            <a:cxnSpLocks/>
          </p:cNvCxnSpPr>
          <p:nvPr/>
        </p:nvCxnSpPr>
        <p:spPr>
          <a:xfrm flipH="1">
            <a:off x="9098848" y="5486400"/>
            <a:ext cx="1281325" cy="0"/>
          </a:xfrm>
          <a:prstGeom prst="line">
            <a:avLst/>
          </a:prstGeom>
          <a:ln w="349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21D96B5-45E8-493F-A6D0-BA5958EF45F7}"/>
              </a:ext>
            </a:extLst>
          </p:cNvPr>
          <p:cNvCxnSpPr>
            <a:cxnSpLocks/>
          </p:cNvCxnSpPr>
          <p:nvPr/>
        </p:nvCxnSpPr>
        <p:spPr>
          <a:xfrm flipV="1">
            <a:off x="275842" y="1172592"/>
            <a:ext cx="1372067" cy="2791333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9BFE0FA-076A-452A-B8BB-1AE390E147FC}"/>
              </a:ext>
            </a:extLst>
          </p:cNvPr>
          <p:cNvCxnSpPr>
            <a:cxnSpLocks/>
          </p:cNvCxnSpPr>
          <p:nvPr/>
        </p:nvCxnSpPr>
        <p:spPr>
          <a:xfrm>
            <a:off x="1655528" y="1172592"/>
            <a:ext cx="2169708" cy="118921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B7DCE15-ECE5-45E1-90CE-FD50FC5EAC84}"/>
              </a:ext>
            </a:extLst>
          </p:cNvPr>
          <p:cNvCxnSpPr>
            <a:cxnSpLocks/>
          </p:cNvCxnSpPr>
          <p:nvPr/>
        </p:nvCxnSpPr>
        <p:spPr>
          <a:xfrm>
            <a:off x="3825236" y="1287864"/>
            <a:ext cx="1522764" cy="15936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A134418-C566-4E4D-8AFA-E95A63F85193}"/>
              </a:ext>
            </a:extLst>
          </p:cNvPr>
          <p:cNvCxnSpPr>
            <a:cxnSpLocks/>
          </p:cNvCxnSpPr>
          <p:nvPr/>
        </p:nvCxnSpPr>
        <p:spPr>
          <a:xfrm>
            <a:off x="5364621" y="1311072"/>
            <a:ext cx="1322497" cy="151968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FE34A8DC-5533-44C5-ADE4-D242C38C275D}"/>
              </a:ext>
            </a:extLst>
          </p:cNvPr>
          <p:cNvCxnSpPr>
            <a:cxnSpLocks/>
          </p:cNvCxnSpPr>
          <p:nvPr/>
        </p:nvCxnSpPr>
        <p:spPr>
          <a:xfrm>
            <a:off x="6669186" y="1448904"/>
            <a:ext cx="1185324" cy="339132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FE8688F-3B68-4119-9737-4F770AB1DF81}"/>
              </a:ext>
            </a:extLst>
          </p:cNvPr>
          <p:cNvCxnSpPr>
            <a:cxnSpLocks/>
          </p:cNvCxnSpPr>
          <p:nvPr/>
        </p:nvCxnSpPr>
        <p:spPr>
          <a:xfrm flipH="1" flipV="1">
            <a:off x="7854510" y="4840224"/>
            <a:ext cx="1256901" cy="270352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EF60545-EF51-43C9-B88F-CBCCF4156ECA}"/>
              </a:ext>
            </a:extLst>
          </p:cNvPr>
          <p:cNvCxnSpPr>
            <a:cxnSpLocks/>
          </p:cNvCxnSpPr>
          <p:nvPr/>
        </p:nvCxnSpPr>
        <p:spPr>
          <a:xfrm flipH="1" flipV="1">
            <a:off x="9088595" y="5089096"/>
            <a:ext cx="1230882" cy="375968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40E255B5-8151-42AA-A27C-9DD83630523D}"/>
              </a:ext>
            </a:extLst>
          </p:cNvPr>
          <p:cNvCxnSpPr>
            <a:cxnSpLocks/>
          </p:cNvCxnSpPr>
          <p:nvPr/>
        </p:nvCxnSpPr>
        <p:spPr>
          <a:xfrm>
            <a:off x="1658162" y="1172592"/>
            <a:ext cx="2477353" cy="1"/>
          </a:xfrm>
          <a:prstGeom prst="line">
            <a:avLst/>
          </a:prstGeom>
          <a:ln w="349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2C47DDE-5F9C-4D38-A8D1-BF2776A1D1EA}"/>
              </a:ext>
            </a:extLst>
          </p:cNvPr>
          <p:cNvCxnSpPr>
            <a:cxnSpLocks/>
          </p:cNvCxnSpPr>
          <p:nvPr/>
        </p:nvCxnSpPr>
        <p:spPr>
          <a:xfrm>
            <a:off x="4153233" y="1170582"/>
            <a:ext cx="2533885" cy="207175"/>
          </a:xfrm>
          <a:prstGeom prst="line">
            <a:avLst/>
          </a:prstGeom>
          <a:ln w="349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39A06DA-22FD-488E-983F-CA0A92614321}"/>
              </a:ext>
            </a:extLst>
          </p:cNvPr>
          <p:cNvCxnSpPr>
            <a:cxnSpLocks/>
          </p:cNvCxnSpPr>
          <p:nvPr/>
        </p:nvCxnSpPr>
        <p:spPr>
          <a:xfrm>
            <a:off x="6669186" y="1389617"/>
            <a:ext cx="1200556" cy="3667346"/>
          </a:xfrm>
          <a:prstGeom prst="line">
            <a:avLst/>
          </a:prstGeom>
          <a:ln w="349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C9957AFB-B1D9-436A-9386-6EA66376287C}"/>
              </a:ext>
            </a:extLst>
          </p:cNvPr>
          <p:cNvCxnSpPr>
            <a:cxnSpLocks/>
          </p:cNvCxnSpPr>
          <p:nvPr/>
        </p:nvCxnSpPr>
        <p:spPr>
          <a:xfrm flipV="1">
            <a:off x="7878960" y="4975400"/>
            <a:ext cx="1209240" cy="81563"/>
          </a:xfrm>
          <a:prstGeom prst="line">
            <a:avLst/>
          </a:prstGeom>
          <a:ln w="349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FF0A913D-7DF2-4945-93EB-C2075E79880B}"/>
              </a:ext>
            </a:extLst>
          </p:cNvPr>
          <p:cNvCxnSpPr>
            <a:cxnSpLocks/>
          </p:cNvCxnSpPr>
          <p:nvPr/>
        </p:nvCxnSpPr>
        <p:spPr>
          <a:xfrm flipV="1">
            <a:off x="9115492" y="4893837"/>
            <a:ext cx="1209240" cy="81563"/>
          </a:xfrm>
          <a:prstGeom prst="line">
            <a:avLst/>
          </a:prstGeom>
          <a:ln w="349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091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Jens</dc:creator>
  <cp:lastModifiedBy>Jens</cp:lastModifiedBy>
  <cp:revision>2</cp:revision>
  <dcterms:created xsi:type="dcterms:W3CDTF">2018-03-09T15:55:24Z</dcterms:created>
  <dcterms:modified xsi:type="dcterms:W3CDTF">2018-03-09T16:10:23Z</dcterms:modified>
</cp:coreProperties>
</file>