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fc8d958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fc8d958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Projektrisiko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Personalerisiko: 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Sygdom, dropper ud, uoverensstemmelser der fører til at et medlem forlader projektet.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Organisatorisk risiko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Alle vores undervisere bliver langtidssygemeldte, vores studiested lukker.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Ressourcerisiko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Nedbrud af computer, github downtime.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Estimeringsrisiko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Dårlig planlægning af arbejde i forhold til tidshorisont 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Produktrisiko</a:t>
            </a:r>
            <a:b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da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Mangelfuld test af programmets kode, forhastet arbejde.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8fc8d9581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8fc8d9581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fc8d958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fc8d958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Risikoanalyse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risikoplan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Marios pizzabar </a:t>
            </a:r>
            <a:r>
              <a:rPr lang="da"/>
              <a:t>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Indsamling af potentielle risikomomenter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1100"/>
            <a:ext cx="70305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Projektrisiko</a:t>
            </a:r>
            <a:br>
              <a:rPr lang="da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Personalerisiko </a:t>
            </a:r>
            <a:br>
              <a:rPr lang="da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Organisatorisk risiko</a:t>
            </a:r>
            <a:br>
              <a:rPr lang="da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Ressourcerisiko</a:t>
            </a:r>
            <a:br>
              <a:rPr lang="da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Estimeringsrisiko</a:t>
            </a:r>
            <a:br>
              <a:rPr lang="da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Produktrisiko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88" y="1652575"/>
            <a:ext cx="8733624" cy="236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871300" y="822325"/>
            <a:ext cx="34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200">
                <a:latin typeface="Nunito"/>
                <a:ea typeface="Nunito"/>
                <a:cs typeface="Nunito"/>
                <a:sym typeface="Nunito"/>
              </a:rPr>
              <a:t>Risikotabel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5" y="888863"/>
            <a:ext cx="9008150" cy="33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790300" y="322475"/>
            <a:ext cx="356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200">
                <a:latin typeface="Nunito"/>
                <a:ea typeface="Nunito"/>
                <a:cs typeface="Nunito"/>
                <a:sym typeface="Nunito"/>
              </a:rPr>
              <a:t>Udvidet risikotabel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