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8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36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79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7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0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14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95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25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44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12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51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07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7DB1-67E4-4D46-9FBA-82D7BCF3B91B}" type="datetimeFigureOut">
              <a:rPr kumimoji="1" lang="ja-JP" altLang="en-US" smtClean="0"/>
              <a:t>2017/1/31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9C241-BFE5-8F48-B352-3C9B23C4CD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93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 smtClean="0"/>
              <a:t>REST API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コンテナの作成・削除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833718" y="1761566"/>
            <a:ext cx="10919011" cy="2124634"/>
            <a:chOff x="833718" y="1761566"/>
            <a:chExt cx="10919011" cy="2124634"/>
          </a:xfrm>
        </p:grpSpPr>
        <p:grpSp>
          <p:nvGrpSpPr>
            <p:cNvPr id="21" name="図形グループ 20"/>
            <p:cNvGrpSpPr/>
            <p:nvPr/>
          </p:nvGrpSpPr>
          <p:grpSpPr>
            <a:xfrm>
              <a:off x="1102660" y="2462202"/>
              <a:ext cx="10433061" cy="1262633"/>
              <a:chOff x="161366" y="2112579"/>
              <a:chExt cx="10433061" cy="1262633"/>
            </a:xfrm>
          </p:grpSpPr>
          <p:sp>
            <p:nvSpPr>
              <p:cNvPr id="4" name="正方形/長方形 3"/>
              <p:cNvSpPr/>
              <p:nvPr/>
            </p:nvSpPr>
            <p:spPr>
              <a:xfrm>
                <a:off x="3574600" y="2267298"/>
                <a:ext cx="1975946" cy="10510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600" dirty="0" smtClean="0"/>
                  <a:t>REST API Server</a:t>
                </a:r>
                <a:endParaRPr kumimoji="1" lang="ja-JP" altLang="en-US" sz="3600" dirty="0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8912771" y="2249214"/>
                <a:ext cx="1681656" cy="9774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3600" smtClean="0"/>
                  <a:t>Client</a:t>
                </a:r>
                <a:endParaRPr kumimoji="1" lang="ja-JP" altLang="en-US" sz="3600" dirty="0" smtClean="0"/>
              </a:p>
            </p:txBody>
          </p:sp>
          <p:cxnSp>
            <p:nvCxnSpPr>
              <p:cNvPr id="7" name="直線矢印コネクタ 6"/>
              <p:cNvCxnSpPr/>
              <p:nvPr/>
            </p:nvCxnSpPr>
            <p:spPr>
              <a:xfrm flipH="1" flipV="1">
                <a:off x="5717628" y="2564524"/>
                <a:ext cx="2827282" cy="1051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5549463" y="2112579"/>
                <a:ext cx="3363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http://&lt;</a:t>
                </a:r>
                <a:r>
                  <a:rPr lang="en-US" altLang="ja-JP" dirty="0" smtClean="0"/>
                  <a:t>IP</a:t>
                </a:r>
                <a:r>
                  <a:rPr kumimoji="1" lang="en-US" altLang="ja-JP" dirty="0" smtClean="0"/>
                  <a:t>&gt;/create/&lt;</a:t>
                </a:r>
                <a:r>
                  <a:rPr kumimoji="1" lang="ja-JP" altLang="en-US" dirty="0" smtClean="0"/>
                  <a:t>サーバ名</a:t>
                </a:r>
                <a:r>
                  <a:rPr kumimoji="1" lang="en-US" altLang="ja-JP" dirty="0" smtClean="0"/>
                  <a:t>&gt;</a:t>
                </a:r>
                <a:endParaRPr kumimoji="1" lang="ja-JP" altLang="en-US" dirty="0"/>
              </a:p>
            </p:txBody>
          </p:sp>
          <p:cxnSp>
            <p:nvCxnSpPr>
              <p:cNvPr id="10" name="直線矢印コネクタ 9"/>
              <p:cNvCxnSpPr/>
              <p:nvPr/>
            </p:nvCxnSpPr>
            <p:spPr>
              <a:xfrm>
                <a:off x="5791200" y="3153104"/>
                <a:ext cx="2753710" cy="2102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/>
              <p:cNvSpPr txBox="1"/>
              <p:nvPr/>
            </p:nvSpPr>
            <p:spPr>
              <a:xfrm>
                <a:off x="5440341" y="2770249"/>
                <a:ext cx="3363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mtClean="0"/>
                  <a:t>ポート番号</a:t>
                </a:r>
                <a:endParaRPr kumimoji="1" lang="ja-JP" altLang="en-US" dirty="0"/>
              </a:p>
            </p:txBody>
          </p:sp>
          <p:sp>
            <p:nvSpPr>
              <p:cNvPr id="16" name="正方形/長方形 15"/>
              <p:cNvSpPr/>
              <p:nvPr/>
            </p:nvSpPr>
            <p:spPr>
              <a:xfrm>
                <a:off x="161366" y="2218765"/>
                <a:ext cx="2191870" cy="115644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3600" dirty="0" err="1" smtClean="0"/>
                  <a:t>Docker</a:t>
                </a:r>
                <a:r>
                  <a:rPr kumimoji="1" lang="en-US" altLang="ja-JP" sz="3600" dirty="0" smtClean="0"/>
                  <a:t/>
                </a:r>
                <a:br>
                  <a:rPr kumimoji="1" lang="en-US" altLang="ja-JP" sz="3600" dirty="0" smtClean="0"/>
                </a:br>
                <a:r>
                  <a:rPr kumimoji="1" lang="en-US" altLang="ja-JP" sz="3600" dirty="0" smtClean="0"/>
                  <a:t>Container</a:t>
                </a:r>
                <a:endParaRPr kumimoji="1" lang="ja-JP" altLang="en-US" sz="3600" dirty="0" smtClean="0"/>
              </a:p>
            </p:txBody>
          </p:sp>
          <p:cxnSp>
            <p:nvCxnSpPr>
              <p:cNvPr id="17" name="直線矢印コネクタ 16"/>
              <p:cNvCxnSpPr/>
              <p:nvPr/>
            </p:nvCxnSpPr>
            <p:spPr>
              <a:xfrm flipH="1">
                <a:off x="2373794" y="3039035"/>
                <a:ext cx="1095547" cy="61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2380440" y="2480131"/>
                <a:ext cx="3363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err="1"/>
                  <a:t>d</a:t>
                </a:r>
                <a:r>
                  <a:rPr kumimoji="1" lang="en-US" altLang="ja-JP" smtClean="0"/>
                  <a:t>ocker</a:t>
                </a:r>
                <a:r>
                  <a:rPr kumimoji="1" lang="en-US" altLang="ja-JP" dirty="0" smtClean="0"/>
                  <a:t> run</a:t>
                </a:r>
                <a:endParaRPr kumimoji="1" lang="ja-JP" altLang="en-US" dirty="0"/>
              </a:p>
            </p:txBody>
          </p:sp>
        </p:grpSp>
        <p:sp>
          <p:nvSpPr>
            <p:cNvPr id="32" name="正方形/長方形 31"/>
            <p:cNvSpPr/>
            <p:nvPr/>
          </p:nvSpPr>
          <p:spPr>
            <a:xfrm>
              <a:off x="833718" y="2259106"/>
              <a:ext cx="10919011" cy="1627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600" dirty="0" smtClean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5109882" y="1761566"/>
              <a:ext cx="3267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コンテナの作成</a:t>
              </a:r>
              <a:endParaRPr kumimoji="1" lang="ja-JP" altLang="en-US" sz="2800" dirty="0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797859" y="4199966"/>
            <a:ext cx="10919011" cy="2124634"/>
            <a:chOff x="833718" y="1761566"/>
            <a:chExt cx="10919011" cy="2124634"/>
          </a:xfrm>
        </p:grpSpPr>
        <p:grpSp>
          <p:nvGrpSpPr>
            <p:cNvPr id="36" name="図形グループ 35"/>
            <p:cNvGrpSpPr/>
            <p:nvPr/>
          </p:nvGrpSpPr>
          <p:grpSpPr>
            <a:xfrm>
              <a:off x="1102660" y="2462202"/>
              <a:ext cx="10433061" cy="1262633"/>
              <a:chOff x="161366" y="2112579"/>
              <a:chExt cx="10433061" cy="1262633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3574600" y="2267298"/>
                <a:ext cx="1975946" cy="10510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600" dirty="0" smtClean="0"/>
                  <a:t>REST API Server</a:t>
                </a:r>
                <a:endParaRPr kumimoji="1" lang="ja-JP" altLang="en-US" sz="3600" dirty="0"/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8912771" y="2249214"/>
                <a:ext cx="1681656" cy="97746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3600" smtClean="0"/>
                  <a:t>Client</a:t>
                </a:r>
                <a:endParaRPr kumimoji="1" lang="ja-JP" altLang="en-US" sz="3600" dirty="0" smtClean="0"/>
              </a:p>
            </p:txBody>
          </p:sp>
          <p:cxnSp>
            <p:nvCxnSpPr>
              <p:cNvPr id="41" name="直線矢印コネクタ 40"/>
              <p:cNvCxnSpPr/>
              <p:nvPr/>
            </p:nvCxnSpPr>
            <p:spPr>
              <a:xfrm flipH="1" flipV="1">
                <a:off x="5717628" y="2564524"/>
                <a:ext cx="2827282" cy="1051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テキスト ボックス 41"/>
              <p:cNvSpPr txBox="1"/>
              <p:nvPr/>
            </p:nvSpPr>
            <p:spPr>
              <a:xfrm>
                <a:off x="5549463" y="2112579"/>
                <a:ext cx="3363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http://&lt;</a:t>
                </a:r>
                <a:r>
                  <a:rPr lang="en-US" altLang="ja-JP" dirty="0" smtClean="0"/>
                  <a:t>IP</a:t>
                </a:r>
                <a:r>
                  <a:rPr kumimoji="1" lang="en-US" altLang="ja-JP" dirty="0" smtClean="0"/>
                  <a:t>&gt;/delete/&lt;</a:t>
                </a:r>
                <a:r>
                  <a:rPr kumimoji="1" lang="ja-JP" altLang="en-US" dirty="0" smtClean="0"/>
                  <a:t>サーバ名</a:t>
                </a:r>
                <a:r>
                  <a:rPr kumimoji="1" lang="en-US" altLang="ja-JP" dirty="0" smtClean="0"/>
                  <a:t>&gt;</a:t>
                </a:r>
                <a:endParaRPr kumimoji="1" lang="ja-JP" altLang="en-US" dirty="0"/>
              </a:p>
            </p:txBody>
          </p:sp>
          <p:cxnSp>
            <p:nvCxnSpPr>
              <p:cNvPr id="43" name="直線矢印コネクタ 42"/>
              <p:cNvCxnSpPr/>
              <p:nvPr/>
            </p:nvCxnSpPr>
            <p:spPr>
              <a:xfrm>
                <a:off x="5791200" y="3153104"/>
                <a:ext cx="2753710" cy="2102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テキスト ボックス 43"/>
              <p:cNvSpPr txBox="1"/>
              <p:nvPr/>
            </p:nvSpPr>
            <p:spPr>
              <a:xfrm>
                <a:off x="5386552" y="2770248"/>
                <a:ext cx="3363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 smtClean="0"/>
                  <a:t>削除成功メッセージ</a:t>
                </a:r>
                <a:endParaRPr kumimoji="1" lang="ja-JP" altLang="en-US" dirty="0"/>
              </a:p>
            </p:txBody>
          </p:sp>
          <p:sp>
            <p:nvSpPr>
              <p:cNvPr id="45" name="正方形/長方形 44"/>
              <p:cNvSpPr/>
              <p:nvPr/>
            </p:nvSpPr>
            <p:spPr>
              <a:xfrm>
                <a:off x="161366" y="2218765"/>
                <a:ext cx="2191870" cy="115644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sz="3600" dirty="0" err="1" smtClean="0"/>
                  <a:t>Docker</a:t>
                </a:r>
                <a:r>
                  <a:rPr kumimoji="1" lang="en-US" altLang="ja-JP" sz="3600" dirty="0" smtClean="0"/>
                  <a:t/>
                </a:r>
                <a:br>
                  <a:rPr kumimoji="1" lang="en-US" altLang="ja-JP" sz="3600" dirty="0" smtClean="0"/>
                </a:br>
                <a:r>
                  <a:rPr kumimoji="1" lang="en-US" altLang="ja-JP" sz="3600" dirty="0" smtClean="0"/>
                  <a:t>Container</a:t>
                </a:r>
                <a:endParaRPr kumimoji="1" lang="ja-JP" altLang="en-US" sz="3600" dirty="0" smtClean="0"/>
              </a:p>
            </p:txBody>
          </p:sp>
          <p:cxnSp>
            <p:nvCxnSpPr>
              <p:cNvPr id="46" name="直線矢印コネクタ 45"/>
              <p:cNvCxnSpPr/>
              <p:nvPr/>
            </p:nvCxnSpPr>
            <p:spPr>
              <a:xfrm flipH="1">
                <a:off x="2373794" y="3039035"/>
                <a:ext cx="1095547" cy="61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テキスト ボックス 46"/>
              <p:cNvSpPr txBox="1"/>
              <p:nvPr/>
            </p:nvSpPr>
            <p:spPr>
              <a:xfrm>
                <a:off x="2380440" y="2480131"/>
                <a:ext cx="33633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err="1" smtClean="0"/>
                  <a:t>D</a:t>
                </a:r>
                <a:r>
                  <a:rPr kumimoji="1" lang="en-US" altLang="ja-JP" dirty="0" err="1" smtClean="0"/>
                  <a:t>ocker</a:t>
                </a:r>
                <a:r>
                  <a:rPr kumimoji="1" lang="en-US" altLang="ja-JP" dirty="0" smtClean="0"/>
                  <a:t> </a:t>
                </a:r>
                <a:r>
                  <a:rPr kumimoji="1" lang="en-US" altLang="ja-JP" dirty="0" err="1" smtClean="0"/>
                  <a:t>rm</a:t>
                </a:r>
                <a:endParaRPr kumimoji="1" lang="ja-JP" altLang="en-US" dirty="0"/>
              </a:p>
            </p:txBody>
          </p:sp>
        </p:grpSp>
        <p:sp>
          <p:nvSpPr>
            <p:cNvPr id="37" name="正方形/長方形 36"/>
            <p:cNvSpPr/>
            <p:nvPr/>
          </p:nvSpPr>
          <p:spPr>
            <a:xfrm>
              <a:off x="833718" y="2259106"/>
              <a:ext cx="10919011" cy="1627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3600" dirty="0" smtClean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109882" y="1761566"/>
              <a:ext cx="32676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コンテナの削除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56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サーバの稼働状況の表示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4381423" y="2381520"/>
            <a:ext cx="7019827" cy="1165413"/>
            <a:chOff x="3574600" y="2152920"/>
            <a:chExt cx="7019827" cy="1165413"/>
          </a:xfrm>
        </p:grpSpPr>
        <p:sp>
          <p:nvSpPr>
            <p:cNvPr id="8" name="正方形/長方形 7"/>
            <p:cNvSpPr/>
            <p:nvPr/>
          </p:nvSpPr>
          <p:spPr>
            <a:xfrm>
              <a:off x="3574600" y="2267298"/>
              <a:ext cx="1975946" cy="10510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 smtClean="0"/>
                <a:t>REST API Server</a:t>
              </a:r>
              <a:endParaRPr kumimoji="1" lang="ja-JP" altLang="en-US" sz="36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8912771" y="2249214"/>
              <a:ext cx="1681656" cy="9774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3600" smtClean="0"/>
                <a:t>Client</a:t>
              </a:r>
              <a:endParaRPr kumimoji="1" lang="ja-JP" altLang="en-US" sz="3600" dirty="0" smtClean="0"/>
            </a:p>
          </p:txBody>
        </p:sp>
        <p:cxnSp>
          <p:nvCxnSpPr>
            <p:cNvPr id="10" name="直線矢印コネクタ 9"/>
            <p:cNvCxnSpPr/>
            <p:nvPr/>
          </p:nvCxnSpPr>
          <p:spPr>
            <a:xfrm flipH="1" flipV="1">
              <a:off x="5717628" y="2564524"/>
              <a:ext cx="2827282" cy="1051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6221816" y="2152920"/>
              <a:ext cx="336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➀</a:t>
              </a:r>
              <a:r>
                <a:rPr kumimoji="1" lang="en-US" altLang="ja-JP" dirty="0" smtClean="0"/>
                <a:t>http://&lt;</a:t>
              </a:r>
              <a:r>
                <a:rPr lang="en-US" altLang="ja-JP" dirty="0" smtClean="0"/>
                <a:t>IP</a:t>
              </a:r>
              <a:r>
                <a:rPr kumimoji="1" lang="en-US" altLang="ja-JP" dirty="0" smtClean="0"/>
                <a:t>&gt;/show</a:t>
              </a:r>
              <a:endParaRPr kumimoji="1" lang="ja-JP" altLang="en-US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1210235" y="4666129"/>
            <a:ext cx="2030506" cy="1506070"/>
          </a:xfrm>
          <a:prstGeom prst="rect">
            <a:avLst/>
          </a:prstGeom>
          <a:solidFill>
            <a:srgbClr val="FF8AD8"/>
          </a:solidFill>
          <a:ln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3600" smtClean="0"/>
              <a:t>WEB Interface Server</a:t>
            </a:r>
            <a:endParaRPr kumimoji="1" lang="ja-JP" altLang="en-US" sz="3600" dirty="0" smtClean="0"/>
          </a:p>
        </p:txBody>
      </p:sp>
      <p:cxnSp>
        <p:nvCxnSpPr>
          <p:cNvPr id="19" name="直線矢印コネクタ 18"/>
          <p:cNvCxnSpPr/>
          <p:nvPr/>
        </p:nvCxnSpPr>
        <p:spPr>
          <a:xfrm flipH="1">
            <a:off x="3240741" y="3227294"/>
            <a:ext cx="927847" cy="126402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057401" y="3294529"/>
            <a:ext cx="166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➁稼働しているサーバのリスト</a:t>
            </a:r>
          </a:p>
          <a:p>
            <a:pPr algn="ctr"/>
            <a:r>
              <a:rPr kumimoji="1" lang="en-US" altLang="ja-JP" dirty="0" smtClean="0"/>
              <a:t>(JSON</a:t>
            </a:r>
            <a:r>
              <a:rPr kumimoji="1" lang="ja-JP" altLang="en-US" dirty="0" smtClean="0"/>
              <a:t>形式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2" name="直線矢印コネクタ 21"/>
          <p:cNvCxnSpPr/>
          <p:nvPr/>
        </p:nvCxnSpPr>
        <p:spPr>
          <a:xfrm flipH="1">
            <a:off x="3859306" y="3563471"/>
            <a:ext cx="5741894" cy="188258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078071" y="3765176"/>
            <a:ext cx="168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➂ウェブページにアクセス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953435" y="3899647"/>
            <a:ext cx="5916706" cy="1990165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763871" y="5109882"/>
            <a:ext cx="213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mtClean="0"/>
              <a:t>➃稼働中</a:t>
            </a:r>
            <a:r>
              <a:rPr kumimoji="1" lang="ja-JP" altLang="en-US" dirty="0" smtClean="0"/>
              <a:t>サーバを</a:t>
            </a:r>
          </a:p>
          <a:p>
            <a:pPr algn="ctr"/>
            <a:r>
              <a:rPr kumimoji="1" lang="ja-JP" altLang="en-US" dirty="0" smtClean="0"/>
              <a:t>表示するページ</a:t>
            </a:r>
          </a:p>
        </p:txBody>
      </p:sp>
    </p:spTree>
    <p:extLst>
      <p:ext uri="{BB962C8B-B14F-4D97-AF65-F5344CB8AC3E}">
        <p14:creationId xmlns:p14="http://schemas.microsoft.com/office/powerpoint/2010/main" val="33796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CLI(</a:t>
            </a:r>
            <a:r>
              <a:rPr kumimoji="1" lang="ja-JP" altLang="en-US" dirty="0" smtClean="0"/>
              <a:t>コマンドラインインターフェース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Iaas</a:t>
            </a:r>
            <a:r>
              <a:rPr kumimoji="1" lang="en-US" altLang="ja-JP" dirty="0" smtClean="0"/>
              <a:t>  create &lt;</a:t>
            </a:r>
            <a:r>
              <a:rPr kumimoji="1" lang="en-US" altLang="ja-JP" dirty="0" err="1" smtClean="0"/>
              <a:t>serverName</a:t>
            </a:r>
            <a:r>
              <a:rPr kumimoji="1" lang="en-US" altLang="ja-JP" dirty="0" smtClean="0"/>
              <a:t>&gt;</a:t>
            </a:r>
          </a:p>
          <a:p>
            <a:pPr lvl="1"/>
            <a:r>
              <a:rPr lang="en-US" altLang="ja-JP" dirty="0"/>
              <a:t>c</a:t>
            </a:r>
            <a:r>
              <a:rPr lang="en-US" altLang="ja-JP" dirty="0" smtClean="0"/>
              <a:t>url http://&lt;REST API </a:t>
            </a:r>
            <a:r>
              <a:rPr lang="en-US" altLang="ja-JP" dirty="0" smtClean="0"/>
              <a:t>IP</a:t>
            </a:r>
            <a:r>
              <a:rPr lang="en-US" altLang="ja-JP" dirty="0"/>
              <a:t>&gt;/create/&lt;</a:t>
            </a:r>
            <a:r>
              <a:rPr lang="ja-JP" altLang="en-US" dirty="0"/>
              <a:t>サーバ名</a:t>
            </a:r>
            <a:r>
              <a:rPr lang="en-US" altLang="ja-JP" dirty="0"/>
              <a:t>&gt;</a:t>
            </a:r>
            <a:endParaRPr lang="ja-JP" altLang="en-US" dirty="0"/>
          </a:p>
          <a:p>
            <a:pPr lvl="1"/>
            <a:r>
              <a:rPr lang="en-US" altLang="ja-JP" dirty="0" smtClean="0"/>
              <a:t>c</a:t>
            </a:r>
            <a:r>
              <a:rPr kumimoji="1" lang="en-US" altLang="ja-JP" dirty="0" smtClean="0"/>
              <a:t>url </a:t>
            </a:r>
            <a:r>
              <a:rPr lang="en-US" altLang="ja-JP" dirty="0" smtClean="0"/>
              <a:t>http://&lt;REST API IP&gt;/show</a:t>
            </a:r>
            <a:endParaRPr kumimoji="1" lang="en-US" altLang="ja-JP" dirty="0" smtClean="0"/>
          </a:p>
          <a:p>
            <a:r>
              <a:rPr lang="en-US" altLang="ja-JP" dirty="0" err="1" smtClean="0"/>
              <a:t>Iaas</a:t>
            </a:r>
            <a:r>
              <a:rPr lang="en-US" altLang="ja-JP" dirty="0" smtClean="0"/>
              <a:t> delete &lt;</a:t>
            </a:r>
            <a:r>
              <a:rPr lang="en-US" altLang="ja-JP" dirty="0" err="1" smtClean="0"/>
              <a:t>serverName</a:t>
            </a:r>
            <a:r>
              <a:rPr lang="en-US" altLang="ja-JP" dirty="0" smtClean="0"/>
              <a:t>&gt;</a:t>
            </a:r>
          </a:p>
          <a:p>
            <a:pPr lvl="1"/>
            <a:r>
              <a:rPr lang="en-US" altLang="ja-JP" dirty="0" smtClean="0"/>
              <a:t>curl http://&lt;REST API IP&gt;/delete/&lt;</a:t>
            </a:r>
            <a:r>
              <a:rPr lang="ja-JP" altLang="en-US" dirty="0" smtClean="0"/>
              <a:t>サーバ名</a:t>
            </a:r>
            <a:r>
              <a:rPr lang="en-US" altLang="ja-JP" dirty="0" smtClean="0"/>
              <a:t>&gt;</a:t>
            </a:r>
            <a:endParaRPr lang="ja-JP" altLang="en-US" dirty="0" smtClean="0"/>
          </a:p>
          <a:p>
            <a:pPr lvl="1"/>
            <a:r>
              <a:rPr lang="en-US" altLang="ja-JP" dirty="0" smtClean="0"/>
              <a:t>c</a:t>
            </a:r>
            <a:r>
              <a:rPr lang="en-US" altLang="ja-JP" dirty="0"/>
              <a:t>url </a:t>
            </a:r>
            <a:r>
              <a:rPr lang="en-US" altLang="ja-JP" dirty="0" smtClean="0"/>
              <a:t>http://&lt;REST API IP&gt;/show</a:t>
            </a:r>
            <a:endParaRPr lang="en-US" altLang="ja-JP" dirty="0" smtClean="0"/>
          </a:p>
          <a:p>
            <a:r>
              <a:rPr kumimoji="1" lang="en-US" altLang="ja-JP" dirty="0" err="1" smtClean="0"/>
              <a:t>Iaas</a:t>
            </a:r>
            <a:r>
              <a:rPr kumimoji="1" lang="en-US" altLang="ja-JP" dirty="0" smtClean="0"/>
              <a:t> show</a:t>
            </a:r>
          </a:p>
          <a:p>
            <a:pPr lvl="1"/>
            <a:r>
              <a:rPr lang="en-US" altLang="ja-JP" dirty="0" smtClean="0"/>
              <a:t>curl http://&lt;REST API IP&gt;/show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751870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3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tx1"/>
          </a:solidFill>
          <a:headEnd type="non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153</Words>
  <Application>Microsoft Macintosh PowerPoint</Application>
  <PresentationFormat>ワイド画面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ＭＳ Ｐゴシック</vt:lpstr>
      <vt:lpstr>Arial</vt:lpstr>
      <vt:lpstr>ホワイト</vt:lpstr>
      <vt:lpstr>REST API (コンテナの作成・削除)</vt:lpstr>
      <vt:lpstr>サーバの稼働状況の表示</vt:lpstr>
      <vt:lpstr>CLI(コマンドラインインターフェース)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4</cp:revision>
  <dcterms:created xsi:type="dcterms:W3CDTF">2017-01-31T11:29:20Z</dcterms:created>
  <dcterms:modified xsi:type="dcterms:W3CDTF">2017-02-01T00:23:39Z</dcterms:modified>
</cp:coreProperties>
</file>