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5"/>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586"/>
  </p:normalViewPr>
  <p:slideViewPr>
    <p:cSldViewPr snapToGrid="0" snapToObjects="1">
      <p:cViewPr varScale="1">
        <p:scale>
          <a:sx n="72" d="100"/>
          <a:sy n="72" d="100"/>
        </p:scale>
        <p:origin x="224"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6" dt="2017-02-02T09:40:50.200" idx="1">
    <p:pos x="828" y="588"/>
    <p:text>成果物の公開を担当される方は記入してね！</p:text>
    <p:extLst mod="1">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2017/2/3</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comments" Target="../comments/comment4.xm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a:t>
            </a:r>
            <a:r>
              <a:rPr lang="ja-JP" altLang="en-US" sz="4800" dirty="0" smtClean="0"/>
              <a:t>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a:t>
            </a:r>
            <a:r>
              <a:rPr lang="ja-JP" altLang="en-US" sz="1600" kern="100" dirty="0" smtClean="0">
                <a:effectLst/>
                <a:latin typeface="Yu Mincho" charset="-128"/>
                <a:ea typeface="HGPGothicE" charset="-128"/>
                <a:cs typeface="Times New Roman" charset="0"/>
              </a:rPr>
              <a:t>短すぎて講義時間以外にも多くの時間を割いて作業しなければならなかったこと．</a:t>
            </a:r>
            <a:r>
              <a:rPr lang="ja-JP" altLang="en-US" sz="1600" kern="100" dirty="0" smtClean="0">
                <a:effectLst/>
                <a:latin typeface="Yu Mincho" charset="-128"/>
                <a:ea typeface="HGPGothicE" charset="-128"/>
                <a:cs typeface="Times New Roman" charset="0"/>
              </a:rPr>
              <a:t>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r>
              <a:rPr lang="ja-JP" altLang="en-US" sz="1600" kern="100" dirty="0" smtClean="0">
                <a:effectLst/>
                <a:latin typeface="Yu Mincho" charset="-128"/>
                <a:ea typeface="HGPGothicE" charset="-128"/>
                <a:cs typeface="Times New Roman" charset="0"/>
              </a:rPr>
              <a:t>．</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a:t>
            </a:r>
            <a:r>
              <a:rPr lang="ja-JP" altLang="en-US" sz="1600" kern="100" dirty="0" smtClean="0">
                <a:latin typeface="Yu Mincho" charset="-128"/>
                <a:ea typeface="HGPGothicE" charset="-128"/>
                <a:cs typeface="Times New Roman" charset="0"/>
              </a:rPr>
              <a:t>その解釈に時間を取られて大変だった</a:t>
            </a:r>
            <a:r>
              <a:rPr lang="ja-JP" altLang="en-US" sz="1600" kern="100" dirty="0" smtClean="0">
                <a:latin typeface="Yu Mincho" charset="-128"/>
                <a:ea typeface="HGPGothicE" charset="-128"/>
                <a:cs typeface="Times New Roman" charset="0"/>
              </a:rPr>
              <a:t>．</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r>
              <a:rPr lang="ja-JP" altLang="en-US" sz="1600" kern="100" dirty="0" smtClean="0">
                <a:latin typeface="Yu Mincho" charset="-128"/>
                <a:ea typeface="HGPGothicE" charset="-128"/>
                <a:cs typeface="Times New Roman" charset="0"/>
              </a:rPr>
              <a:t>．</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a:t>
            </a:r>
            <a:r>
              <a:rPr lang="ja-JP" altLang="en-US" sz="1600" kern="100" dirty="0" smtClean="0">
                <a:latin typeface="Yu Mincho" charset="-128"/>
                <a:ea typeface="HGPGothicE" charset="-128"/>
                <a:cs typeface="Times New Roman" charset="0"/>
              </a:rPr>
              <a:t>に</a:t>
            </a:r>
            <a:r>
              <a:rPr lang="ja-JP" altLang="en-US" sz="1600" kern="100" dirty="0" smtClean="0">
                <a:latin typeface="Yu Mincho" charset="-128"/>
                <a:ea typeface="HGPGothicE" charset="-128"/>
                <a:cs typeface="Times New Roman" charset="0"/>
              </a:rPr>
              <a:t>バグ</a:t>
            </a:r>
            <a:r>
              <a:rPr lang="ja-JP" altLang="en-US" sz="1600" kern="100" dirty="0" smtClean="0">
                <a:latin typeface="Yu Mincho" charset="-128"/>
                <a:ea typeface="HGPGothicE" charset="-128"/>
                <a:cs typeface="Times New Roman" charset="0"/>
              </a:rPr>
              <a:t>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r>
              <a:rPr lang="ja-JP" altLang="ja-JP" sz="1600" kern="100" dirty="0" smtClean="0">
                <a:effectLst/>
                <a:latin typeface="Yu Mincho" charset="-128"/>
                <a:ea typeface="HGPGothicE" charset="-128"/>
                <a:cs typeface="Times New Roman" charset="0"/>
              </a:rPr>
              <a:t>．</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xmlns="" val="20000"/>
                    </a:ext>
                  </a:extLst>
                </a:gridCol>
                <a:gridCol w="3984996">
                  <a:extLst>
                    <a:ext uri="{9D8B030D-6E8A-4147-A177-3AD203B41FA5}">
                      <a16:colId xmlns:a16="http://schemas.microsoft.com/office/drawing/2014/main" xmlns=""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xmlns=""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1629393751"/>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xmlns="" val="20000"/>
                    </a:ext>
                  </a:extLst>
                </a:gridCol>
                <a:gridCol w="4868409">
                  <a:extLst>
                    <a:ext uri="{9D8B030D-6E8A-4147-A177-3AD203B41FA5}">
                      <a16:colId xmlns:a16="http://schemas.microsoft.com/office/drawing/2014/main" xmlns=""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xmlns=""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637350" y="1314808"/>
            <a:ext cx="6013185" cy="369332"/>
          </a:xfrm>
          <a:prstGeom prst="rect">
            <a:avLst/>
          </a:prstGeom>
        </p:spPr>
        <p:txBody>
          <a:bodyPr wrap="none">
            <a:spAutoFit/>
          </a:bodyPr>
          <a:lstStyle/>
          <a:p>
            <a:pPr marL="285750" indent="-285750">
              <a:buFont typeface="Arial" charset="0"/>
              <a:buChar char="•"/>
            </a:pPr>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59347555"/>
              </p:ext>
            </p:extLst>
          </p:nvPr>
        </p:nvGraphicFramePr>
        <p:xfrm>
          <a:off x="2393792" y="2413873"/>
          <a:ext cx="7404415" cy="2221988"/>
        </p:xfrm>
        <a:graphic>
          <a:graphicData uri="http://schemas.openxmlformats.org/drawingml/2006/table">
            <a:tbl>
              <a:tblPr firstRow="1" firstCol="1" bandRow="1">
                <a:tableStyleId>{5C22544A-7EE6-4342-B048-85BDC9FD1C3A}</a:tableStyleId>
              </a:tblPr>
              <a:tblGrid>
                <a:gridCol w="1698873">
                  <a:extLst>
                    <a:ext uri="{9D8B030D-6E8A-4147-A177-3AD203B41FA5}">
                      <a16:colId xmlns:a16="http://schemas.microsoft.com/office/drawing/2014/main" xmlns="" val="20000"/>
                    </a:ext>
                  </a:extLst>
                </a:gridCol>
                <a:gridCol w="2852771">
                  <a:extLst>
                    <a:ext uri="{9D8B030D-6E8A-4147-A177-3AD203B41FA5}">
                      <a16:colId xmlns:a16="http://schemas.microsoft.com/office/drawing/2014/main" xmlns="" val="20001"/>
                    </a:ext>
                  </a:extLst>
                </a:gridCol>
                <a:gridCol w="2852771"/>
              </a:tblGrid>
              <a:tr h="758948">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0"/>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xmlns="" val="10001"/>
                  </a:ext>
                </a:extLst>
              </a:tr>
              <a:tr h="269288">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291674284"/>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xmlns="" val="20000"/>
                    </a:ext>
                  </a:extLst>
                </a:gridCol>
                <a:gridCol w="3177556">
                  <a:extLst>
                    <a:ext uri="{9D8B030D-6E8A-4147-A177-3AD203B41FA5}">
                      <a16:colId xmlns:a16="http://schemas.microsoft.com/office/drawing/2014/main" xmlns="" val="20001"/>
                    </a:ext>
                  </a:extLst>
                </a:gridCol>
                <a:gridCol w="4219435">
                  <a:extLst>
                    <a:ext uri="{9D8B030D-6E8A-4147-A177-3AD203B41FA5}">
                      <a16:colId xmlns:a16="http://schemas.microsoft.com/office/drawing/2014/main" xmlns=""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sz="3200" kern="100" dirty="0" smtClean="0">
                          <a:effectLst/>
                        </a:rPr>
                        <a:t>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xmlns=""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886</Words>
  <Application>Microsoft Macintosh PowerPoint</Application>
  <PresentationFormat>ワイド画面</PresentationFormat>
  <Paragraphs>274</Paragraphs>
  <Slides>13</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Cambria Math</vt:lpstr>
      <vt:lpstr>HGGothicE</vt:lpstr>
      <vt:lpstr>HGPGothicE</vt:lpstr>
      <vt:lpstr>HGPｺﾞｼｯｸE</vt:lpstr>
      <vt:lpstr>HGSｺﾞｼｯｸE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齋藤 卓哉</cp:lastModifiedBy>
  <cp:revision>146</cp:revision>
  <dcterms:created xsi:type="dcterms:W3CDTF">2017-02-02T00:17:05Z</dcterms:created>
  <dcterms:modified xsi:type="dcterms:W3CDTF">2017-02-03T03:47:25Z</dcterms:modified>
</cp:coreProperties>
</file>