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5"/>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ext uri="{19B8F6BF-5375-455C-9EA6-DF929625EA0E}">
        <p15:presenceInfo xmlns:p15="http://schemas.microsoft.com/office/powerpoint/2012/main" userId="" providerId=""/>
      </p:ext>
    </p:extLst>
  </p:cmAuthor>
  <p:cmAuthor id="1" name="辻 健太" initials="辻" lastIdx="1" clrIdx="0">
    <p:extLst>
      <p:ext uri="{19B8F6BF-5375-455C-9EA6-DF929625EA0E}">
        <p15:presenceInfo xmlns:p15="http://schemas.microsoft.com/office/powerpoint/2012/main" userId="" providerId=""/>
      </p:ext>
    </p:extLst>
  </p:cmAuthor>
  <p:cmAuthor id="2" name="辻 健太" initials="辻 [2]" lastIdx="1" clrIdx="1">
    <p:extLst>
      <p:ext uri="{19B8F6BF-5375-455C-9EA6-DF929625EA0E}">
        <p15:presenceInfo xmlns:p15="http://schemas.microsoft.com/office/powerpoint/2012/main" userId="" providerId=""/>
      </p:ext>
    </p:extLst>
  </p:cmAuthor>
  <p:cmAuthor id="3" name="辻 健太" initials="辻 [3]" lastIdx="1" clrIdx="2">
    <p:extLst>
      <p:ext uri="{19B8F6BF-5375-455C-9EA6-DF929625EA0E}">
        <p15:presenceInfo xmlns:p15="http://schemas.microsoft.com/office/powerpoint/2012/main" userId="" providerId=""/>
      </p:ext>
    </p:extLst>
  </p:cmAuthor>
  <p:cmAuthor id="4" name="辻 健太" initials="辻 [4]" lastIdx="1" clrIdx="3">
    <p:extLst>
      <p:ext uri="{19B8F6BF-5375-455C-9EA6-DF929625EA0E}">
        <p15:presenceInfo xmlns:p15="http://schemas.microsoft.com/office/powerpoint/2012/main" userId="" providerId=""/>
      </p:ext>
    </p:extLst>
  </p:cmAuthor>
  <p:cmAuthor id="5" name="辻 健太" initials="辻 [5]" lastIdx="1" clrIdx="4">
    <p:extLst>
      <p:ext uri="{19B8F6BF-5375-455C-9EA6-DF929625EA0E}">
        <p15:presenceInfo xmlns:p15="http://schemas.microsoft.com/office/powerpoint/2012/main" userId="" providerId=""/>
      </p:ext>
    </p:extLst>
  </p:cmAuthor>
  <p:cmAuthor id="6" name="辻 健太" initials="辻 [6]" lastIdx="1" clrIdx="5">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97"/>
  </p:normalViewPr>
  <p:slideViewPr>
    <p:cSldViewPr snapToGrid="0" snapToObjects="1">
      <p:cViewPr>
        <p:scale>
          <a:sx n="70" d="100"/>
          <a:sy n="70" d="100"/>
        </p:scale>
        <p:origin x="77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2-02T09:32:22.170" idx="1">
    <p:pos x="524" y="1181"/>
    <p:text>銀杏さんに頂いたtxtファイルの丸写しです．</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02-02T09:34:44.798" idx="1">
    <p:pos x="150" y="1013"/>
    <p:text>メールでは事前の計画と実際の進捗を要求されていますが，そうじゃなかったので正直に書きました．
表２のスケジュールは講義と集まった日時はコンプリートしてるはずです。（LINEより）
実施内容は覚えているところだけ書きましたのでスッカスカです．
修正お願いしまする．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6" dt="2017-02-02T09:40:50.200" idx="1">
    <p:pos x="3132" y="862"/>
    <p:text>成果物の公開を担当される方は記入してね！</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ja-JP" altLang="en-US" sz="4800" dirty="0"/>
          </a:p>
        </p:txBody>
      </p:sp>
      <p:sp>
        <p:nvSpPr>
          <p:cNvPr id="4" name="正方形/長方形 3"/>
          <p:cNvSpPr/>
          <p:nvPr/>
        </p:nvSpPr>
        <p:spPr>
          <a:xfrm>
            <a:off x="1923288" y="979468"/>
            <a:ext cx="8345424" cy="587853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ja-JP" sz="1600" kern="100" dirty="0" smtClean="0">
                <a:effectLst/>
                <a:latin typeface="Yu Mincho" charset="-128"/>
                <a:ea typeface="HGPGothicE" charset="-128"/>
                <a:cs typeface="Times New Roman" charset="0"/>
              </a:rPr>
              <a:t>コントローラの実装．</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コンテナとの通信</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docker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PacketIn</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おっしゃる通りだが，時間と実装上の都合により，そのように実装した．</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algn="just">
              <a:spcAft>
                <a:spcPts val="0"/>
              </a:spcAft>
            </a:pPr>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744586440"/>
              </p:ext>
            </p:extLst>
          </p:nvPr>
        </p:nvGraphicFramePr>
        <p:xfrm>
          <a:off x="5199889" y="1094740"/>
          <a:ext cx="6358127" cy="5689116"/>
        </p:xfrm>
        <a:graphic>
          <a:graphicData uri="http://schemas.openxmlformats.org/drawingml/2006/table">
            <a:tbl>
              <a:tblPr firstRow="1" firstCol="1" bandRow="1">
                <a:tableStyleId>{5C22544A-7EE6-4342-B048-85BDC9FD1C3A}</a:tableStyleId>
              </a:tblPr>
              <a:tblGrid>
                <a:gridCol w="2373131"/>
                <a:gridCol w="3984996"/>
              </a:tblGrid>
              <a:tr h="462345">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tr>
              <a:tr h="387797">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最終課題の発表</a:t>
                      </a:r>
                      <a:endParaRPr lang="ja-JP" sz="1200" kern="100">
                        <a:effectLst/>
                        <a:latin typeface="Yu Mincho" charset="-128"/>
                        <a:ea typeface="Yu Mincho" charset="-128"/>
                        <a:cs typeface="Times New Roman" charset="0"/>
                      </a:endParaRPr>
                    </a:p>
                  </a:txBody>
                  <a:tcPr marL="58111" marR="58111" marT="0" marB="0" anchor="ctr"/>
                </a:tc>
              </a:tr>
              <a:tr h="387797">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本講義</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1/11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中間発表１</a:t>
                      </a:r>
                      <a:endParaRPr lang="ja-JP" sz="1200" kern="100">
                        <a:effectLst/>
                        <a:latin typeface="Yu Mincho" charset="-128"/>
                        <a:ea typeface="Yu Mincho" charset="-128"/>
                        <a:cs typeface="Times New Roman" charset="0"/>
                      </a:endParaRPr>
                    </a:p>
                  </a:txBody>
                  <a:tcPr marL="58111" marR="58111" marT="0" marB="0" anchor="ctr"/>
                </a:tc>
              </a:tr>
              <a:tr h="387797">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実機スイッチにおける</a:t>
                      </a:r>
                      <a:r>
                        <a:rPr lang="en-US" sz="1200" kern="100">
                          <a:effectLst/>
                        </a:rPr>
                        <a:t>Docker</a:t>
                      </a:r>
                      <a:r>
                        <a:rPr lang="ja-JP" sz="1200" kern="100">
                          <a:effectLst/>
                        </a:rPr>
                        <a:t>コンテナの</a:t>
                      </a:r>
                      <a:r>
                        <a:rPr lang="en-US" sz="1200" kern="100">
                          <a:effectLst/>
                        </a:rPr>
                        <a:t>IP</a:t>
                      </a:r>
                      <a:r>
                        <a:rPr lang="ja-JP" sz="1200" kern="100">
                          <a:effectLst/>
                        </a:rPr>
                        <a:t>アドレスの検知</a:t>
                      </a:r>
                      <a:endParaRPr lang="ja-JP" sz="1200" kern="100">
                        <a:effectLst/>
                        <a:latin typeface="Yu Mincho" charset="-128"/>
                        <a:ea typeface="Yu Mincho" charset="-128"/>
                        <a:cs typeface="Times New Roman" charset="0"/>
                      </a:endParaRPr>
                    </a:p>
                  </a:txBody>
                  <a:tcPr marL="58111" marR="58111" marT="0" marB="0" anchor="ctr"/>
                </a:tc>
              </a:tr>
              <a:tr h="282186">
                <a:tc>
                  <a:txBody>
                    <a:bodyPr/>
                    <a:lstStyle/>
                    <a:p>
                      <a:pPr algn="ctr">
                        <a:spcAft>
                          <a:spcPts val="0"/>
                        </a:spcAft>
                      </a:pPr>
                      <a:r>
                        <a:rPr lang="en-US" sz="1200" kern="100">
                          <a:effectLst/>
                        </a:rPr>
                        <a:t>1/14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本講義</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1/17 (Thu.) 15:00 – 20:00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9058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90580">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90580">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tr>
              <a:tr h="29058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a:t>
                      </a:r>
                      <a:endParaRPr lang="ja-JP" sz="1200" kern="100">
                        <a:effectLst/>
                        <a:latin typeface="Yu Mincho" charset="-128"/>
                        <a:ea typeface="Yu Mincho" charset="-128"/>
                        <a:cs typeface="Times New Roman" charset="0"/>
                      </a:endParaRPr>
                    </a:p>
                  </a:txBody>
                  <a:tcPr marL="58111" marR="58111" marT="0" marB="0" anchor="ctr"/>
                </a:tc>
              </a:tr>
              <a:tr h="362902">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73146">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73146">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 </a:t>
                      </a:r>
                      <a:endParaRPr lang="ja-JP" sz="1200" kern="100">
                        <a:effectLst/>
                        <a:latin typeface="Yu Mincho" charset="-128"/>
                        <a:ea typeface="Yu Mincho" charset="-128"/>
                        <a:cs typeface="Times New Roman" charset="0"/>
                      </a:endParaRPr>
                    </a:p>
                  </a:txBody>
                  <a:tcPr marL="58111" marR="58111" marT="0" marB="0" anchor="ctr"/>
                </a:tc>
              </a:tr>
              <a:tr h="273146">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a:t>
                      </a:r>
                      <a:r>
                        <a:rPr lang="ja-JP" sz="1200" kern="100">
                          <a:effectLst/>
                        </a:rPr>
                        <a:t>αの考案</a:t>
                      </a:r>
                      <a:endParaRPr lang="ja-JP" sz="1200" kern="100">
                        <a:effectLst/>
                        <a:latin typeface="Yu Mincho" charset="-128"/>
                        <a:ea typeface="Yu Mincho" charset="-128"/>
                        <a:cs typeface="Times New Roman" charset="0"/>
                      </a:endParaRPr>
                    </a:p>
                  </a:txBody>
                  <a:tcPr marL="58111" marR="58111" marT="0" marB="0" anchor="ctr"/>
                </a:tc>
              </a:tr>
              <a:tr h="273146">
                <a:tc>
                  <a:txBody>
                    <a:bodyPr/>
                    <a:lstStyle/>
                    <a:p>
                      <a:pPr algn="ctr">
                        <a:spcAft>
                          <a:spcPts val="0"/>
                        </a:spcAft>
                      </a:pPr>
                      <a:r>
                        <a:rPr lang="en-US" sz="1200" kern="100">
                          <a:effectLst/>
                        </a:rPr>
                        <a:t>1/31 (Tue.)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a:effectLst/>
                        </a:rPr>
                        <a:t>+</a:t>
                      </a:r>
                      <a:r>
                        <a:rPr lang="ja-JP" sz="1200" kern="100">
                          <a:effectLst/>
                        </a:rPr>
                        <a:t>αの考案と実装</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2/1(Wed.) 9:30 – 10:30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最優発表のためのデモ準備</a:t>
                      </a:r>
                      <a:endParaRPr lang="ja-JP" sz="1200" kern="100">
                        <a:effectLst/>
                        <a:latin typeface="Yu Mincho" charset="-128"/>
                        <a:ea typeface="Yu Mincho" charset="-128"/>
                        <a:cs typeface="Times New Roman" charset="0"/>
                      </a:endParaRPr>
                    </a:p>
                  </a:txBody>
                  <a:tcPr marL="58111" marR="58111" marT="0" marB="0" anchor="ctr"/>
                </a:tc>
              </a:tr>
              <a:tr h="193898">
                <a:tc>
                  <a:txBody>
                    <a:bodyPr/>
                    <a:lstStyle/>
                    <a:p>
                      <a:pPr algn="ctr">
                        <a:spcAft>
                          <a:spcPts val="0"/>
                        </a:spcAft>
                      </a:pPr>
                      <a:r>
                        <a:rPr lang="en-US" sz="1200" kern="100">
                          <a:effectLst/>
                        </a:rPr>
                        <a:t>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最終発表</a:t>
                      </a:r>
                      <a:endParaRPr lang="ja-JP" sz="1200" kern="100" dirty="0">
                        <a:effectLst/>
                        <a:latin typeface="Yu Mincho" charset="-128"/>
                        <a:ea typeface="Yu Mincho" charset="-128"/>
                        <a:cs typeface="Times New Roman" charset="0"/>
                      </a:endParaRPr>
                    </a:p>
                  </a:txBody>
                  <a:tcPr marL="58111" marR="58111" marT="0" marB="0" anchor="ctr"/>
                </a:tc>
              </a:tr>
            </a:tbl>
          </a:graphicData>
        </a:graphic>
      </p:graphicFrame>
      <p:sp>
        <p:nvSpPr>
          <p:cNvPr id="6" name="正方形/長方形 5"/>
          <p:cNvSpPr/>
          <p:nvPr/>
        </p:nvSpPr>
        <p:spPr>
          <a:xfrm>
            <a:off x="6962007" y="725408"/>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1178278028"/>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gridCol w="4868409"/>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tr>
              <a:tr h="991052">
                <a:tc>
                  <a:txBody>
                    <a:bodyPr/>
                    <a:lstStyle/>
                    <a:p>
                      <a:pPr algn="ctr">
                        <a:spcAft>
                          <a:spcPts val="0"/>
                        </a:spcAft>
                      </a:pPr>
                      <a:r>
                        <a:rPr lang="ja-JP" sz="1600" kern="100">
                          <a:effectLst/>
                        </a:rPr>
                        <a:t>斎藤卓哉</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tr>
              <a:tr h="660701">
                <a:tc>
                  <a:txBody>
                    <a:bodyPr/>
                    <a:lstStyle/>
                    <a:p>
                      <a:pPr algn="ctr">
                        <a:spcAft>
                          <a:spcPts val="0"/>
                        </a:spcAft>
                      </a:pPr>
                      <a:r>
                        <a:rPr lang="ja-JP" sz="1600" kern="100" dirty="0">
                          <a:effectLst/>
                        </a:rPr>
                        <a:t>原　祐介</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324480874"/>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gridCol w="3177556"/>
                <a:gridCol w="4219435"/>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tr>
              <a:tr h="0">
                <a:tc>
                  <a:txBody>
                    <a:bodyPr/>
                    <a:lstStyle/>
                    <a:p>
                      <a:pPr algn="ctr">
                        <a:spcAft>
                          <a:spcPts val="0"/>
                        </a:spcAft>
                      </a:pPr>
                      <a:r>
                        <a:rPr lang="ja-JP" sz="3200" kern="100" dirty="0">
                          <a:effectLst/>
                        </a:rPr>
                        <a:t>銀杏一樹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tr>
              <a:tr h="277495">
                <a:tc>
                  <a:txBody>
                    <a:bodyPr/>
                    <a:lstStyle/>
                    <a:p>
                      <a:pPr algn="ctr">
                        <a:spcAft>
                          <a:spcPts val="0"/>
                        </a:spcAft>
                      </a:pPr>
                      <a:r>
                        <a:rPr lang="ja-JP" sz="3200" kern="100" dirty="0">
                          <a:effectLst/>
                        </a:rPr>
                        <a:t>斎藤卓哉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tr>
              <a:tr h="0">
                <a:tc>
                  <a:txBody>
                    <a:bodyPr/>
                    <a:lstStyle/>
                    <a:p>
                      <a:pPr algn="ctr">
                        <a:spcAft>
                          <a:spcPts val="0"/>
                        </a:spcAft>
                      </a:pPr>
                      <a:r>
                        <a:rPr lang="ja-JP" sz="3200" kern="100">
                          <a:effectLst/>
                        </a:rPr>
                        <a:t>原　祐輔</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tr>
              <a:tr h="233045">
                <a:tc>
                  <a:txBody>
                    <a:bodyPr/>
                    <a:lstStyle/>
                    <a:p>
                      <a:pPr algn="ctr">
                        <a:spcAft>
                          <a:spcPts val="0"/>
                        </a:spcAft>
                      </a:pPr>
                      <a:r>
                        <a:rPr lang="ja-JP" sz="3200" kern="100">
                          <a:effectLst/>
                        </a:rPr>
                        <a:t>辻　健太</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a:t>
              </a:r>
              <a:r>
                <a:rPr kumimoji="1" lang="ja-JP" altLang="en-US" dirty="0" smtClean="0">
                  <a:latin typeface="HGGothicE" charset="-128"/>
                  <a:ea typeface="HGGothicE" charset="-128"/>
                  <a:cs typeface="HGGothicE" charset="-128"/>
                </a:rPr>
                <a:t>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工夫点：ポートをスライスに割り当て</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スライスに割り当てる要素に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mc:Choice xmlns:a14="http://schemas.microsoft.com/office/drawing/2010/main"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726</Words>
  <Application>Microsoft Macintosh PowerPoint</Application>
  <PresentationFormat>ワイド画面</PresentationFormat>
  <Paragraphs>260</Paragraphs>
  <Slides>13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Cambria Math</vt:lpstr>
      <vt:lpstr>HGGothicE</vt:lpstr>
      <vt:lpstr>HGPGothicE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辻 健太</cp:lastModifiedBy>
  <cp:revision>12</cp:revision>
  <dcterms:created xsi:type="dcterms:W3CDTF">2017-02-02T00:17:05Z</dcterms:created>
  <dcterms:modified xsi:type="dcterms:W3CDTF">2017-02-02T01:14:22Z</dcterms:modified>
</cp:coreProperties>
</file>