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57" r:id="rId7"/>
    <p:sldId id="258" r:id="rId8"/>
    <p:sldId id="266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68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7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74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912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774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86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644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64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65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41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208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5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118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81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20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72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6F28-09F9-4F08-A459-2E489559DAFE}" type="datetimeFigureOut">
              <a:rPr lang="nl-BE" smtClean="0"/>
              <a:t>4/07/2021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7881-D330-4817-BDE8-215168815A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5797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com/imgres?imgurl=https%3A%2F%2Fwww.globenetcorp.com%2Fwp-content%2Fuploads%2F2017%2F04%2Frootkit-623x409.png&amp;imgrefurl=https%3A%2F%2Fwww.globenetcorp.com%2Fblog%2Frootkit-code-malicious%2F&amp;tbnid=fQ9EpESAl8vr4M&amp;vet=12ahUKEwi0tuLQ38nxAhUI7qQKHcKHBCkQMygCegUIARCjAQ..i&amp;docid=AYSXf_TPjVLuZM&amp;w=623&amp;h=409&amp;q=rootkit&amp;hl=nl&amp;client=firefox-b-d&amp;ved=2ahUKEwi0tuLQ38nxAhUI7qQKHcKHBCkQMygCegUIARCjA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10EF-E1D7-45BC-8E0D-81C93AD57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686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188-87C9-4094-9398-F7FFB6C1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bomb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09D4-F4FD-4061-9C69-BE18324D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Embedded in legitimate program</a:t>
            </a:r>
          </a:p>
          <a:p>
            <a:r>
              <a:rPr lang="en-GB" dirty="0"/>
              <a:t>“explodes” after certain conditions are met</a:t>
            </a:r>
            <a:endParaRPr lang="nl-BE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60FE7E-276E-4724-AB19-2FB15A1A9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48" y="3608974"/>
            <a:ext cx="6094209" cy="26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B67D-630B-43DB-AA69-4C261D7D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rootkit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5DB6-033F-41A1-8424-FE5B3741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of a third party</a:t>
            </a:r>
          </a:p>
          <a:p>
            <a:r>
              <a:rPr lang="en-GB" dirty="0"/>
              <a:t>Installed after getting access</a:t>
            </a:r>
          </a:p>
          <a:p>
            <a:r>
              <a:rPr lang="en-GB" dirty="0"/>
              <a:t>Latches on OS</a:t>
            </a:r>
            <a:endParaRPr lang="nl-BE" dirty="0"/>
          </a:p>
        </p:txBody>
      </p:sp>
      <p:pic>
        <p:nvPicPr>
          <p:cNvPr id="1028" name="Picture 4" descr="Globenet International">
            <a:hlinkClick r:id="rId2"/>
            <a:extLst>
              <a:ext uri="{FF2B5EF4-FFF2-40B4-BE49-F238E27FC236}">
                <a16:creationId xmlns:a16="http://schemas.microsoft.com/office/drawing/2014/main" id="{0F9B90D0-3FE7-4C71-A236-BBE03670C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007" y="2249487"/>
            <a:ext cx="3887040" cy="254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72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AB43-7244-4669-87E7-F9F913EA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malware?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F04F-4C44-4975-AD00-DBCE33BC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Malicious software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748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BD18-E871-4004-8593-7DB840FB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malware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8BE4-DA41-4013-B06A-E02B0E1F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Adware </a:t>
            </a:r>
          </a:p>
          <a:p>
            <a:r>
              <a:rPr lang="en-GB" dirty="0"/>
              <a:t>Ransomware </a:t>
            </a:r>
          </a:p>
          <a:p>
            <a:r>
              <a:rPr lang="en-GB" dirty="0" err="1"/>
              <a:t>Bootsector</a:t>
            </a:r>
            <a:r>
              <a:rPr lang="en-GB" dirty="0"/>
              <a:t> virus</a:t>
            </a:r>
          </a:p>
          <a:p>
            <a:r>
              <a:rPr lang="en-GB" dirty="0"/>
              <a:t>Trojan</a:t>
            </a:r>
          </a:p>
          <a:p>
            <a:r>
              <a:rPr lang="en-GB" dirty="0"/>
              <a:t>Spyware </a:t>
            </a:r>
          </a:p>
          <a:p>
            <a:r>
              <a:rPr lang="en-GB" dirty="0"/>
              <a:t>Worm</a:t>
            </a:r>
          </a:p>
          <a:p>
            <a:r>
              <a:rPr lang="en-GB" dirty="0"/>
              <a:t>Logic bomb</a:t>
            </a:r>
          </a:p>
          <a:p>
            <a:r>
              <a:rPr lang="en-GB" dirty="0"/>
              <a:t>Rootkit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1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1659-8D8D-47C5-B46C-CFA09A90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adware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2766-4758-41BC-8997-32D5861C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Ads </a:t>
            </a:r>
            <a:endParaRPr lang="nl-BE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C0F58C5-4FBA-4D99-8C32-51818319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71" y="1571625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4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CCCB-C75A-4551-A5FA-958FF1B8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Ransomeware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92D5-AA9A-4AAF-A320-26DDF2BD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Blocks computer</a:t>
            </a:r>
          </a:p>
          <a:p>
            <a:r>
              <a:rPr lang="en-GB" dirty="0"/>
              <a:t>Ransom </a:t>
            </a:r>
            <a:endParaRPr lang="nl-BE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08B07B-48C2-428A-A861-47AF08D6B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05" y="915240"/>
            <a:ext cx="5715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5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2AC6-A1A2-421A-8745-BFA5B4E4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Bootsector</a:t>
            </a:r>
            <a:r>
              <a:rPr lang="en-GB" dirty="0"/>
              <a:t> virus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6B49-17B4-4F0D-87FD-8EF7B056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Latches to boot</a:t>
            </a:r>
          </a:p>
          <a:p>
            <a:r>
              <a:rPr lang="en-GB" dirty="0"/>
              <a:t>Hard to detect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851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8359-2D9F-4581-A29A-A7913079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Trojan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A6F7-CB8C-4FD6-A5B4-C9FBDC56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Backdoor </a:t>
            </a:r>
          </a:p>
          <a:p>
            <a:r>
              <a:rPr lang="en-GB" dirty="0"/>
              <a:t>Harmless on its own</a:t>
            </a:r>
            <a:endParaRPr lang="nl-BE" dirty="0"/>
          </a:p>
        </p:txBody>
      </p:sp>
      <p:pic>
        <p:nvPicPr>
          <p:cNvPr id="9" name="Picture 8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0E46956A-2A0E-491D-B5B8-4E5DDC762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85" y="346262"/>
            <a:ext cx="52197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F746-D791-4A90-A66E-745A4BBC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Spyware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72B0-966B-4C00-8DDB-DC6C33F8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Stores information</a:t>
            </a:r>
            <a:endParaRPr lang="nl-BE" dirty="0"/>
          </a:p>
        </p:txBody>
      </p:sp>
      <p:pic>
        <p:nvPicPr>
          <p:cNvPr id="7" name="Picture 6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EC1BBC2-C5B2-4189-A2D3-102C11A84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93" y="1203366"/>
            <a:ext cx="6762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2C20-F8FF-4647-BC2D-FB5BB55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3ECA-71D0-47FE-B118-BFD239B1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Multiplies by files/mail</a:t>
            </a:r>
            <a:endParaRPr lang="en-GB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10B3BA8-9044-41C8-B036-97644F4D8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00" y="1921113"/>
            <a:ext cx="2857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2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51</TotalTime>
  <Words>76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Malware</vt:lpstr>
      <vt:lpstr>What is malware?</vt:lpstr>
      <vt:lpstr>Types of malware</vt:lpstr>
      <vt:lpstr>adware</vt:lpstr>
      <vt:lpstr>Ransomeware</vt:lpstr>
      <vt:lpstr>Bootsector virus</vt:lpstr>
      <vt:lpstr>Trojan</vt:lpstr>
      <vt:lpstr>Spyware</vt:lpstr>
      <vt:lpstr>worm</vt:lpstr>
      <vt:lpstr>Logic bomb</vt:lpstr>
      <vt:lpstr>rootkit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</dc:title>
  <dc:creator>Jens</dc:creator>
  <cp:lastModifiedBy>Jens</cp:lastModifiedBy>
  <cp:revision>7</cp:revision>
  <dcterms:created xsi:type="dcterms:W3CDTF">2021-07-04T13:50:12Z</dcterms:created>
  <dcterms:modified xsi:type="dcterms:W3CDTF">2021-07-04T21:50:11Z</dcterms:modified>
</cp:coreProperties>
</file>