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9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94" r:id="rId15"/>
    <p:sldId id="265" r:id="rId16"/>
    <p:sldId id="266" r:id="rId17"/>
    <p:sldId id="260" r:id="rId18"/>
    <p:sldId id="267" r:id="rId19"/>
    <p:sldId id="269" r:id="rId20"/>
    <p:sldId id="270" r:id="rId21"/>
    <p:sldId id="281" r:id="rId22"/>
    <p:sldId id="272" r:id="rId23"/>
    <p:sldId id="273" r:id="rId24"/>
    <p:sldId id="274" r:id="rId25"/>
    <p:sldId id="282" r:id="rId26"/>
    <p:sldId id="293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36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€ 35.00</a:t>
            </a: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€ 107.80</a:t>
            </a: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€ 17.80</a:t>
            </a: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72935-77FD-4B59-9730-69DFA4AC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Vergelijking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FED22-3513-4370-A70C-8D6FE2E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DB3AD0C-4196-4516-B0AC-66BC45B34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Kortsluitingsbestendig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€ 305.20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51FE8C3-4234-42BB-A14F-254C82728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2001AF8-5F1C-408F-BE8F-1471C2BF46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Minder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switchpoorten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€160.60</a:t>
            </a:r>
          </a:p>
        </p:txBody>
      </p:sp>
    </p:spTree>
    <p:extLst>
      <p:ext uri="{BB962C8B-B14F-4D97-AF65-F5344CB8AC3E}">
        <p14:creationId xmlns:p14="http://schemas.microsoft.com/office/powerpoint/2010/main" val="26005591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Prijzen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zonder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BTW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1026" name="Picture 2" descr="HP OfficeJet Pro 7740 All-in-One (G5J38A) Main Image">
            <a:extLst>
              <a:ext uri="{FF2B5EF4-FFF2-40B4-BE49-F238E27FC236}">
                <a16:creationId xmlns:a16="http://schemas.microsoft.com/office/drawing/2014/main" id="{1BEC8D60-70E9-4947-863C-79351E98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93" y="3429000"/>
            <a:ext cx="2824269" cy="26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1</a:t>
            </a: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2" y="3617458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7" y="3617458"/>
            <a:ext cx="4503068" cy="1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95" y="3725132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€ 5,811.61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€ 1,220.44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 	 € 7,032.05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E4BB8-AD65-41B8-8A48-B18AA0F1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18" y="1636772"/>
            <a:ext cx="10058400" cy="46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€ 118.20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€ 145.00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€ 42.00</a:t>
            </a: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627</Words>
  <Application>Microsoft Office PowerPoint</Application>
  <PresentationFormat>Widescreen</PresentationFormat>
  <Paragraphs>183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Wingdings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Vergelijking</vt:lpstr>
      <vt:lpstr>Netwerkapparatuur: Server Rack</vt:lpstr>
      <vt:lpstr>Netwerkapparatuur: Bekabeling</vt:lpstr>
      <vt:lpstr>Hardware: Overzicht</vt:lpstr>
      <vt:lpstr>Hardware: Desktop</vt:lpstr>
      <vt:lpstr>Hardware: Monitor</vt:lpstr>
      <vt:lpstr>Hardware: Beamer</vt:lpstr>
      <vt:lpstr>Hardware: Beamer Toebehoren</vt:lpstr>
      <vt:lpstr>Hardware: Netwerkprinter</vt:lpstr>
      <vt:lpstr>Hardware: VoIP</vt:lpstr>
      <vt:lpstr>Hardware: Toebehoren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Yordi De Rijcke</cp:lastModifiedBy>
  <cp:revision>59</cp:revision>
  <dcterms:created xsi:type="dcterms:W3CDTF">2019-04-25T15:53:13Z</dcterms:created>
  <dcterms:modified xsi:type="dcterms:W3CDTF">2019-05-05T17:45:55Z</dcterms:modified>
</cp:coreProperties>
</file>