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6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95" r:id="rId15"/>
    <p:sldId id="265" r:id="rId16"/>
    <p:sldId id="266" r:id="rId17"/>
    <p:sldId id="260" r:id="rId18"/>
    <p:sldId id="267" r:id="rId19"/>
    <p:sldId id="269" r:id="rId20"/>
    <p:sldId id="270" r:id="rId21"/>
    <p:sldId id="281" r:id="rId22"/>
    <p:sldId id="272" r:id="rId23"/>
    <p:sldId id="273" r:id="rId24"/>
    <p:sldId id="294" r:id="rId25"/>
    <p:sldId id="274" r:id="rId26"/>
    <p:sldId id="261" r:id="rId27"/>
    <p:sldId id="275" r:id="rId28"/>
    <p:sldId id="276" r:id="rId29"/>
    <p:sldId id="277" r:id="rId30"/>
    <p:sldId id="279" r:id="rId31"/>
    <p:sldId id="280" r:id="rId32"/>
    <p:sldId id="282" r:id="rId33"/>
    <p:sldId id="293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40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72935-77FD-4B59-9730-69DFA4A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Vergelijking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FED22-3513-4370-A70C-8D6FE2E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DB3AD0C-4196-4516-B0AC-66BC45B34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Kortsluitingsbestendig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€ 305.20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51FE8C3-4234-42BB-A14F-254C82728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2001AF8-5F1C-408F-BE8F-1471C2BF46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Minder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switchpoorten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€160.60</a:t>
            </a:r>
          </a:p>
        </p:txBody>
      </p:sp>
    </p:spTree>
    <p:extLst>
      <p:ext uri="{BB962C8B-B14F-4D97-AF65-F5344CB8AC3E}">
        <p14:creationId xmlns:p14="http://schemas.microsoft.com/office/powerpoint/2010/main" val="2600559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VoIP: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Telenet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TV Scherm: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Prijzen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zonder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BTW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OfficeJet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7740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1026" name="Picture 2" descr="HP OfficeJet Pro 7740 All-in-One (G5J38A) Main Image">
            <a:extLst>
              <a:ext uri="{FF2B5EF4-FFF2-40B4-BE49-F238E27FC236}">
                <a16:creationId xmlns:a16="http://schemas.microsoft.com/office/drawing/2014/main" id="{1BEC8D60-70E9-4947-863C-79351E98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93" y="3429000"/>
            <a:ext cx="2824269" cy="2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Telenet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FreePhone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oproepen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tegelijkertijd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Keuzemenu met automatisch welkomst- en voicemailboodschap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Doorschakelingsopties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Opnemen en doorschakelen naar GSM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Volledig zelf instelbaar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www2.telenet.be/nl/business/producten-diensten/telefonie/freephone-business/_jcr_content/background_fullwidth/templatesection/section_content/grouping/grouped/tabs/tab2/content/nested_columns/parsys-0/grouping/grouped/image.img.png/1523352132415.png">
            <a:extLst>
              <a:ext uri="{FF2B5EF4-FFF2-40B4-BE49-F238E27FC236}">
                <a16:creationId xmlns:a16="http://schemas.microsoft.com/office/drawing/2014/main" id="{74114D5F-305F-46B9-9252-D908B50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8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7308-9215-413E-AF0B-E97DB60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TV Scherm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C3BBF-CDA9-4838-A76F-7854FE97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Finlux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FL4022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40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Newstar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NM-C440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Finlux FL4022 -  Full HD TV">
            <a:extLst>
              <a:ext uri="{FF2B5EF4-FFF2-40B4-BE49-F238E27FC236}">
                <a16:creationId xmlns:a16="http://schemas.microsoft.com/office/drawing/2014/main" id="{49E1744E-EFF0-47D6-9EF1-F99B8817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22862"/>
            <a:ext cx="3046517" cy="29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star NM-C440BLACK Main Image">
            <a:extLst>
              <a:ext uri="{FF2B5EF4-FFF2-40B4-BE49-F238E27FC236}">
                <a16:creationId xmlns:a16="http://schemas.microsoft.com/office/drawing/2014/main" id="{16A05131-82C9-44C1-B1CE-D11CE5BB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77" y="2661360"/>
            <a:ext cx="2177256" cy="32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984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- 3 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HDMI Switch - 5 Poorten met Afstandsbediening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553" y="4025159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92" y="4487937"/>
            <a:ext cx="3246308" cy="13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08" y="4418516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persnelle HDMI Switch - Splitter - Schakelaar - 3 Poorts">
            <a:extLst>
              <a:ext uri="{FF2B5EF4-FFF2-40B4-BE49-F238E27FC236}">
                <a16:creationId xmlns:a16="http://schemas.microsoft.com/office/drawing/2014/main" id="{3B3E005E-CC1B-42EB-B291-6B39B079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59" y="1779526"/>
            <a:ext cx="2291462" cy="22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MI Switch 5 Poorts met Afstandsbediening Ultra HD 4K 3D">
            <a:extLst>
              <a:ext uri="{FF2B5EF4-FFF2-40B4-BE49-F238E27FC236}">
                <a16:creationId xmlns:a16="http://schemas.microsoft.com/office/drawing/2014/main" id="{5F794904-F7B3-48AD-AE86-F038DDF1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85" y="2161874"/>
            <a:ext cx="1749619" cy="1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30FC29B-2331-41C8-95F5-4D00088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1737360"/>
            <a:ext cx="8206509" cy="4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09" y="4093239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(40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Opleiding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€ 15,447.80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€ 3,244.04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 	 € 18,691.84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4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783</Words>
  <Application>Microsoft Office PowerPoint</Application>
  <PresentationFormat>Breedbeeld</PresentationFormat>
  <Paragraphs>214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Vergelijking</vt:lpstr>
      <vt:lpstr>Netwerkapparatuur: Server Rack</vt:lpstr>
      <vt:lpstr>Netwerkapparatuur: Bekabeling</vt:lpstr>
      <vt:lpstr>Hardware: Overzicht</vt:lpstr>
      <vt:lpstr>Hardware: Desktop</vt:lpstr>
      <vt:lpstr>Hardware: Monitor</vt:lpstr>
      <vt:lpstr>Hardware: Beamer</vt:lpstr>
      <vt:lpstr>Hardware: Beamer Toebehoren</vt:lpstr>
      <vt:lpstr>Hardware: Netwerkprinter</vt:lpstr>
      <vt:lpstr>Hardware: VoIP</vt:lpstr>
      <vt:lpstr>Hardware: TV Scherm &amp; Beugel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IDrive Business Backup</vt:lpstr>
      <vt:lpstr>Licenties: SketchUp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64</cp:revision>
  <dcterms:created xsi:type="dcterms:W3CDTF">2019-04-25T15:53:13Z</dcterms:created>
  <dcterms:modified xsi:type="dcterms:W3CDTF">2019-05-06T11:47:58Z</dcterms:modified>
</cp:coreProperties>
</file>