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36"/>
  </p:notesMasterIdLst>
  <p:sldIdLst>
    <p:sldId id="258" r:id="rId2"/>
    <p:sldId id="287" r:id="rId3"/>
    <p:sldId id="285" r:id="rId4"/>
    <p:sldId id="259" r:id="rId5"/>
    <p:sldId id="286" r:id="rId6"/>
    <p:sldId id="288" r:id="rId7"/>
    <p:sldId id="262" r:id="rId8"/>
    <p:sldId id="263" r:id="rId9"/>
    <p:sldId id="264" r:id="rId10"/>
    <p:sldId id="289" r:id="rId11"/>
    <p:sldId id="290" r:id="rId12"/>
    <p:sldId id="291" r:id="rId13"/>
    <p:sldId id="292" r:id="rId14"/>
    <p:sldId id="295" r:id="rId15"/>
    <p:sldId id="265" r:id="rId16"/>
    <p:sldId id="266" r:id="rId17"/>
    <p:sldId id="260" r:id="rId18"/>
    <p:sldId id="267" r:id="rId19"/>
    <p:sldId id="269" r:id="rId20"/>
    <p:sldId id="270" r:id="rId21"/>
    <p:sldId id="281" r:id="rId22"/>
    <p:sldId id="272" r:id="rId23"/>
    <p:sldId id="273" r:id="rId24"/>
    <p:sldId id="294" r:id="rId25"/>
    <p:sldId id="274" r:id="rId26"/>
    <p:sldId id="261" r:id="rId27"/>
    <p:sldId id="275" r:id="rId28"/>
    <p:sldId id="276" r:id="rId29"/>
    <p:sldId id="277" r:id="rId30"/>
    <p:sldId id="279" r:id="rId31"/>
    <p:sldId id="280" r:id="rId32"/>
    <p:sldId id="282" r:id="rId33"/>
    <p:sldId id="293" r:id="rId34"/>
    <p:sldId id="28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45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5BD13-A9C0-4833-9A37-05C32DB0F83C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E73E-28F6-4BC4-9376-BACB29DCC2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4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4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402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49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700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653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080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22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2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568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56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107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CA46D-55D7-4D00-B507-F3F903E4163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E5095-B14D-4AB4-9243-764E93E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Voorstelling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ICT-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infrastructuur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1EEC27-55B3-4536-8CC0-47B274B9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73" y="1728254"/>
            <a:ext cx="2884434" cy="288443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AFF03-AF77-4084-B84C-D806D30E0A62}"/>
              </a:ext>
            </a:extLst>
          </p:cNvPr>
          <p:cNvSpPr txBox="1"/>
          <p:nvPr/>
        </p:nvSpPr>
        <p:spPr>
          <a:xfrm>
            <a:off x="1902204" y="4144780"/>
            <a:ext cx="531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Vastgoedgroep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40</a:t>
            </a:r>
          </a:p>
        </p:txBody>
      </p:sp>
    </p:spTree>
    <p:extLst>
      <p:ext uri="{BB962C8B-B14F-4D97-AF65-F5344CB8AC3E}">
        <p14:creationId xmlns:p14="http://schemas.microsoft.com/office/powerpoint/2010/main" val="2549741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79A2-ED60-43B0-A02B-F947BFB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1D167F-4518-4701-96C1-B1327EB6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4197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BB42F-A8DE-4CEE-9D20-3A4B413A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B7BCCE-7046-40C6-B77A-7C29214D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MikroTik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hEX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Energiezuinig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€ 35.00</a:t>
            </a:r>
          </a:p>
        </p:txBody>
      </p:sp>
      <p:pic>
        <p:nvPicPr>
          <p:cNvPr id="1028" name="Picture 4" descr="mikrotik_hex_lite.jpg">
            <a:extLst>
              <a:ext uri="{FF2B5EF4-FFF2-40B4-BE49-F238E27FC236}">
                <a16:creationId xmlns:a16="http://schemas.microsoft.com/office/drawing/2014/main" id="{A5455F7E-E14B-44AA-ABC5-1D32B852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92" y="3767024"/>
            <a:ext cx="3162119" cy="23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94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DE141-DC23-4573-981F-677F607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80326A-F154-4DBC-A368-B1B22A19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JGS516PE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PoE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€ 107.80</a:t>
            </a:r>
          </a:p>
        </p:txBody>
      </p:sp>
      <p:pic>
        <p:nvPicPr>
          <p:cNvPr id="2052" name="Picture 4" descr="https://www.netgear.com/images/OptionalVideos/jgs516.png">
            <a:extLst>
              <a:ext uri="{FF2B5EF4-FFF2-40B4-BE49-F238E27FC236}">
                <a16:creationId xmlns:a16="http://schemas.microsoft.com/office/drawing/2014/main" id="{FD3E3E0D-3C12-48D7-AE13-34B1C570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955" y="4029501"/>
            <a:ext cx="3277142" cy="21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2332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34022-F1E1-4EB6-844B-7D4180E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9F5C9E-A9B5-413B-B174-98432D3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Wireless N300 2T2R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PoE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€ 17.80</a:t>
            </a:r>
          </a:p>
        </p:txBody>
      </p:sp>
      <p:pic>
        <p:nvPicPr>
          <p:cNvPr id="5122" name="Picture 2" descr="https://images-na.ssl-images-amazon.com/images/I/61Ebk7ldyML._SL1500_.jpg">
            <a:extLst>
              <a:ext uri="{FF2B5EF4-FFF2-40B4-BE49-F238E27FC236}">
                <a16:creationId xmlns:a16="http://schemas.microsoft.com/office/drawing/2014/main" id="{A59FB29A-16D7-45E5-82D5-9A1D79A2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316" y="3127293"/>
            <a:ext cx="2751551" cy="27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94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72935-77FD-4B59-9730-69DFA4AC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Vergelijking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AFED22-3513-4370-A70C-8D6FE2EBF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DB3AD0C-4196-4516-B0AC-66BC45B34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Kortsluitingsbestendig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€ 305.20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951FE8C3-4234-42BB-A14F-254C82728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92001AF8-5F1C-408F-BE8F-1471C2BF46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Minder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switchpoorten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€160.60</a:t>
            </a:r>
          </a:p>
        </p:txBody>
      </p:sp>
    </p:spTree>
    <p:extLst>
      <p:ext uri="{BB962C8B-B14F-4D97-AF65-F5344CB8AC3E}">
        <p14:creationId xmlns:p14="http://schemas.microsoft.com/office/powerpoint/2010/main" val="26005591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1CCA-6633-41A2-8ED2-169F30F9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Server Rack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093ED1-2907-4E59-BCC1-0B7AA1E4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StarTech Server Rack +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Schap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Wandmontage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4U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uitbreiding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Massief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staal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Thumbnail 1 for Wall-Mount Server Rack with Built-in Shelf - Solid Steel - 4U">
            <a:extLst>
              <a:ext uri="{FF2B5EF4-FFF2-40B4-BE49-F238E27FC236}">
                <a16:creationId xmlns:a16="http://schemas.microsoft.com/office/drawing/2014/main" id="{1618FD7D-2936-4BA3-9491-869B6289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22" y="3514589"/>
            <a:ext cx="2405028" cy="24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mbnail 2 for Wall-Mount Server Rack with Built-in Shelf - Solid Steel - 4U">
            <a:extLst>
              <a:ext uri="{FF2B5EF4-FFF2-40B4-BE49-F238E27FC236}">
                <a16:creationId xmlns:a16="http://schemas.microsoft.com/office/drawing/2014/main" id="{B21F69AE-EDE7-4FBF-9953-3675136D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5" y="33379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0995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43959-96F4-4FD6-B3E6-B2D6B20C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Bekabeling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56DD1-731A-4814-922E-085457DE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625423 - 0,25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625427 - 0,5 m x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625421 - 2 m x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625426 - 10 m x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Cat6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bekabeling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Hogere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bandbreedte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jnitshop-product-images.s3.eu-central-1.amazonaws.com/00/86/90/01.jpg">
            <a:extLst>
              <a:ext uri="{FF2B5EF4-FFF2-40B4-BE49-F238E27FC236}">
                <a16:creationId xmlns:a16="http://schemas.microsoft.com/office/drawing/2014/main" id="{E8044121-239F-4009-88CE-5832DFB1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74" y="4159412"/>
            <a:ext cx="2524561" cy="19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83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243D0-41AB-4A59-88B7-6E8B6C0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218C1E-0550-443F-BB10-BC2E4D26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Desktop: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Monitor: BenQ BL2480T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Beamer: Epson EH-TW650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HP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OfficeJet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7740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VoIP: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Telenet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TV Scherm: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Finlux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FL4022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005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C7F9-453D-46E6-A9D5-0A7A4845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Desktop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57D767-8D06-4C5C-A409-C76EFC35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i5-8400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NVIDIA GeForce GTX 1050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Uitbreidbaar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32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Krachtig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werkpaard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</p:txBody>
      </p:sp>
      <p:pic>
        <p:nvPicPr>
          <p:cNvPr id="3074" name="Picture 2" descr="Lenovo Legion T530-28ICB 90JL00DBMH - Gaming Desktop">
            <a:extLst>
              <a:ext uri="{FF2B5EF4-FFF2-40B4-BE49-F238E27FC236}">
                <a16:creationId xmlns:a16="http://schemas.microsoft.com/office/drawing/2014/main" id="{609BD266-1DC4-4692-B27B-277EAC4C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6" y="2750144"/>
            <a:ext cx="2548592" cy="33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555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28D8-F9CE-4E20-AD12-15469E1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Monitor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32FA45-041A-45D9-A08B-67395306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BenQ BL2480T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EyeCare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Framebreedte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6mm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Ideaal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multiscreen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www.benq.eu/content/dam/b2c/en-eu/monitor/bl-series/bl2480t/gallery/2-bl2480_left45_1400x1400.png">
            <a:extLst>
              <a:ext uri="{FF2B5EF4-FFF2-40B4-BE49-F238E27FC236}">
                <a16:creationId xmlns:a16="http://schemas.microsoft.com/office/drawing/2014/main" id="{264B7A59-44B2-4024-A3E8-C334C044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4" y="2244436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812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BC4F7-6C5C-4D84-AD09-21A1BD72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Beginnen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FEDF63-63CB-4163-BD78-EBCED782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Vrijblijvend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Aanpassingen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Prijzen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zonder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BTW</a:t>
            </a:r>
          </a:p>
        </p:txBody>
      </p:sp>
    </p:spTree>
    <p:extLst>
      <p:ext uri="{BB962C8B-B14F-4D97-AF65-F5344CB8AC3E}">
        <p14:creationId xmlns:p14="http://schemas.microsoft.com/office/powerpoint/2010/main" val="34765825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53E0-774D-419F-9415-B49CFC01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C831D-CE74-4A66-89DC-BB861CB4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EH-TW650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1080p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Wi-Fi &amp; Mobile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&amp; VGA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3100 lumen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Vrijstaand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2" name="Picture 6" descr="Epson EH-TW650 rechterkant">
            <a:extLst>
              <a:ext uri="{FF2B5EF4-FFF2-40B4-BE49-F238E27FC236}">
                <a16:creationId xmlns:a16="http://schemas.microsoft.com/office/drawing/2014/main" id="{420EFCFF-3866-47EB-8F46-11D846CE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28" y="4123754"/>
            <a:ext cx="3967952" cy="18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293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9B872-EC69-40F2-BECB-E220E29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60E8C5-DE00-4792-B195-B5B98B9F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Vogel's VPC 545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Stevige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metalen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Elite Screens M92XWH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16:9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Projectiescherm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212cm x 140cm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Wand-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Elite Screens M92XWH (16:9) 212 x 140 Main Image">
            <a:extLst>
              <a:ext uri="{FF2B5EF4-FFF2-40B4-BE49-F238E27FC236}">
                <a16:creationId xmlns:a16="http://schemas.microsoft.com/office/drawing/2014/main" id="{257DB1AC-DED1-4EC9-9AFF-8DB56FD0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80" y="3170151"/>
            <a:ext cx="3377763" cy="31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ogel's VPC 545 product in gebruik">
            <a:extLst>
              <a:ext uri="{FF2B5EF4-FFF2-40B4-BE49-F238E27FC236}">
                <a16:creationId xmlns:a16="http://schemas.microsoft.com/office/drawing/2014/main" id="{C295B683-839E-413F-9792-3AC03C24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67" y="3502714"/>
            <a:ext cx="2658061" cy="24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874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15DD6-ABF4-437A-B6FB-93898834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31BC7-1FBA-4FCB-B643-A21C5707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OfficeJet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7740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A3 &amp;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Inkjet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1026" name="Picture 2" descr="HP OfficeJet Pro 7740 All-in-One (G5J38A) Main Image">
            <a:extLst>
              <a:ext uri="{FF2B5EF4-FFF2-40B4-BE49-F238E27FC236}">
                <a16:creationId xmlns:a16="http://schemas.microsoft.com/office/drawing/2014/main" id="{1BEC8D60-70E9-4947-863C-79351E98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93" y="3429000"/>
            <a:ext cx="2824269" cy="261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737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BE4F5-7C5A-49A3-90D0-BEA88C8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VoIP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1F550D-B70F-41C2-8295-62455FDF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Telenet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oproepen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tegelijkertijd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Keuzemenu met automatisch welkomst- en voicemailboodschap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Doorschakelingsopties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Opnemen en doorschakelen naar GSM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Volledig zelf instelbaar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www2.telenet.be/nl/business/producten-diensten/telefonie/freephone-business/_jcr_content/background_fullwidth/templatesection/section_content/grouping/grouped/tabs/tab2/content/nested_columns/parsys-0/grouping/grouped/image.img.png/1523352132415.png">
            <a:extLst>
              <a:ext uri="{FF2B5EF4-FFF2-40B4-BE49-F238E27FC236}">
                <a16:creationId xmlns:a16="http://schemas.microsoft.com/office/drawing/2014/main" id="{74114D5F-305F-46B9-9252-D908B50B0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88" y="359621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123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7308-9215-413E-AF0B-E97DB60A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TV Scherm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BC3BBF-CDA9-4838-A76F-7854FE97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Finlux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FL4022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40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50 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Newstar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NM-C440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Finlux FL4022 -  Full HD TV">
            <a:extLst>
              <a:ext uri="{FF2B5EF4-FFF2-40B4-BE49-F238E27FC236}">
                <a16:creationId xmlns:a16="http://schemas.microsoft.com/office/drawing/2014/main" id="{49E1744E-EFF0-47D6-9EF1-F99B8817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3122862"/>
            <a:ext cx="3046517" cy="29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wstar NM-C440BLACK Main Image">
            <a:extLst>
              <a:ext uri="{FF2B5EF4-FFF2-40B4-BE49-F238E27FC236}">
                <a16:creationId xmlns:a16="http://schemas.microsoft.com/office/drawing/2014/main" id="{16A05131-82C9-44C1-B1CE-D11CE5BB3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77" y="2661360"/>
            <a:ext cx="2177256" cy="32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6984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6E007-D9D2-409F-900E-6A6B105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26927F-7434-4BFA-9AAA-4D5D1C81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K120 - AZERTY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Toetsenbord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M90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Muis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1m x 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5m x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HDMI Switch - 3 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HDMI Switch - 5 Poorten met Afstandsbediening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Logitech M90 - Muis">
            <a:extLst>
              <a:ext uri="{FF2B5EF4-FFF2-40B4-BE49-F238E27FC236}">
                <a16:creationId xmlns:a16="http://schemas.microsoft.com/office/drawing/2014/main" id="{CD8E40EB-C507-42EF-A985-418A7B73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553" y="4025159"/>
            <a:ext cx="943616" cy="19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tech K120 - Toetsenbord - Azerty">
            <a:extLst>
              <a:ext uri="{FF2B5EF4-FFF2-40B4-BE49-F238E27FC236}">
                <a16:creationId xmlns:a16="http://schemas.microsoft.com/office/drawing/2014/main" id="{315ED26C-8ED5-4304-B5EF-F15D7F84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192" y="4487937"/>
            <a:ext cx="3246308" cy="138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image.allekabels.nl/image/1192855-0/hdmi-kabel-1.4-high-speed-aanbieding-0.5-meter.jpg">
            <a:extLst>
              <a:ext uri="{FF2B5EF4-FFF2-40B4-BE49-F238E27FC236}">
                <a16:creationId xmlns:a16="http://schemas.microsoft.com/office/drawing/2014/main" id="{7DED18FE-E2DB-42F3-B955-EFBBEE5C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08" y="4418516"/>
            <a:ext cx="1885995" cy="18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upersnelle HDMI Switch - Splitter - Schakelaar - 3 Poorts">
            <a:extLst>
              <a:ext uri="{FF2B5EF4-FFF2-40B4-BE49-F238E27FC236}">
                <a16:creationId xmlns:a16="http://schemas.microsoft.com/office/drawing/2014/main" id="{3B3E005E-CC1B-42EB-B291-6B39B079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059" y="1779526"/>
            <a:ext cx="2291462" cy="224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DMI Switch 5 Poorts met Afstandsbediening Ultra HD 4K 3D">
            <a:extLst>
              <a:ext uri="{FF2B5EF4-FFF2-40B4-BE49-F238E27FC236}">
                <a16:creationId xmlns:a16="http://schemas.microsoft.com/office/drawing/2014/main" id="{5F794904-F7B3-48AD-AE86-F038DDF1F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385" y="2161874"/>
            <a:ext cx="1749619" cy="169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6110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79CF5-10C1-4248-830D-D079FAA8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BAA26D-A762-4517-8F81-1A4D0304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Windows 10 Pro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Office 365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Teamleader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Cloud Backup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SketchUp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GIMP</a:t>
            </a:r>
          </a:p>
        </p:txBody>
      </p:sp>
    </p:spTree>
    <p:extLst>
      <p:ext uri="{BB962C8B-B14F-4D97-AF65-F5344CB8AC3E}">
        <p14:creationId xmlns:p14="http://schemas.microsoft.com/office/powerpoint/2010/main" val="104310864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54885-3ADA-4045-9ACB-BF13BC3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Microsoft Windows 10 Pro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7AC8B4-164A-461A-AEE1-2BDB77BA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Geavanceerde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BitLocker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Whiteboard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 Device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Office 365 For Business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5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E47A4EF-AA04-40BF-BD04-8BEE8A5B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928010"/>
            <a:ext cx="5672747" cy="10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482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55C7D-CA8C-4F20-85CF-DDD501CD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  <a:t>: Office 365 Business Premium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A97F4-63CF-4062-BD2C-6FF09406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Officepakket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Outlook, Word, Excel…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E-maildomeinadres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Postvak 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1TB OneDrive opslag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Aantal: 3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0" name="Picture 4" descr="Image result for office 365 logo png">
            <a:extLst>
              <a:ext uri="{FF2B5EF4-FFF2-40B4-BE49-F238E27FC236}">
                <a16:creationId xmlns:a16="http://schemas.microsoft.com/office/drawing/2014/main" id="{9C37A40D-6E03-46B7-86C8-FDDCB3D7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24" y="4787474"/>
            <a:ext cx="4980808" cy="114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035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DC39C-A138-4112-88C9-2A9790E2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AutoCAD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881B26-3107-45A1-ADD5-D85128C6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voordeeltarief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3</a:t>
            </a:r>
          </a:p>
        </p:txBody>
      </p:sp>
      <p:pic>
        <p:nvPicPr>
          <p:cNvPr id="8198" name="Picture 6" descr="Related image">
            <a:extLst>
              <a:ext uri="{FF2B5EF4-FFF2-40B4-BE49-F238E27FC236}">
                <a16:creationId xmlns:a16="http://schemas.microsoft.com/office/drawing/2014/main" id="{1EFB2FF0-A11E-468A-87C2-0EC1BC87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20" y="4325929"/>
            <a:ext cx="5284163" cy="172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51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F1CF-3A67-4500-9C2F-A1DA5CA1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8AF65E-14E8-4629-AFD6-F11E99BF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30FC29B-2331-41C8-95F5-4D000882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45" y="1737360"/>
            <a:ext cx="8206509" cy="43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23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7110A-32DC-4B51-8DF1-5139E6C3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Backup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439730-742E-495D-A418-92D480CB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Cloud Backup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Continuous Data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Open File Backup</a:t>
            </a:r>
          </a:p>
        </p:txBody>
      </p:sp>
      <p:pic>
        <p:nvPicPr>
          <p:cNvPr id="9218" name="Picture 2" descr="Image result for idrive logo png">
            <a:extLst>
              <a:ext uri="{FF2B5EF4-FFF2-40B4-BE49-F238E27FC236}">
                <a16:creationId xmlns:a16="http://schemas.microsoft.com/office/drawing/2014/main" id="{3B65EF2C-9FAE-44F6-9BC4-88587CCD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62" y="4136966"/>
            <a:ext cx="5066894" cy="190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2560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5DBD1-F4BE-47D2-BE1F-35E317B2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SketchUp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43B295-0267-4CBD-A7FE-90BCA3B3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Gratis</a:t>
            </a:r>
          </a:p>
        </p:txBody>
      </p:sp>
      <p:pic>
        <p:nvPicPr>
          <p:cNvPr id="1030" name="Picture 6" descr="Image result for sketchup logo png">
            <a:extLst>
              <a:ext uri="{FF2B5EF4-FFF2-40B4-BE49-F238E27FC236}">
                <a16:creationId xmlns:a16="http://schemas.microsoft.com/office/drawing/2014/main" id="{64D39B77-23E7-433E-84FC-99A357A4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09" y="4093239"/>
            <a:ext cx="1639706" cy="177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0278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02B3-218E-49DA-8CFF-C7CE0F8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Verloop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4F0ABA-EC52-4AAF-9E74-5D85A79C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Geschatte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installatieduur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5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(40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Opleiding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Garantie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onderhoudscontract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24/7 Helpdesk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Interventies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892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50B5B-D4AB-4360-8885-408FB397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42E82-4AC8-4912-9E78-20E5801C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Totaal zonder BTW		 € 15,875.80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BTW bedrag 21%		 € 3,333.92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Eindtotaal			 € 19,209.72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2099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038E0DC2-720F-4154-96B5-AC97B8FD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6" y="640080"/>
            <a:ext cx="3203334" cy="32033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2DE87-3F1A-4C32-A486-23463975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A95410E-3341-4DFA-B33E-41E126841569}"/>
              </a:ext>
            </a:extLst>
          </p:cNvPr>
          <p:cNvSpPr txBox="1"/>
          <p:nvPr/>
        </p:nvSpPr>
        <p:spPr>
          <a:xfrm>
            <a:off x="1709013" y="4067360"/>
            <a:ext cx="4138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HASHPEE NV</a:t>
            </a: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b="1" dirty="0" err="1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Lindelaan</a:t>
            </a:r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34, 9000 Gent 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Tel: 052 42 09 60 | Fax: 02 287 64 13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info@hashpee.be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www.hashpee.be</a:t>
            </a:r>
          </a:p>
        </p:txBody>
      </p:sp>
    </p:spTree>
    <p:extLst>
      <p:ext uri="{BB962C8B-B14F-4D97-AF65-F5344CB8AC3E}">
        <p14:creationId xmlns:p14="http://schemas.microsoft.com/office/powerpoint/2010/main" val="13621345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21A47-A5AC-46CB-9F3E-6367E3A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E7A50-A4AF-4968-A605-C572B33E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Modem: TP-Link DOCSIS 3.0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Router: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Switch: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Point: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Server Rack: StarTech - 4U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Bekabeling: Equip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0,25m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3 x 0,5m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 x 2m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4 x 10m</a:t>
            </a:r>
          </a:p>
        </p:txBody>
      </p:sp>
    </p:spTree>
    <p:extLst>
      <p:ext uri="{BB962C8B-B14F-4D97-AF65-F5344CB8AC3E}">
        <p14:creationId xmlns:p14="http://schemas.microsoft.com/office/powerpoint/2010/main" val="29923561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EF1FF-D48F-4A21-9FB6-0C68B098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Modem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FC525-6745-4F30-B24D-CF127D7A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CM500-1AZNAS DOCSIS 3.0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300 Mb/s Download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24/7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https://images-na.ssl-images-amazon.com/images/I/51WfgjZu-cL._SL1350_.jpg">
            <a:extLst>
              <a:ext uri="{FF2B5EF4-FFF2-40B4-BE49-F238E27FC236}">
                <a16:creationId xmlns:a16="http://schemas.microsoft.com/office/drawing/2014/main" id="{D4A3292C-3C79-4690-8FA3-8B1E3FC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333" y="1991851"/>
            <a:ext cx="2452507" cy="41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01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B49D5-C7A1-4028-9837-C9E02CBA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F71DD5-9419-43FB-BA50-3AEA3500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4A2C6-A52D-4AF0-B446-482F06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47035-AF1D-4F40-A5E0-52628D3B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Kwalitatieve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bedrijven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Bescherming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kortsluitingen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4k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€ 118.20</a:t>
            </a:r>
          </a:p>
        </p:txBody>
      </p:sp>
      <p:pic>
        <p:nvPicPr>
          <p:cNvPr id="2050" name="Picture 2" descr="https://static.tp-link.com/TL-ER6020(UN)-2.0-02_normal_1515461292898t.jpg">
            <a:extLst>
              <a:ext uri="{FF2B5EF4-FFF2-40B4-BE49-F238E27FC236}">
                <a16:creationId xmlns:a16="http://schemas.microsoft.com/office/drawing/2014/main" id="{E2DB2467-5A1B-44F9-8EBE-210D1DCA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30645" b="24106"/>
          <a:stretch/>
        </p:blipFill>
        <p:spPr bwMode="auto">
          <a:xfrm>
            <a:off x="8142927" y="4355317"/>
            <a:ext cx="3653490" cy="16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823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58EA1-1BF0-4455-9AF3-6CE2F06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81B03A-84E1-4F18-BE09-57605527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 PoE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€ 145.00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www.netgear.com/images/OptionalVideos/jgs524e-3-4rt-photo-large.png">
            <a:extLst>
              <a:ext uri="{FF2B5EF4-FFF2-40B4-BE49-F238E27FC236}">
                <a16:creationId xmlns:a16="http://schemas.microsoft.com/office/drawing/2014/main" id="{AC186D19-B0EE-467C-B997-055B10B2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20" y="3735605"/>
            <a:ext cx="3593940" cy="23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215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67DA0-A28B-48E4-808B-674A808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D9113C-7ECB-4134-9522-1664C99C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Captive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Gemakkelijke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meegeleverde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Wand–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€ 42.00</a:t>
            </a:r>
          </a:p>
        </p:txBody>
      </p:sp>
      <p:pic>
        <p:nvPicPr>
          <p:cNvPr id="6146" name="Picture 2" descr="https://static.tp-link.com/EAP110_EU_3.0_01_normal_1512813622080x.jpg">
            <a:extLst>
              <a:ext uri="{FF2B5EF4-FFF2-40B4-BE49-F238E27FC236}">
                <a16:creationId xmlns:a16="http://schemas.microsoft.com/office/drawing/2014/main" id="{88828ADE-EA98-4871-B09B-89E4CEE4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68" y="2654721"/>
            <a:ext cx="3558152" cy="35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981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ugblik">
  <a:themeElements>
    <a:clrScheme name="Aangepast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2683C6"/>
      </a:accent1>
      <a:accent2>
        <a:srgbClr val="3F6CAD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801</Words>
  <Application>Microsoft Office PowerPoint</Application>
  <PresentationFormat>Breedbeeld</PresentationFormat>
  <Paragraphs>227</Paragraphs>
  <Slides>34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Segoe UI</vt:lpstr>
      <vt:lpstr>Terugblik</vt:lpstr>
      <vt:lpstr>Voorstelling  ICT-infrastructuur</vt:lpstr>
      <vt:lpstr>Voor We Beginnen</vt:lpstr>
      <vt:lpstr>Overzicht</vt:lpstr>
      <vt:lpstr>Netwerkapparatuur: Overzicht</vt:lpstr>
      <vt:lpstr>Netwerkapparatuur: Modem</vt:lpstr>
      <vt:lpstr>Aanbevolen Configuratie</vt:lpstr>
      <vt:lpstr>Router</vt:lpstr>
      <vt:lpstr>Switch</vt:lpstr>
      <vt:lpstr>Access Point</vt:lpstr>
      <vt:lpstr>Budget Configuratie</vt:lpstr>
      <vt:lpstr>Router</vt:lpstr>
      <vt:lpstr>Switch </vt:lpstr>
      <vt:lpstr>Access Point</vt:lpstr>
      <vt:lpstr>Vergelijking</vt:lpstr>
      <vt:lpstr>Netwerkapparatuur: Server Rack</vt:lpstr>
      <vt:lpstr>Netwerkapparatuur: Bekabeling</vt:lpstr>
      <vt:lpstr>Hardware: Overzicht</vt:lpstr>
      <vt:lpstr>Hardware: Desktop</vt:lpstr>
      <vt:lpstr>Hardware: Monitor</vt:lpstr>
      <vt:lpstr>Hardware: Beamer</vt:lpstr>
      <vt:lpstr>Hardware: Beamer Toebehoren</vt:lpstr>
      <vt:lpstr>Hardware: Netwerkprinter</vt:lpstr>
      <vt:lpstr>Hardware: VoIP</vt:lpstr>
      <vt:lpstr>Hardware: TV Scherm &amp; Beugel</vt:lpstr>
      <vt:lpstr>Hardware: Toebehoren</vt:lpstr>
      <vt:lpstr>Licenties: Overzicht</vt:lpstr>
      <vt:lpstr>Licenties: Microsoft Windows 10 Pro</vt:lpstr>
      <vt:lpstr>Licenties: Office 365 Business Premium</vt:lpstr>
      <vt:lpstr>Licenties: AutoCAD</vt:lpstr>
      <vt:lpstr>Licenties: IDrive Business Backup</vt:lpstr>
      <vt:lpstr>Licenties: SketchUp</vt:lpstr>
      <vt:lpstr>Installatie &amp; Verder Verloop</vt:lpstr>
      <vt:lpstr>Prijs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Voorstelling  ICT-infrastructuur</dc:title>
  <dc:creator>Jens Van Liefferinge</dc:creator>
  <cp:lastModifiedBy>Jens Van Liefferinge</cp:lastModifiedBy>
  <cp:revision>61</cp:revision>
  <dcterms:created xsi:type="dcterms:W3CDTF">2019-04-25T15:53:13Z</dcterms:created>
  <dcterms:modified xsi:type="dcterms:W3CDTF">2019-05-05T15:26:00Z</dcterms:modified>
</cp:coreProperties>
</file>