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8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65" r:id="rId15"/>
    <p:sldId id="266" r:id="rId16"/>
    <p:sldId id="260" r:id="rId17"/>
    <p:sldId id="267" r:id="rId18"/>
    <p:sldId id="268" r:id="rId19"/>
    <p:sldId id="269" r:id="rId20"/>
    <p:sldId id="270" r:id="rId21"/>
    <p:sldId id="281" r:id="rId22"/>
    <p:sldId id="271" r:id="rId23"/>
    <p:sldId id="272" r:id="rId24"/>
    <p:sldId id="273" r:id="rId25"/>
    <p:sldId id="284" r:id="rId26"/>
    <p:sldId id="274" r:id="rId27"/>
    <p:sldId id="261" r:id="rId28"/>
    <p:sldId id="275" r:id="rId29"/>
    <p:sldId id="276" r:id="rId30"/>
    <p:sldId id="277" r:id="rId31"/>
    <p:sldId id="278" r:id="rId32"/>
    <p:sldId id="279" r:id="rId33"/>
    <p:sldId id="280" r:id="rId34"/>
    <p:sldId id="282" r:id="rId35"/>
    <p:sldId id="293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Laptop: HP Pavilion 15-CS1009NB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Ricoh MPC 2003SP-G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Nikon D3500</a:t>
            </a: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28748-B1BA-4DC4-8EA7-D8C19FD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352306-34DF-4B37-91AA-0A967A7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Pavilion 15-CS1009NB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i5-8265U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NVIDIA GeForce MX150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Klein,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handig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om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nemen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P Pavilion 15-cs1009nb - Laptop - 15.6 Inch - Azerty">
            <a:extLst>
              <a:ext uri="{FF2B5EF4-FFF2-40B4-BE49-F238E27FC236}">
                <a16:creationId xmlns:a16="http://schemas.microsoft.com/office/drawing/2014/main" id="{CA43A411-3E5F-4142-AE7F-05970D89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07" y="3294258"/>
            <a:ext cx="4276645" cy="28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951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EBB3-9DA1-4221-ADAC-7CCF0BA1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BE957-6975-4EB6-A689-EF22EE33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Ricoh MPC 2003SP-G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pagina’s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minuut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5122" name="Picture 2" descr="https://www.reprotec.nl/wp-content/uploads/2015/04/mpc2003-12.png">
            <a:extLst>
              <a:ext uri="{FF2B5EF4-FFF2-40B4-BE49-F238E27FC236}">
                <a16:creationId xmlns:a16="http://schemas.microsoft.com/office/drawing/2014/main" id="{06126EFD-DE0C-4005-8917-01820E8E7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8209" r="18488" b="10167"/>
          <a:stretch/>
        </p:blipFill>
        <p:spPr bwMode="auto">
          <a:xfrm>
            <a:off x="8563292" y="2500515"/>
            <a:ext cx="3329109" cy="37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079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4102" name="Picture 6" descr="Epson WorkForce WF-2860DWF - All-In-One Printer (4-in-1)">
            <a:extLst>
              <a:ext uri="{FF2B5EF4-FFF2-40B4-BE49-F238E27FC236}">
                <a16:creationId xmlns:a16="http://schemas.microsoft.com/office/drawing/2014/main" id="{EA2D21AC-02E0-4E51-9E7E-AC31A239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938" y="3642721"/>
            <a:ext cx="3194306" cy="23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E0188-2F62-409B-8BC7-A93C7135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FE130A-388F-41C9-B5E8-D0730BFC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Nikon D3500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DSLR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24.2 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Uitwisselbare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lenzen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Support</a:t>
            </a:r>
          </a:p>
        </p:txBody>
      </p:sp>
      <p:pic>
        <p:nvPicPr>
          <p:cNvPr id="6146" name="Picture 2" descr="Photo of D3500">
            <a:extLst>
              <a:ext uri="{FF2B5EF4-FFF2-40B4-BE49-F238E27FC236}">
                <a16:creationId xmlns:a16="http://schemas.microsoft.com/office/drawing/2014/main" id="{4D436121-325B-4A87-AC1D-80899E09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525" y="2921680"/>
            <a:ext cx="3595045" cy="30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58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AD4EA6-4CCE-44F9-A383-8A3D5530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98" y="1870556"/>
            <a:ext cx="7712364" cy="39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5CA7E-3B26-42F5-A41E-ACC67168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B784-55DB-4F47-9440-FDE11C34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CRM en Offertes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Tijdregistratie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Leadmanagement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Agendabeheer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Facturatie: + € 25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Project Management: + € 50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Support Tickets: + € 50 / maand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140E708-88AB-4AA6-A901-8A41A5D89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1" y="4862441"/>
            <a:ext cx="5352501" cy="10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280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 &amp; GIMP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26" name="Picture 2" descr="Image result for gimp logo png">
            <a:extLst>
              <a:ext uri="{FF2B5EF4-FFF2-40B4-BE49-F238E27FC236}">
                <a16:creationId xmlns:a16="http://schemas.microsoft.com/office/drawing/2014/main" id="{5C0E2DA2-BD96-4B4C-83D6-E4C887A4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25" y="4086797"/>
            <a:ext cx="2414463" cy="18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11" y="4100268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(40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€ 18,573.79 	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€ 3,900.50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	 € 22,474.29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863</Words>
  <Application>Microsoft Office PowerPoint</Application>
  <PresentationFormat>Breedbeeld</PresentationFormat>
  <Paragraphs>232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Netwerkapparatuur: Server Rack</vt:lpstr>
      <vt:lpstr>Netwerkapparatuur: Bekabeling</vt:lpstr>
      <vt:lpstr>Hardware: Overzicht</vt:lpstr>
      <vt:lpstr>Hardware: Desktop</vt:lpstr>
      <vt:lpstr>Hardware: Laptop</vt:lpstr>
      <vt:lpstr>Hardware: Monitor</vt:lpstr>
      <vt:lpstr>Hardware: Beamer</vt:lpstr>
      <vt:lpstr>Hardware: Beamer Toebehoren</vt:lpstr>
      <vt:lpstr>Hardware: Kopieermachine</vt:lpstr>
      <vt:lpstr>Hardware: Netwerkprinter</vt:lpstr>
      <vt:lpstr>Hardware: VoIP</vt:lpstr>
      <vt:lpstr>Hardware: Fotocamera: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Teamleader CRM</vt:lpstr>
      <vt:lpstr>Licenties: IDrive Business Backup</vt:lpstr>
      <vt:lpstr>Licenties: SketchUp &amp; GIMP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51</cp:revision>
  <dcterms:created xsi:type="dcterms:W3CDTF">2019-04-25T15:53:13Z</dcterms:created>
  <dcterms:modified xsi:type="dcterms:W3CDTF">2019-04-28T19:20:03Z</dcterms:modified>
</cp:coreProperties>
</file>