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8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65" r:id="rId15"/>
    <p:sldId id="266" r:id="rId16"/>
    <p:sldId id="260" r:id="rId17"/>
    <p:sldId id="267" r:id="rId18"/>
    <p:sldId id="269" r:id="rId19"/>
    <p:sldId id="270" r:id="rId20"/>
    <p:sldId id="281" r:id="rId21"/>
    <p:sldId id="272" r:id="rId22"/>
    <p:sldId id="273" r:id="rId23"/>
    <p:sldId id="274" r:id="rId24"/>
    <p:sldId id="282" r:id="rId25"/>
    <p:sldId id="293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€ 5,811.61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€ 1,220.44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€ 7,032.05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F04EF11-97C6-45FA-AD3F-63E25A06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42" y="1845734"/>
            <a:ext cx="8985875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580</Words>
  <Application>Microsoft Office PowerPoint</Application>
  <PresentationFormat>Breedbeeld</PresentationFormat>
  <Paragraphs>167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Toebehoren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57</cp:revision>
  <dcterms:created xsi:type="dcterms:W3CDTF">2019-04-25T15:53:13Z</dcterms:created>
  <dcterms:modified xsi:type="dcterms:W3CDTF">2019-04-28T19:58:38Z</dcterms:modified>
</cp:coreProperties>
</file>