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8" r:id="rId2"/>
    <p:sldId id="259" r:id="rId3"/>
    <p:sldId id="262" r:id="rId4"/>
    <p:sldId id="263" r:id="rId5"/>
    <p:sldId id="264" r:id="rId6"/>
    <p:sldId id="265" r:id="rId7"/>
    <p:sldId id="266" r:id="rId8"/>
    <p:sldId id="260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61" r:id="rId18"/>
    <p:sldId id="275" r:id="rId19"/>
    <p:sldId id="276" r:id="rId20"/>
    <p:sldId id="277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98" d="100"/>
          <a:sy n="98" d="100"/>
        </p:scale>
        <p:origin x="5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85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840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14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370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86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4908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932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329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65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6FCA46D-55D7-4D00-B507-F3F903E4163B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856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810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FCA46D-55D7-4D00-B507-F3F903E4163B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2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887EC64-DACC-4108-9FAB-6E288FBC20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05C4A0-68A2-4496-87A5-5478E3274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E041E6-AC36-4409-B797-2FE54253E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F9E5095-B14D-4AB4-9243-764E93E5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Voorstelling</a:t>
            </a: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ICT-</a:t>
            </a:r>
            <a:r>
              <a:rPr lang="en-US" sz="5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infrastructuur</a:t>
            </a:r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A01EEC27-55B3-4536-8CC0-47B274B92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173" y="1728254"/>
            <a:ext cx="2884434" cy="2884434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172AFF03-AF77-4084-B84C-D806D30E0A62}"/>
              </a:ext>
            </a:extLst>
          </p:cNvPr>
          <p:cNvSpPr txBox="1"/>
          <p:nvPr/>
        </p:nvSpPr>
        <p:spPr>
          <a:xfrm>
            <a:off x="1902204" y="4144780"/>
            <a:ext cx="5318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Vastgoedgroep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24</a:t>
            </a:r>
          </a:p>
        </p:txBody>
      </p:sp>
    </p:spTree>
    <p:extLst>
      <p:ext uri="{BB962C8B-B14F-4D97-AF65-F5344CB8AC3E}">
        <p14:creationId xmlns:p14="http://schemas.microsoft.com/office/powerpoint/2010/main" val="254974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528748-B1BA-4DC4-8EA7-D8C19FDE4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Hardware: Laptop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F352306-34DF-4B37-91AA-0A967A77F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295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E528D8-F9CE-4E20-AD12-15469E1C5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Hardware: Monitor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732FA45-041A-45D9-A08B-67395306A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181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B153E0-774D-419F-9415-B49CFC013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Hardware: Beamer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A7C831D-CE74-4A66-89DC-BB861CB4E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429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65EBB3-9DA1-4221-ADAC-7CCF0BA10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Hardware: </a:t>
            </a:r>
            <a:r>
              <a:rPr lang="en-GB" dirty="0" err="1"/>
              <a:t>Kopieermachine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F8BE957-6975-4EB6-A689-EF22EE330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Ricoh MPC 2003SP-G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A3 &amp; A4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Printen</a:t>
            </a:r>
            <a:r>
              <a:rPr lang="en-GB" dirty="0"/>
              <a:t> – </a:t>
            </a:r>
            <a:r>
              <a:rPr lang="en-GB" dirty="0" err="1"/>
              <a:t>Scannen</a:t>
            </a:r>
            <a:r>
              <a:rPr lang="en-GB" dirty="0"/>
              <a:t> – </a:t>
            </a:r>
            <a:r>
              <a:rPr lang="en-GB" dirty="0" err="1"/>
              <a:t>Kopiëren</a:t>
            </a:r>
            <a:r>
              <a:rPr lang="en-GB" dirty="0"/>
              <a:t> - </a:t>
            </a:r>
            <a:r>
              <a:rPr lang="en-GB" dirty="0" err="1"/>
              <a:t>Faxen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Dubbelzijdig</a:t>
            </a:r>
            <a:r>
              <a:rPr lang="en-GB" dirty="0"/>
              <a:t> – </a:t>
            </a:r>
            <a:r>
              <a:rPr lang="en-GB" dirty="0" err="1"/>
              <a:t>Kleur</a:t>
            </a:r>
            <a:r>
              <a:rPr lang="en-GB" dirty="0"/>
              <a:t> – </a:t>
            </a:r>
            <a:r>
              <a:rPr lang="en-GB" dirty="0" err="1"/>
              <a:t>Zwartwit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20 </a:t>
            </a:r>
            <a:r>
              <a:rPr lang="en-GB" dirty="0" err="1"/>
              <a:t>pagina’s</a:t>
            </a:r>
            <a:r>
              <a:rPr lang="en-GB" dirty="0"/>
              <a:t> / </a:t>
            </a:r>
            <a:r>
              <a:rPr lang="en-GB" dirty="0" err="1"/>
              <a:t>minuut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Mobile - </a:t>
            </a:r>
            <a:r>
              <a:rPr lang="en-GB" dirty="0" err="1"/>
              <a:t>Wifi</a:t>
            </a:r>
            <a:r>
              <a:rPr lang="en-GB" dirty="0"/>
              <a:t> Printing</a:t>
            </a:r>
          </a:p>
        </p:txBody>
      </p:sp>
      <p:pic>
        <p:nvPicPr>
          <p:cNvPr id="5122" name="Picture 2" descr="https://www.reprotec.nl/wp-content/uploads/2015/04/mpc2003-12.png">
            <a:extLst>
              <a:ext uri="{FF2B5EF4-FFF2-40B4-BE49-F238E27FC236}">
                <a16:creationId xmlns:a16="http://schemas.microsoft.com/office/drawing/2014/main" id="{06126EFD-DE0C-4005-8917-01820E8E7E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64" t="8209" r="18488" b="10167"/>
          <a:stretch/>
        </p:blipFill>
        <p:spPr bwMode="auto">
          <a:xfrm>
            <a:off x="8563292" y="2500515"/>
            <a:ext cx="3329109" cy="3739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607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15DD6-ABF4-437A-B6FB-938988345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Hardware: </a:t>
            </a:r>
            <a:r>
              <a:rPr lang="en-GB" dirty="0" err="1"/>
              <a:t>Netwerkprinter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E31BC7-1FBA-4FCB-B643-A21C5707B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Epson </a:t>
            </a:r>
            <a:r>
              <a:rPr lang="en-GB" dirty="0" err="1"/>
              <a:t>WorkForce</a:t>
            </a:r>
            <a:r>
              <a:rPr lang="en-GB" dirty="0"/>
              <a:t> Pro WF2860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A4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Inkjet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Printen</a:t>
            </a:r>
            <a:r>
              <a:rPr lang="en-GB" dirty="0"/>
              <a:t> – </a:t>
            </a:r>
            <a:r>
              <a:rPr lang="en-GB" dirty="0" err="1"/>
              <a:t>Scannen</a:t>
            </a:r>
            <a:r>
              <a:rPr lang="en-GB" dirty="0"/>
              <a:t> – </a:t>
            </a:r>
            <a:r>
              <a:rPr lang="en-GB" dirty="0" err="1"/>
              <a:t>Kopiëren</a:t>
            </a:r>
            <a:r>
              <a:rPr lang="en-GB" dirty="0"/>
              <a:t> - </a:t>
            </a:r>
            <a:r>
              <a:rPr lang="en-GB" dirty="0" err="1"/>
              <a:t>Faxen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Dubbelzijdig</a:t>
            </a:r>
            <a:r>
              <a:rPr lang="en-GB" dirty="0"/>
              <a:t> – </a:t>
            </a:r>
            <a:r>
              <a:rPr lang="en-GB" dirty="0" err="1"/>
              <a:t>Kleur</a:t>
            </a:r>
            <a:r>
              <a:rPr lang="en-GB" dirty="0"/>
              <a:t> - </a:t>
            </a:r>
            <a:r>
              <a:rPr lang="en-GB" dirty="0" err="1"/>
              <a:t>Zwartwit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Wifi</a:t>
            </a:r>
            <a:r>
              <a:rPr lang="en-GB" dirty="0"/>
              <a:t> Printing</a:t>
            </a:r>
          </a:p>
        </p:txBody>
      </p:sp>
      <p:pic>
        <p:nvPicPr>
          <p:cNvPr id="4102" name="Picture 6" descr="Epson WorkForce WF-2860DWF - All-In-One Printer (4-in-1)">
            <a:extLst>
              <a:ext uri="{FF2B5EF4-FFF2-40B4-BE49-F238E27FC236}">
                <a16:creationId xmlns:a16="http://schemas.microsoft.com/office/drawing/2014/main" id="{EA2D21AC-02E0-4E51-9E7E-AC31A239B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8938" y="3642721"/>
            <a:ext cx="3194306" cy="233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573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3BE4F5-7C5A-49A3-90D0-BEA88C8C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Hardware: IP </a:t>
            </a:r>
            <a:r>
              <a:rPr lang="en-GB" dirty="0" err="1"/>
              <a:t>Telefoon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1F550D-B70F-41C2-8295-62455FDF3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512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E6E007-D9D2-409F-900E-6A6B1059C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Hardware: </a:t>
            </a:r>
            <a:r>
              <a:rPr lang="en-GB" dirty="0" err="1"/>
              <a:t>Toebehoren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26927F-7434-4BFA-9AAA-4D5D1C81B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Logitech K120 - AZERTY </a:t>
            </a:r>
            <a:r>
              <a:rPr lang="en-GB" dirty="0" err="1"/>
              <a:t>Toetsenbord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Logitech M90 - </a:t>
            </a:r>
            <a:r>
              <a:rPr lang="en-GB" dirty="0" err="1"/>
              <a:t>Muis</a:t>
            </a:r>
            <a:endParaRPr lang="en-GB" dirty="0"/>
          </a:p>
        </p:txBody>
      </p:sp>
      <p:pic>
        <p:nvPicPr>
          <p:cNvPr id="3074" name="Picture 2" descr="Logitech M90 - Muis">
            <a:extLst>
              <a:ext uri="{FF2B5EF4-FFF2-40B4-BE49-F238E27FC236}">
                <a16:creationId xmlns:a16="http://schemas.microsoft.com/office/drawing/2014/main" id="{CD8E40EB-C507-42EF-A985-418A7B73B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872" y="3617458"/>
            <a:ext cx="943616" cy="1952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ogitech K120 - Toetsenbord - Azerty">
            <a:extLst>
              <a:ext uri="{FF2B5EF4-FFF2-40B4-BE49-F238E27FC236}">
                <a16:creationId xmlns:a16="http://schemas.microsoft.com/office/drawing/2014/main" id="{315ED26C-8ED5-4304-B5EF-F15D7F84F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047" y="3617458"/>
            <a:ext cx="4503068" cy="191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761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79CF5-10C1-4248-830D-D079FAA84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Licenties</a:t>
            </a:r>
            <a:r>
              <a:rPr lang="en-GB" dirty="0"/>
              <a:t>: </a:t>
            </a:r>
            <a:r>
              <a:rPr lang="en-GB" dirty="0" err="1"/>
              <a:t>Overzicht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0BAA26D-A762-4517-8F81-1A4D03041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Microsoft Windows 10 Pro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Microsoft Office 365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AutoCAD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Teamleader</a:t>
            </a:r>
            <a:r>
              <a:rPr lang="en-GB" dirty="0"/>
              <a:t> CRM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IDrive</a:t>
            </a:r>
            <a:r>
              <a:rPr lang="en-GB" dirty="0"/>
              <a:t> Business Cloud Backup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SketchUp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GIMP</a:t>
            </a:r>
          </a:p>
        </p:txBody>
      </p:sp>
    </p:spTree>
    <p:extLst>
      <p:ext uri="{BB962C8B-B14F-4D97-AF65-F5344CB8AC3E}">
        <p14:creationId xmlns:p14="http://schemas.microsoft.com/office/powerpoint/2010/main" val="1043108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54885-3ADA-4045-9ACB-BF13BC33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Licenties</a:t>
            </a:r>
            <a:r>
              <a:rPr lang="en-GB" dirty="0"/>
              <a:t>: Microsoft Windows 10 Pro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7AC8B4-164A-461A-AEE1-2BDB77BAA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348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A55C7D-CA8C-4F20-85CF-DDD501CDF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Licenties</a:t>
            </a:r>
            <a:r>
              <a:rPr lang="en-GB" dirty="0"/>
              <a:t>: Office 365 Business Premium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DA97F4-63CF-4062-BD2C-6FF094063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303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E21A47-A5AC-46CB-9F3E-6367E3ABE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Netwerkapparatuur</a:t>
            </a:r>
            <a:r>
              <a:rPr lang="en-GB" dirty="0"/>
              <a:t>: </a:t>
            </a:r>
            <a:r>
              <a:rPr lang="en-GB" dirty="0" err="1"/>
              <a:t>Overzicht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84E7A50-A4AF-4968-A605-C572B33ED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Router: TP-Link </a:t>
            </a:r>
            <a:r>
              <a:rPr lang="en-GB" dirty="0" err="1"/>
              <a:t>SafeStream</a:t>
            </a:r>
            <a:r>
              <a:rPr lang="en-GB" dirty="0"/>
              <a:t> TL-ER6020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Switch: </a:t>
            </a:r>
            <a:r>
              <a:rPr lang="en-GB" dirty="0" err="1"/>
              <a:t>Netgear</a:t>
            </a:r>
            <a:r>
              <a:rPr lang="en-GB" dirty="0"/>
              <a:t> JGS524PE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Access Point: TP-Link EAP110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Server Rack: StarTech - 4U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Bekabeling: Equip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2 x 0,25m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3 x 0,5m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5 x 10m</a:t>
            </a:r>
          </a:p>
        </p:txBody>
      </p:sp>
    </p:spTree>
    <p:extLst>
      <p:ext uri="{BB962C8B-B14F-4D97-AF65-F5344CB8AC3E}">
        <p14:creationId xmlns:p14="http://schemas.microsoft.com/office/powerpoint/2010/main" val="2992356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FDC39C-A138-4112-88C9-2A9790E24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Licenties</a:t>
            </a:r>
            <a:r>
              <a:rPr lang="en-GB" dirty="0"/>
              <a:t>: AutoCAD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D881B26-3107-45A1-ADD5-D85128C65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45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95CA7E-3B26-42F5-A41E-ACC67168D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Licenties</a:t>
            </a:r>
            <a:r>
              <a:rPr lang="en-GB" dirty="0"/>
              <a:t>: </a:t>
            </a:r>
            <a:r>
              <a:rPr lang="en-GB" dirty="0" err="1"/>
              <a:t>Teamleader</a:t>
            </a:r>
            <a:r>
              <a:rPr lang="en-GB" dirty="0"/>
              <a:t> CRM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35B784-55DB-4F47-9440-FDE11C34A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22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07110A-32DC-4B51-8DF1-5139E6C3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Licenties</a:t>
            </a:r>
            <a:r>
              <a:rPr lang="en-GB" dirty="0"/>
              <a:t>: </a:t>
            </a:r>
            <a:r>
              <a:rPr lang="en-GB" dirty="0" err="1"/>
              <a:t>IDrive</a:t>
            </a:r>
            <a:r>
              <a:rPr lang="en-GB" dirty="0"/>
              <a:t> Business Backup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439730-742E-495D-A418-92D480CBB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3125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E5DBD1-F4BE-47D2-BE1F-35E317B2B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Licenties</a:t>
            </a:r>
            <a:r>
              <a:rPr lang="en-GB" dirty="0"/>
              <a:t>: SketchUp &amp; GIMP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643B295-0267-4CBD-A7FE-90BCA3B3E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Gratis</a:t>
            </a:r>
          </a:p>
        </p:txBody>
      </p:sp>
      <p:pic>
        <p:nvPicPr>
          <p:cNvPr id="1026" name="Picture 2" descr="Image result for gimp logo png">
            <a:extLst>
              <a:ext uri="{FF2B5EF4-FFF2-40B4-BE49-F238E27FC236}">
                <a16:creationId xmlns:a16="http://schemas.microsoft.com/office/drawing/2014/main" id="{5C0E2DA2-BD96-4B4C-83D6-E4C887A40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8025" y="4086797"/>
            <a:ext cx="2414463" cy="1802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ketchup logo png">
            <a:extLst>
              <a:ext uri="{FF2B5EF4-FFF2-40B4-BE49-F238E27FC236}">
                <a16:creationId xmlns:a16="http://schemas.microsoft.com/office/drawing/2014/main" id="{64D39B77-23E7-433E-84FC-99A357A43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511" y="4100268"/>
            <a:ext cx="1639706" cy="177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002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14A2C6-A52D-4AF0-B446-482F06F3A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Netwerkapparatuur</a:t>
            </a:r>
            <a:r>
              <a:rPr lang="en-GB" dirty="0"/>
              <a:t>: Router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447035-AF1D-4F40-A5E0-52628D3BB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982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58EA1-1BF0-4455-9AF3-6CE2F0666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Netwerkapparatuur</a:t>
            </a:r>
            <a:r>
              <a:rPr lang="en-GB" dirty="0"/>
              <a:t>: Switch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381B03A-84E1-4F18-BE09-576055278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521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767DA0-A28B-48E4-808B-674A808B6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Netwerkapparatuur</a:t>
            </a:r>
            <a:r>
              <a:rPr lang="en-GB" dirty="0"/>
              <a:t>: Access Point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AD9113C-7ECB-4134-9522-1664C99CE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298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7F1CCA-6633-41A2-8ED2-169F30F9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Netwerkapparatuur</a:t>
            </a:r>
            <a:r>
              <a:rPr lang="en-GB" dirty="0"/>
              <a:t>: Server Rack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093ED1-2907-4E59-BCC1-0B7AA1E43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StarTech Server Rack + </a:t>
            </a:r>
            <a:r>
              <a:rPr lang="en-GB" dirty="0" err="1"/>
              <a:t>Schap</a:t>
            </a:r>
            <a:r>
              <a:rPr lang="en-GB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Wandmontage</a:t>
            </a:r>
            <a:r>
              <a:rPr lang="en-GB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4U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Massief</a:t>
            </a:r>
            <a:r>
              <a:rPr lang="en-GB" dirty="0"/>
              <a:t> </a:t>
            </a:r>
            <a:r>
              <a:rPr lang="en-GB" dirty="0" err="1"/>
              <a:t>staal</a:t>
            </a:r>
            <a:endParaRPr lang="en-GB" dirty="0"/>
          </a:p>
        </p:txBody>
      </p:sp>
      <p:pic>
        <p:nvPicPr>
          <p:cNvPr id="2050" name="Picture 2" descr="Thumbnail 1 for Wall-Mount Server Rack with Built-in Shelf - Solid Steel - 4U">
            <a:extLst>
              <a:ext uri="{FF2B5EF4-FFF2-40B4-BE49-F238E27FC236}">
                <a16:creationId xmlns:a16="http://schemas.microsoft.com/office/drawing/2014/main" id="{1618FD7D-2936-4BA3-9491-869B62892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022" y="3514589"/>
            <a:ext cx="2405028" cy="240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umbnail 2 for Wall-Mount Server Rack with Built-in Shelf - Solid Steel - 4U">
            <a:extLst>
              <a:ext uri="{FF2B5EF4-FFF2-40B4-BE49-F238E27FC236}">
                <a16:creationId xmlns:a16="http://schemas.microsoft.com/office/drawing/2014/main" id="{B21F69AE-EDE7-4FBF-9953-3675136DB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545" y="3337993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309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E43959-96F4-4FD6-B3E6-B2D6B20CB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Netwerkapparatuur</a:t>
            </a:r>
            <a:r>
              <a:rPr lang="en-GB" dirty="0"/>
              <a:t>: Bekabeling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556DD1-731A-4814-922E-085457DEE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28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3243D0-41AB-4A59-88B7-6E8B6C01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Hardware: </a:t>
            </a:r>
            <a:r>
              <a:rPr lang="en-GB" dirty="0" err="1"/>
              <a:t>Overzicht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218C1E-0550-443F-BB10-BC2E4D26A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Desktop: Lenovo Legion T530-28ICB 90JL00DBMH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Laptop: HP Pavilion 15-CS1009NB 15.6 Inch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Monitor: BenQ BL2480T 24 inch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Beamer: Epson EH-TW650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Kopieermachine</a:t>
            </a:r>
            <a:r>
              <a:rPr lang="en-GB" dirty="0"/>
              <a:t>: Ricoh MPC 2003SP-G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Netwerkprinter</a:t>
            </a:r>
            <a:r>
              <a:rPr lang="en-GB" dirty="0"/>
              <a:t>: HP </a:t>
            </a:r>
            <a:r>
              <a:rPr lang="en-GB" dirty="0" err="1"/>
              <a:t>Color</a:t>
            </a:r>
            <a:r>
              <a:rPr lang="en-GB" dirty="0"/>
              <a:t> LaserJet Pro MFP M281FDW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IP </a:t>
            </a:r>
            <a:r>
              <a:rPr lang="en-GB" dirty="0" err="1"/>
              <a:t>Telefoon</a:t>
            </a:r>
            <a:r>
              <a:rPr lang="en-GB" dirty="0"/>
              <a:t>: </a:t>
            </a:r>
            <a:r>
              <a:rPr lang="en-GB" dirty="0" err="1"/>
              <a:t>Htek</a:t>
            </a:r>
            <a:r>
              <a:rPr lang="en-GB" dirty="0"/>
              <a:t> UC924 4-Line Gigabit</a:t>
            </a:r>
          </a:p>
        </p:txBody>
      </p:sp>
    </p:spTree>
    <p:extLst>
      <p:ext uri="{BB962C8B-B14F-4D97-AF65-F5344CB8AC3E}">
        <p14:creationId xmlns:p14="http://schemas.microsoft.com/office/powerpoint/2010/main" val="3204300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90C7F9-453D-46E6-A9D5-0A7A4845F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Hardware: Desktop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D57D767-8D06-4C5C-A409-C76EFC358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155524"/>
      </p:ext>
    </p:extLst>
  </p:cSld>
  <p:clrMapOvr>
    <a:masterClrMapping/>
  </p:clrMapOvr>
</p:sld>
</file>

<file path=ppt/theme/theme1.xml><?xml version="1.0" encoding="utf-8"?>
<a:theme xmlns:a="http://schemas.openxmlformats.org/drawingml/2006/main" name="Terugblik">
  <a:themeElements>
    <a:clrScheme name="Aangepast 1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2683C6"/>
      </a:accent1>
      <a:accent2>
        <a:srgbClr val="3F6CAD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133</TotalTime>
  <Words>276</Words>
  <Application>Microsoft Office PowerPoint</Application>
  <PresentationFormat>Breedbeeld</PresentationFormat>
  <Paragraphs>65</Paragraphs>
  <Slides>23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Segoe UI</vt:lpstr>
      <vt:lpstr>Terugblik</vt:lpstr>
      <vt:lpstr>Voorstelling  ICT-infrastructuur</vt:lpstr>
      <vt:lpstr>Netwerkapparatuur: Overzicht</vt:lpstr>
      <vt:lpstr>Netwerkapparatuur: Router</vt:lpstr>
      <vt:lpstr>Netwerkapparatuur: Switch</vt:lpstr>
      <vt:lpstr>Netwerkapparatuur: Access Point</vt:lpstr>
      <vt:lpstr>Netwerkapparatuur: Server Rack</vt:lpstr>
      <vt:lpstr>Netwerkapparatuur: Bekabeling</vt:lpstr>
      <vt:lpstr>Hardware: Overzicht</vt:lpstr>
      <vt:lpstr>Hardware: Desktop</vt:lpstr>
      <vt:lpstr>Hardware: Laptop</vt:lpstr>
      <vt:lpstr>Hardware: Monitor</vt:lpstr>
      <vt:lpstr>Hardware: Beamer</vt:lpstr>
      <vt:lpstr>Hardware: Kopieermachine</vt:lpstr>
      <vt:lpstr>Hardware: Netwerkprinter</vt:lpstr>
      <vt:lpstr>Hardware: IP Telefoon</vt:lpstr>
      <vt:lpstr>Hardware: Toebehoren</vt:lpstr>
      <vt:lpstr>Licenties: Overzicht</vt:lpstr>
      <vt:lpstr>Licenties: Microsoft Windows 10 Pro</vt:lpstr>
      <vt:lpstr>Licenties: Office 365 Business Premium</vt:lpstr>
      <vt:lpstr>Licenties: AutoCAD</vt:lpstr>
      <vt:lpstr>Licenties: Teamleader CRM</vt:lpstr>
      <vt:lpstr>Licenties: IDrive Business Backup</vt:lpstr>
      <vt:lpstr>Licenties: SketchUp &amp; GIMP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Voorstelling  ICT-infrastructuur</dc:title>
  <dc:creator>Jens Van Liefferinge</dc:creator>
  <cp:lastModifiedBy>Jens Van Liefferinge</cp:lastModifiedBy>
  <cp:revision>14</cp:revision>
  <dcterms:created xsi:type="dcterms:W3CDTF">2019-04-24T20:14:45Z</dcterms:created>
  <dcterms:modified xsi:type="dcterms:W3CDTF">2019-04-24T22:28:32Z</dcterms:modified>
</cp:coreProperties>
</file>