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1"/>
  </p:notesMasterIdLst>
  <p:sldIdLst>
    <p:sldId id="258" r:id="rId2"/>
    <p:sldId id="285" r:id="rId3"/>
    <p:sldId id="259" r:id="rId4"/>
    <p:sldId id="262" r:id="rId5"/>
    <p:sldId id="263" r:id="rId6"/>
    <p:sldId id="286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0" r:id="rId15"/>
    <p:sldId id="281" r:id="rId16"/>
    <p:sldId id="271" r:id="rId17"/>
    <p:sldId id="272" r:id="rId18"/>
    <p:sldId id="273" r:id="rId19"/>
    <p:sldId id="284" r:id="rId20"/>
    <p:sldId id="274" r:id="rId21"/>
    <p:sldId id="261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BD13-A9C0-4833-9A37-05C32DB0F83C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E73E-28F6-4BC4-9376-BACB29DCC2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Laptop: HP Pavilion 15-CS1009NB 15.6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Kopieermachine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Ricoh MPC 2003SP-G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Epson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WorkForce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WF2860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VoIP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Telefoon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Htek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UC924 4-Line Gigabit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Fotocamera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Nikon D3500</a:t>
            </a: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NVIDIA GeForce GTX 1050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Uitbreidbaar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32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Krachtig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werkpaard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</p:txBody>
      </p:sp>
      <p:pic>
        <p:nvPicPr>
          <p:cNvPr id="3074" name="Picture 2" descr="Lenovo Legion T530-28ICB 90JL00DBMH - Gaming Desktop">
            <a:extLst>
              <a:ext uri="{FF2B5EF4-FFF2-40B4-BE49-F238E27FC236}">
                <a16:creationId xmlns:a16="http://schemas.microsoft.com/office/drawing/2014/main" id="{609BD266-1DC4-4692-B27B-277EAC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6" y="2750144"/>
            <a:ext cx="2548592" cy="33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28748-B1BA-4DC4-8EA7-D8C19FDE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Laptop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352306-34DF-4B37-91AA-0A967A77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HP Pavilion 15-CS1009NB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15.6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i5-8265U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NVIDIA GeForce MX150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Klein,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licht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handig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om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nemen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P Pavilion 15-cs1009nb - Laptop - 15.6 Inch - Azerty">
            <a:extLst>
              <a:ext uri="{FF2B5EF4-FFF2-40B4-BE49-F238E27FC236}">
                <a16:creationId xmlns:a16="http://schemas.microsoft.com/office/drawing/2014/main" id="{CA43A411-3E5F-4142-AE7F-05970D89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207" y="3294258"/>
            <a:ext cx="4276645" cy="28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951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BenQ BL2480T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EyeCare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Framebreedte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6mm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Ideaal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www.benq.eu/content/dam/b2c/en-eu/monitor/bl-series/bl2480t/gallery/2-bl2480_left45_1400x1400.png">
            <a:extLst>
              <a:ext uri="{FF2B5EF4-FFF2-40B4-BE49-F238E27FC236}">
                <a16:creationId xmlns:a16="http://schemas.microsoft.com/office/drawing/2014/main" id="{264B7A59-44B2-4024-A3E8-C334C04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224443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EH-TW650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1080p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Wi-Fi &amp; Mobile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&amp; 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3100 lumen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Vrijstaand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Epson EH-TW650 rechterkant">
            <a:extLst>
              <a:ext uri="{FF2B5EF4-FFF2-40B4-BE49-F238E27FC236}">
                <a16:creationId xmlns:a16="http://schemas.microsoft.com/office/drawing/2014/main" id="{420EFCFF-3866-47EB-8F46-11D846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28" y="4123754"/>
            <a:ext cx="3967952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9B872-EC69-40F2-BECB-E220E29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0E8C5-DE00-4792-B195-B5B98B9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Vogel's VPC 545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Stevige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metalen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Elite Screens M92XWH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16:9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Projectiescherm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212cm x 140cm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lite Screens M92XWH (16:9) 212 x 140 Main Image">
            <a:extLst>
              <a:ext uri="{FF2B5EF4-FFF2-40B4-BE49-F238E27FC236}">
                <a16:creationId xmlns:a16="http://schemas.microsoft.com/office/drawing/2014/main" id="{257DB1AC-DED1-4EC9-9AFF-8DB56FD0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80" y="3170151"/>
            <a:ext cx="3377763" cy="31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gel's VPC 545 product in gebruik">
            <a:extLst>
              <a:ext uri="{FF2B5EF4-FFF2-40B4-BE49-F238E27FC236}">
                <a16:creationId xmlns:a16="http://schemas.microsoft.com/office/drawing/2014/main" id="{C295B683-839E-413F-9792-3AC03C24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67" y="3502714"/>
            <a:ext cx="2658061" cy="2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874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5EBB3-9DA1-4221-ADAC-7CCF0BA1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Kopieermachine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8BE957-6975-4EB6-A689-EF22EE33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Ricoh MPC 2003SP-G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20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pagina’s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minuut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Mobile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5122" name="Picture 2" descr="https://www.reprotec.nl/wp-content/uploads/2015/04/mpc2003-12.png">
            <a:extLst>
              <a:ext uri="{FF2B5EF4-FFF2-40B4-BE49-F238E27FC236}">
                <a16:creationId xmlns:a16="http://schemas.microsoft.com/office/drawing/2014/main" id="{06126EFD-DE0C-4005-8917-01820E8E7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8209" r="18488" b="10167"/>
          <a:stretch/>
        </p:blipFill>
        <p:spPr bwMode="auto">
          <a:xfrm>
            <a:off x="8563292" y="2500515"/>
            <a:ext cx="3329109" cy="373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079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WorkForce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WF2860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4102" name="Picture 6" descr="Epson WorkForce WF-2860DWF - All-In-One Printer (4-in-1)">
            <a:extLst>
              <a:ext uri="{FF2B5EF4-FFF2-40B4-BE49-F238E27FC236}">
                <a16:creationId xmlns:a16="http://schemas.microsoft.com/office/drawing/2014/main" id="{EA2D21AC-02E0-4E51-9E7E-AC31A239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938" y="3642721"/>
            <a:ext cx="3194306" cy="233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VoIP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Telefoon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Htek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UC924 4-Line Gigabit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Group Conferencing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Telefoonboek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https://cdn3.volusion.com/2hew6.esfv2/v/vspfiles/photos/UC924-2T.jpg?1527830524">
            <a:extLst>
              <a:ext uri="{FF2B5EF4-FFF2-40B4-BE49-F238E27FC236}">
                <a16:creationId xmlns:a16="http://schemas.microsoft.com/office/drawing/2014/main" id="{BB1D590D-0A12-44C5-BBF1-363CCDDC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53" y="3090276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E0188-2F62-409B-8BC7-A93C7135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Fotocamera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FE130A-388F-41C9-B5E8-D0730BFC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Nikon D3500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DSLR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24.2 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Uitwisselbare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lenzen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Mobile Support</a:t>
            </a:r>
          </a:p>
        </p:txBody>
      </p:sp>
      <p:pic>
        <p:nvPicPr>
          <p:cNvPr id="6146" name="Picture 2" descr="Photo of D3500">
            <a:extLst>
              <a:ext uri="{FF2B5EF4-FFF2-40B4-BE49-F238E27FC236}">
                <a16:creationId xmlns:a16="http://schemas.microsoft.com/office/drawing/2014/main" id="{4D436121-325B-4A87-AC1D-80899E099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525" y="2921680"/>
            <a:ext cx="3595045" cy="30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58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F1CF-3A67-4500-9C2F-A1DA5CA1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AF65E-14E8-4629-AFD6-F11E99B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AD4EA6-4CCE-44F9-A383-8A3D5530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98" y="1870556"/>
            <a:ext cx="7712364" cy="39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K120 - AZERTY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Toetsenbord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M90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Muis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1m x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5m x 1</a:t>
            </a:r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2" y="3617458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7" y="3617458"/>
            <a:ext cx="4503068" cy="19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mage.allekabels.nl/image/1192855-0/hdmi-kabel-1.4-high-speed-aanbieding-0.5-meter.jpg">
            <a:extLst>
              <a:ext uri="{FF2B5EF4-FFF2-40B4-BE49-F238E27FC236}">
                <a16:creationId xmlns:a16="http://schemas.microsoft.com/office/drawing/2014/main" id="{7DED18FE-E2DB-42F3-B955-EFBBEE5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95" y="3725132"/>
            <a:ext cx="1885995" cy="18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79CF5-10C1-4248-830D-D079FAA8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AA26D-A762-4517-8F81-1A4D0304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Windows 10 Pro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Office 365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Cloud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SketchUp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GIMP</a:t>
            </a:r>
          </a:p>
        </p:txBody>
      </p:sp>
    </p:spTree>
    <p:extLst>
      <p:ext uri="{BB962C8B-B14F-4D97-AF65-F5344CB8AC3E}">
        <p14:creationId xmlns:p14="http://schemas.microsoft.com/office/powerpoint/2010/main" val="104310864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4885-3ADA-4045-9ACB-BF13BC3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Microsoft Windows 10 Pro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7AC8B4-164A-461A-AEE1-2BDB77BA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Geavanceerde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BitLocker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Whiteboard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 Device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Office 365 For Business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E47A4EF-AA04-40BF-BD04-8BEE8A5B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928010"/>
            <a:ext cx="5672747" cy="10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82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55C7D-CA8C-4F20-85CF-DDD501C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>: Office 365 Business Premium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A97F4-63CF-4062-BD2C-6FF09406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Officepakket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Outlook, Word, Excel…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E-maildomeinadres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Postvak 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1TB OneDrive opslag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Aantal: 3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0" name="Picture 4" descr="Image result for office 365 logo png">
            <a:extLst>
              <a:ext uri="{FF2B5EF4-FFF2-40B4-BE49-F238E27FC236}">
                <a16:creationId xmlns:a16="http://schemas.microsoft.com/office/drawing/2014/main" id="{9C37A40D-6E03-46B7-86C8-FDDCB3D7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24" y="4787474"/>
            <a:ext cx="4980808" cy="114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0356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DC39C-A138-4112-88C9-2A9790E2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AutoCAD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881B26-3107-45A1-ADD5-D85128C6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voordeeltarief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</a:p>
        </p:txBody>
      </p:sp>
      <p:pic>
        <p:nvPicPr>
          <p:cNvPr id="8198" name="Picture 6" descr="Related image">
            <a:extLst>
              <a:ext uri="{FF2B5EF4-FFF2-40B4-BE49-F238E27FC236}">
                <a16:creationId xmlns:a16="http://schemas.microsoft.com/office/drawing/2014/main" id="{1EFB2FF0-A11E-468A-87C2-0EC1BC87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20" y="4325929"/>
            <a:ext cx="5284163" cy="172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514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5CA7E-3B26-42F5-A41E-ACC67168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35B784-55DB-4F47-9440-FDE11C34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CRM en Offertes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Tijdregistratie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Leadmanagement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Agendabeheer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Facturatie: + € 25 / maand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Project Management: + € 50 / maand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Support Tickets: + € 50 / maand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140E708-88AB-4AA6-A901-8A41A5D89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1" y="4862441"/>
            <a:ext cx="5352501" cy="10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28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7110A-32DC-4B51-8DF1-5139E6C3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Backup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439730-742E-495D-A418-92D480CB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Cloud Backup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Continuous Data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Open File Backup</a:t>
            </a:r>
          </a:p>
        </p:txBody>
      </p:sp>
      <p:pic>
        <p:nvPicPr>
          <p:cNvPr id="9218" name="Picture 2" descr="Image result for idrive logo png">
            <a:extLst>
              <a:ext uri="{FF2B5EF4-FFF2-40B4-BE49-F238E27FC236}">
                <a16:creationId xmlns:a16="http://schemas.microsoft.com/office/drawing/2014/main" id="{3B65EF2C-9FAE-44F6-9BC4-88587CCD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62" y="4136966"/>
            <a:ext cx="5066894" cy="19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256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5DBD1-F4BE-47D2-BE1F-35E317B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SketchUp &amp; GIMP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43B295-0267-4CBD-A7FE-90BCA3B3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Gratis</a:t>
            </a:r>
          </a:p>
        </p:txBody>
      </p:sp>
      <p:pic>
        <p:nvPicPr>
          <p:cNvPr id="1026" name="Picture 2" descr="Image result for gimp logo png">
            <a:extLst>
              <a:ext uri="{FF2B5EF4-FFF2-40B4-BE49-F238E27FC236}">
                <a16:creationId xmlns:a16="http://schemas.microsoft.com/office/drawing/2014/main" id="{5C0E2DA2-BD96-4B4C-83D6-E4C887A4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25" y="4086797"/>
            <a:ext cx="2414463" cy="180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etchup logo png">
            <a:extLst>
              <a:ext uri="{FF2B5EF4-FFF2-40B4-BE49-F238E27FC236}">
                <a16:creationId xmlns:a16="http://schemas.microsoft.com/office/drawing/2014/main" id="{64D39B77-23E7-433E-84FC-99A357A4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11" y="4100268"/>
            <a:ext cx="1639706" cy="177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027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02B3-218E-49DA-8CFF-C7CE0F8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Verloop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0ABA-EC52-4AAF-9E74-5D85A79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Geschatte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installatieduur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Garantie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onderhoudscontract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24/7 Helpdesk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Interventies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892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038E0DC2-720F-4154-96B5-AC97B8F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6" y="640080"/>
            <a:ext cx="3203334" cy="32033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2DE87-3F1A-4C32-A486-2346397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95410E-3341-4DFA-B33E-41E126841569}"/>
              </a:ext>
            </a:extLst>
          </p:cNvPr>
          <p:cNvSpPr txBox="1"/>
          <p:nvPr/>
        </p:nvSpPr>
        <p:spPr>
          <a:xfrm>
            <a:off x="1709013" y="4067360"/>
            <a:ext cx="413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HASHPEE NV</a:t>
            </a: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b="1" dirty="0" err="1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Lindelaan</a:t>
            </a:r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34, 9000 Gent 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 052 42 09 60 | Fax: 02 287 64 13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info@hashpee.be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www.hashpee.be</a:t>
            </a:r>
          </a:p>
        </p:txBody>
      </p:sp>
    </p:spTree>
    <p:extLst>
      <p:ext uri="{BB962C8B-B14F-4D97-AF65-F5344CB8AC3E}">
        <p14:creationId xmlns:p14="http://schemas.microsoft.com/office/powerpoint/2010/main" val="13621345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Router: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Switch: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Modem: TP-Link DOCSIS 3.0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Server Rack: StarTech - 4U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Kwalitatieve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bedrijven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Bescherming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kortsluitingen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4k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</p:txBody>
      </p:sp>
      <p:pic>
        <p:nvPicPr>
          <p:cNvPr id="2050" name="Picture 2" descr="https://static.tp-link.com/TL-ER6020(UN)-2.0-02_normal_1515461292898t.jpg">
            <a:extLst>
              <a:ext uri="{FF2B5EF4-FFF2-40B4-BE49-F238E27FC236}">
                <a16:creationId xmlns:a16="http://schemas.microsoft.com/office/drawing/2014/main" id="{E2DB2467-5A1B-44F9-8EBE-210D1DCA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30645" b="24106"/>
          <a:stretch/>
        </p:blipFill>
        <p:spPr bwMode="auto">
          <a:xfrm>
            <a:off x="8142927" y="4355317"/>
            <a:ext cx="3653490" cy="16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 PoE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</p:txBody>
      </p:sp>
      <p:pic>
        <p:nvPicPr>
          <p:cNvPr id="1026" name="Picture 2" descr="https://www.netgear.com/images/OptionalVideos/jgs524e-3-4rt-photo-large.png">
            <a:extLst>
              <a:ext uri="{FF2B5EF4-FFF2-40B4-BE49-F238E27FC236}">
                <a16:creationId xmlns:a16="http://schemas.microsoft.com/office/drawing/2014/main" id="{AC186D19-B0EE-467C-B997-055B10B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0" y="3735605"/>
            <a:ext cx="3593940" cy="2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EF1FF-D48F-4A21-9FB6-0C68B09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Modem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FC525-6745-4F30-B24D-CF127D7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680 Mb/s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143 Mb/s Upload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Kabel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24/7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images-na.ssl-images-amazon.com/images/I/91QX3vhQPQL._SL1500_.jpg">
            <a:extLst>
              <a:ext uri="{FF2B5EF4-FFF2-40B4-BE49-F238E27FC236}">
                <a16:creationId xmlns:a16="http://schemas.microsoft.com/office/drawing/2014/main" id="{ACC3D910-4B75-4732-A1AF-C603B1C4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20" y="3024887"/>
            <a:ext cx="1688219" cy="30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01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Captive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Gemakkelijke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meegeleverde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Wand–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6" name="Picture 2" descr="https://static.tp-link.com/EAP110_EU_3.0_01_normal_1512813622080x.jpg">
            <a:extLst>
              <a:ext uri="{FF2B5EF4-FFF2-40B4-BE49-F238E27FC236}">
                <a16:creationId xmlns:a16="http://schemas.microsoft.com/office/drawing/2014/main" id="{88828ADE-EA98-4871-B09B-89E4CEE4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68" y="2654721"/>
            <a:ext cx="3558152" cy="3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StarTech Server Rack +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Schap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Wandmontage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4U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uitbreiding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Massief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staal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625423 - 0,25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625427 - 0,5 m x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625426 - 10 m x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Cat6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bekabeling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Hogere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bandbreedte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jnitshop-product-images.s3.eu-central-1.amazonaws.com/00/86/90/01.jpg">
            <a:extLst>
              <a:ext uri="{FF2B5EF4-FFF2-40B4-BE49-F238E27FC236}">
                <a16:creationId xmlns:a16="http://schemas.microsoft.com/office/drawing/2014/main" id="{E8044121-239F-4009-88CE-5832DFB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74" y="4159412"/>
            <a:ext cx="2524561" cy="19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766</Words>
  <Application>Microsoft Office PowerPoint</Application>
  <PresentationFormat>Breedbeeld</PresentationFormat>
  <Paragraphs>182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Terugblik</vt:lpstr>
      <vt:lpstr>Voorstelling  ICT-infrastructuur</vt:lpstr>
      <vt:lpstr>Overzicht</vt:lpstr>
      <vt:lpstr>Netwerkapparatuur: Overzicht</vt:lpstr>
      <vt:lpstr>Netwerkapparatuur: Router</vt:lpstr>
      <vt:lpstr>Netwerkapparatuur: Switch</vt:lpstr>
      <vt:lpstr>Netwerkapparatuur: Modem</vt:lpstr>
      <vt:lpstr>Netwerkapparatuur: Access Point</vt:lpstr>
      <vt:lpstr>Netwerkapparatuur: Server Rack</vt:lpstr>
      <vt:lpstr>Netwerkapparatuur: Bekabeling</vt:lpstr>
      <vt:lpstr>Hardware: Overzicht</vt:lpstr>
      <vt:lpstr>Hardware: Desktop</vt:lpstr>
      <vt:lpstr>Hardware: Laptop</vt:lpstr>
      <vt:lpstr>Hardware: Monitor</vt:lpstr>
      <vt:lpstr>Hardware: Beamer</vt:lpstr>
      <vt:lpstr>Hardware: Beamer Toebehoren</vt:lpstr>
      <vt:lpstr>Hardware: Kopieermachine</vt:lpstr>
      <vt:lpstr>Hardware: Netwerkprinter</vt:lpstr>
      <vt:lpstr>Hardware: VoIP Telefoon</vt:lpstr>
      <vt:lpstr>Hardware: Fotocamera:</vt:lpstr>
      <vt:lpstr>Hardware: Toebehoren</vt:lpstr>
      <vt:lpstr>Licenties: Overzicht</vt:lpstr>
      <vt:lpstr>Licenties: Microsoft Windows 10 Pro</vt:lpstr>
      <vt:lpstr>Licenties: Office 365 Business Premium</vt:lpstr>
      <vt:lpstr>Licenties: AutoCAD</vt:lpstr>
      <vt:lpstr>Licenties: Teamleader CRM</vt:lpstr>
      <vt:lpstr>Licenties: IDrive Business Backup</vt:lpstr>
      <vt:lpstr>Licenties: SketchUp &amp; GIMP</vt:lpstr>
      <vt:lpstr>Installatie &amp; Verder Verloop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Jens Van Liefferinge</cp:lastModifiedBy>
  <cp:revision>23</cp:revision>
  <dcterms:created xsi:type="dcterms:W3CDTF">2019-04-25T15:53:13Z</dcterms:created>
  <dcterms:modified xsi:type="dcterms:W3CDTF">2019-04-25T20:22:04Z</dcterms:modified>
</cp:coreProperties>
</file>