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004FA8DB-06CF-4F02-AFC0-188BF94B0B33}"/>
    <pc:docChg chg="undo custSel addSld delSld modSld">
      <pc:chgData name="Marina Lens" userId="2a1ac74d-06c5-4ddb-81e9-742bef95fc4c" providerId="ADAL" clId="{004FA8DB-06CF-4F02-AFC0-188BF94B0B33}" dt="2022-09-26T14:55:35.011" v="2881" actId="20577"/>
      <pc:docMkLst>
        <pc:docMk/>
      </pc:docMkLst>
      <pc:sldChg chg="modSp new mod">
        <pc:chgData name="Marina Lens" userId="2a1ac74d-06c5-4ddb-81e9-742bef95fc4c" providerId="ADAL" clId="{004FA8DB-06CF-4F02-AFC0-188BF94B0B33}" dt="2022-09-26T13:38:42.187" v="1779" actId="20577"/>
        <pc:sldMkLst>
          <pc:docMk/>
          <pc:sldMk cId="77445121" sldId="264"/>
        </pc:sldMkLst>
        <pc:spChg chg="mod">
          <ac:chgData name="Marina Lens" userId="2a1ac74d-06c5-4ddb-81e9-742bef95fc4c" providerId="ADAL" clId="{004FA8DB-06CF-4F02-AFC0-188BF94B0B33}" dt="2022-09-07T10:22:14.672" v="28" actId="20577"/>
          <ac:spMkLst>
            <pc:docMk/>
            <pc:sldMk cId="77445121" sldId="264"/>
            <ac:spMk id="2" creationId="{F3D3167B-DDCD-410F-A5D5-CE6E1C23B461}"/>
          </ac:spMkLst>
        </pc:spChg>
        <pc:spChg chg="mod">
          <ac:chgData name="Marina Lens" userId="2a1ac74d-06c5-4ddb-81e9-742bef95fc4c" providerId="ADAL" clId="{004FA8DB-06CF-4F02-AFC0-188BF94B0B33}" dt="2022-09-26T13:38:42.187" v="1779" actId="20577"/>
          <ac:spMkLst>
            <pc:docMk/>
            <pc:sldMk cId="77445121" sldId="264"/>
            <ac:spMk id="3" creationId="{3AAF3BDF-5415-4779-B3B6-6A9CDC2990A5}"/>
          </ac:spMkLst>
        </pc:spChg>
      </pc:sldChg>
      <pc:sldChg chg="del">
        <pc:chgData name="Marina Lens" userId="2a1ac74d-06c5-4ddb-81e9-742bef95fc4c" providerId="ADAL" clId="{004FA8DB-06CF-4F02-AFC0-188BF94B0B33}" dt="2022-09-07T10:20:28.776" v="3" actId="47"/>
        <pc:sldMkLst>
          <pc:docMk/>
          <pc:sldMk cId="452912842" sldId="264"/>
        </pc:sldMkLst>
      </pc:sldChg>
      <pc:sldChg chg="modSp new mod">
        <pc:chgData name="Marina Lens" userId="2a1ac74d-06c5-4ddb-81e9-742bef95fc4c" providerId="ADAL" clId="{004FA8DB-06CF-4F02-AFC0-188BF94B0B33}" dt="2022-09-26T13:38:13.463" v="1743" actId="20577"/>
        <pc:sldMkLst>
          <pc:docMk/>
          <pc:sldMk cId="1323631619" sldId="265"/>
        </pc:sldMkLst>
        <pc:spChg chg="mod">
          <ac:chgData name="Marina Lens" userId="2a1ac74d-06c5-4ddb-81e9-742bef95fc4c" providerId="ADAL" clId="{004FA8DB-06CF-4F02-AFC0-188BF94B0B33}" dt="2022-09-07T10:24:15.819" v="230" actId="20577"/>
          <ac:spMkLst>
            <pc:docMk/>
            <pc:sldMk cId="1323631619" sldId="265"/>
            <ac:spMk id="2" creationId="{D791A085-F77C-4795-9942-87F01A015956}"/>
          </ac:spMkLst>
        </pc:spChg>
        <pc:spChg chg="mod">
          <ac:chgData name="Marina Lens" userId="2a1ac74d-06c5-4ddb-81e9-742bef95fc4c" providerId="ADAL" clId="{004FA8DB-06CF-4F02-AFC0-188BF94B0B33}" dt="2022-09-26T13:38:13.463" v="1743" actId="20577"/>
          <ac:spMkLst>
            <pc:docMk/>
            <pc:sldMk cId="1323631619" sldId="265"/>
            <ac:spMk id="3" creationId="{8088981B-E604-4803-A303-C1F0B6DF38CB}"/>
          </ac:spMkLst>
        </pc:spChg>
      </pc:sldChg>
      <pc:sldChg chg="del">
        <pc:chgData name="Marina Lens" userId="2a1ac74d-06c5-4ddb-81e9-742bef95fc4c" providerId="ADAL" clId="{004FA8DB-06CF-4F02-AFC0-188BF94B0B33}" dt="2022-09-07T10:20:27.788" v="1" actId="47"/>
        <pc:sldMkLst>
          <pc:docMk/>
          <pc:sldMk cId="3346836343" sldId="265"/>
        </pc:sldMkLst>
      </pc:sldChg>
      <pc:sldChg chg="del">
        <pc:chgData name="Marina Lens" userId="2a1ac74d-06c5-4ddb-81e9-742bef95fc4c" providerId="ADAL" clId="{004FA8DB-06CF-4F02-AFC0-188BF94B0B33}" dt="2022-09-07T10:20:28.321" v="2" actId="47"/>
        <pc:sldMkLst>
          <pc:docMk/>
          <pc:sldMk cId="823080041" sldId="266"/>
        </pc:sldMkLst>
      </pc:sldChg>
      <pc:sldChg chg="addSp delSp modSp new mod">
        <pc:chgData name="Marina Lens" userId="2a1ac74d-06c5-4ddb-81e9-742bef95fc4c" providerId="ADAL" clId="{004FA8DB-06CF-4F02-AFC0-188BF94B0B33}" dt="2022-09-26T14:07:32.147" v="1822" actId="20577"/>
        <pc:sldMkLst>
          <pc:docMk/>
          <pc:sldMk cId="2556152260" sldId="266"/>
        </pc:sldMkLst>
        <pc:spChg chg="mod">
          <ac:chgData name="Marina Lens" userId="2a1ac74d-06c5-4ddb-81e9-742bef95fc4c" providerId="ADAL" clId="{004FA8DB-06CF-4F02-AFC0-188BF94B0B33}" dt="2022-09-07T10:27:12.152" v="350" actId="20577"/>
          <ac:spMkLst>
            <pc:docMk/>
            <pc:sldMk cId="2556152260" sldId="266"/>
            <ac:spMk id="2" creationId="{2F3ECB12-748C-490A-A08A-ACE457B81716}"/>
          </ac:spMkLst>
        </pc:spChg>
        <pc:spChg chg="del mod">
          <ac:chgData name="Marina Lens" userId="2a1ac74d-06c5-4ddb-81e9-742bef95fc4c" providerId="ADAL" clId="{004FA8DB-06CF-4F02-AFC0-188BF94B0B33}" dt="2022-09-07T10:28:32.197" v="407" actId="3680"/>
          <ac:spMkLst>
            <pc:docMk/>
            <pc:sldMk cId="2556152260" sldId="266"/>
            <ac:spMk id="3" creationId="{6C2FE613-9A79-4CA6-8B4C-F4B5B7FD5576}"/>
          </ac:spMkLst>
        </pc:spChg>
        <pc:spChg chg="add del mod">
          <ac:chgData name="Marina Lens" userId="2a1ac74d-06c5-4ddb-81e9-742bef95fc4c" providerId="ADAL" clId="{004FA8DB-06CF-4F02-AFC0-188BF94B0B33}" dt="2022-09-07T10:29:12.143" v="426" actId="3680"/>
          <ac:spMkLst>
            <pc:docMk/>
            <pc:sldMk cId="2556152260" sldId="266"/>
            <ac:spMk id="6" creationId="{FF5923F5-F3E6-4118-A3DD-9370E19038AF}"/>
          </ac:spMkLst>
        </pc:spChg>
        <pc:graphicFrameChg chg="add del mod ord modGraphic">
          <ac:chgData name="Marina Lens" userId="2a1ac74d-06c5-4ddb-81e9-742bef95fc4c" providerId="ADAL" clId="{004FA8DB-06CF-4F02-AFC0-188BF94B0B33}" dt="2022-09-07T10:28:53.501" v="425" actId="478"/>
          <ac:graphicFrameMkLst>
            <pc:docMk/>
            <pc:sldMk cId="2556152260" sldId="266"/>
            <ac:graphicFrameMk id="4" creationId="{A4F56CD4-B084-49A5-ACC9-879B46CBD7F9}"/>
          </ac:graphicFrameMkLst>
        </pc:graphicFrameChg>
        <pc:graphicFrameChg chg="add mod ord modGraphic">
          <ac:chgData name="Marina Lens" userId="2a1ac74d-06c5-4ddb-81e9-742bef95fc4c" providerId="ADAL" clId="{004FA8DB-06CF-4F02-AFC0-188BF94B0B33}" dt="2022-09-26T14:07:32.147" v="1822" actId="20577"/>
          <ac:graphicFrameMkLst>
            <pc:docMk/>
            <pc:sldMk cId="2556152260" sldId="266"/>
            <ac:graphicFrameMk id="7" creationId="{0A3579AF-367F-42F4-B760-E24D969B4245}"/>
          </ac:graphicFrameMkLst>
        </pc:graphicFrameChg>
      </pc:sldChg>
      <pc:sldChg chg="modSp new mod">
        <pc:chgData name="Marina Lens" userId="2a1ac74d-06c5-4ddb-81e9-742bef95fc4c" providerId="ADAL" clId="{004FA8DB-06CF-4F02-AFC0-188BF94B0B33}" dt="2022-09-07T10:53:17.238" v="1382" actId="113"/>
        <pc:sldMkLst>
          <pc:docMk/>
          <pc:sldMk cId="472791682" sldId="267"/>
        </pc:sldMkLst>
        <pc:spChg chg="mod">
          <ac:chgData name="Marina Lens" userId="2a1ac74d-06c5-4ddb-81e9-742bef95fc4c" providerId="ADAL" clId="{004FA8DB-06CF-4F02-AFC0-188BF94B0B33}" dt="2022-09-07T10:36:49.551" v="765" actId="20577"/>
          <ac:spMkLst>
            <pc:docMk/>
            <pc:sldMk cId="472791682" sldId="267"/>
            <ac:spMk id="2" creationId="{0B0772B3-CB10-4369-A63C-016C40DEE68E}"/>
          </ac:spMkLst>
        </pc:spChg>
        <pc:spChg chg="mod">
          <ac:chgData name="Marina Lens" userId="2a1ac74d-06c5-4ddb-81e9-742bef95fc4c" providerId="ADAL" clId="{004FA8DB-06CF-4F02-AFC0-188BF94B0B33}" dt="2022-09-07T10:53:17.238" v="1382" actId="113"/>
          <ac:spMkLst>
            <pc:docMk/>
            <pc:sldMk cId="472791682" sldId="267"/>
            <ac:spMk id="3" creationId="{27961898-EAB5-473C-999C-7AD402403D31}"/>
          </ac:spMkLst>
        </pc:spChg>
      </pc:sldChg>
      <pc:sldChg chg="del">
        <pc:chgData name="Marina Lens" userId="2a1ac74d-06c5-4ddb-81e9-742bef95fc4c" providerId="ADAL" clId="{004FA8DB-06CF-4F02-AFC0-188BF94B0B33}" dt="2022-09-07T10:20:25.697" v="0" actId="47"/>
        <pc:sldMkLst>
          <pc:docMk/>
          <pc:sldMk cId="2328528611" sldId="267"/>
        </pc:sldMkLst>
      </pc:sldChg>
      <pc:sldChg chg="del">
        <pc:chgData name="Marina Lens" userId="2a1ac74d-06c5-4ddb-81e9-742bef95fc4c" providerId="ADAL" clId="{004FA8DB-06CF-4F02-AFC0-188BF94B0B33}" dt="2022-09-07T10:20:29.293" v="4" actId="47"/>
        <pc:sldMkLst>
          <pc:docMk/>
          <pc:sldMk cId="787694871" sldId="268"/>
        </pc:sldMkLst>
      </pc:sldChg>
      <pc:sldChg chg="modSp new mod">
        <pc:chgData name="Marina Lens" userId="2a1ac74d-06c5-4ddb-81e9-742bef95fc4c" providerId="ADAL" clId="{004FA8DB-06CF-4F02-AFC0-188BF94B0B33}" dt="2022-09-07T10:43:30.301" v="1120" actId="20577"/>
        <pc:sldMkLst>
          <pc:docMk/>
          <pc:sldMk cId="4060959019" sldId="268"/>
        </pc:sldMkLst>
        <pc:spChg chg="mod">
          <ac:chgData name="Marina Lens" userId="2a1ac74d-06c5-4ddb-81e9-742bef95fc4c" providerId="ADAL" clId="{004FA8DB-06CF-4F02-AFC0-188BF94B0B33}" dt="2022-09-07T10:42:23.370" v="1033" actId="207"/>
          <ac:spMkLst>
            <pc:docMk/>
            <pc:sldMk cId="4060959019" sldId="268"/>
            <ac:spMk id="2" creationId="{5C39D54A-4B0E-44C9-832A-9434F07E504C}"/>
          </ac:spMkLst>
        </pc:spChg>
        <pc:spChg chg="mod">
          <ac:chgData name="Marina Lens" userId="2a1ac74d-06c5-4ddb-81e9-742bef95fc4c" providerId="ADAL" clId="{004FA8DB-06CF-4F02-AFC0-188BF94B0B33}" dt="2022-09-07T10:43:30.301" v="1120" actId="20577"/>
          <ac:spMkLst>
            <pc:docMk/>
            <pc:sldMk cId="4060959019" sldId="268"/>
            <ac:spMk id="3" creationId="{569939CA-8766-4A19-A31B-3F26CD0BD53D}"/>
          </ac:spMkLst>
        </pc:spChg>
      </pc:sldChg>
      <pc:sldChg chg="del">
        <pc:chgData name="Marina Lens" userId="2a1ac74d-06c5-4ddb-81e9-742bef95fc4c" providerId="ADAL" clId="{004FA8DB-06CF-4F02-AFC0-188BF94B0B33}" dt="2022-09-07T10:20:29.825" v="5" actId="47"/>
        <pc:sldMkLst>
          <pc:docMk/>
          <pc:sldMk cId="2350433296" sldId="269"/>
        </pc:sldMkLst>
      </pc:sldChg>
      <pc:sldChg chg="modSp add mod">
        <pc:chgData name="Marina Lens" userId="2a1ac74d-06c5-4ddb-81e9-742bef95fc4c" providerId="ADAL" clId="{004FA8DB-06CF-4F02-AFC0-188BF94B0B33}" dt="2022-09-07T10:45:21.370" v="1161" actId="20577"/>
        <pc:sldMkLst>
          <pc:docMk/>
          <pc:sldMk cId="2573174998" sldId="269"/>
        </pc:sldMkLst>
        <pc:spChg chg="mod">
          <ac:chgData name="Marina Lens" userId="2a1ac74d-06c5-4ddb-81e9-742bef95fc4c" providerId="ADAL" clId="{004FA8DB-06CF-4F02-AFC0-188BF94B0B33}" dt="2022-09-07T10:45:21.370" v="1161" actId="20577"/>
          <ac:spMkLst>
            <pc:docMk/>
            <pc:sldMk cId="2573174998" sldId="269"/>
            <ac:spMk id="2" creationId="{5C39D54A-4B0E-44C9-832A-9434F07E504C}"/>
          </ac:spMkLst>
        </pc:spChg>
        <pc:spChg chg="mod">
          <ac:chgData name="Marina Lens" userId="2a1ac74d-06c5-4ddb-81e9-742bef95fc4c" providerId="ADAL" clId="{004FA8DB-06CF-4F02-AFC0-188BF94B0B33}" dt="2022-09-07T10:44:01.636" v="1160" actId="20577"/>
          <ac:spMkLst>
            <pc:docMk/>
            <pc:sldMk cId="2573174998" sldId="269"/>
            <ac:spMk id="3" creationId="{569939CA-8766-4A19-A31B-3F26CD0BD53D}"/>
          </ac:spMkLst>
        </pc:spChg>
      </pc:sldChg>
      <pc:sldChg chg="modSp add mod">
        <pc:chgData name="Marina Lens" userId="2a1ac74d-06c5-4ddb-81e9-742bef95fc4c" providerId="ADAL" clId="{004FA8DB-06CF-4F02-AFC0-188BF94B0B33}" dt="2022-09-07T10:45:43.026" v="1193" actId="20577"/>
        <pc:sldMkLst>
          <pc:docMk/>
          <pc:sldMk cId="2993965646" sldId="270"/>
        </pc:sldMkLst>
        <pc:spChg chg="mod">
          <ac:chgData name="Marina Lens" userId="2a1ac74d-06c5-4ddb-81e9-742bef95fc4c" providerId="ADAL" clId="{004FA8DB-06CF-4F02-AFC0-188BF94B0B33}" dt="2022-09-07T10:45:43.026" v="1193" actId="20577"/>
          <ac:spMkLst>
            <pc:docMk/>
            <pc:sldMk cId="2993965646" sldId="270"/>
            <ac:spMk id="2" creationId="{5C39D54A-4B0E-44C9-832A-9434F07E504C}"/>
          </ac:spMkLst>
        </pc:spChg>
      </pc:sldChg>
      <pc:sldChg chg="modSp add mod">
        <pc:chgData name="Marina Lens" userId="2a1ac74d-06c5-4ddb-81e9-742bef95fc4c" providerId="ADAL" clId="{004FA8DB-06CF-4F02-AFC0-188BF94B0B33}" dt="2022-09-07T10:49:20.790" v="1244" actId="20577"/>
        <pc:sldMkLst>
          <pc:docMk/>
          <pc:sldMk cId="1596767603" sldId="271"/>
        </pc:sldMkLst>
        <pc:spChg chg="mod">
          <ac:chgData name="Marina Lens" userId="2a1ac74d-06c5-4ddb-81e9-742bef95fc4c" providerId="ADAL" clId="{004FA8DB-06CF-4F02-AFC0-188BF94B0B33}" dt="2022-09-07T10:49:20.790" v="1244" actId="20577"/>
          <ac:spMkLst>
            <pc:docMk/>
            <pc:sldMk cId="1596767603" sldId="271"/>
            <ac:spMk id="2" creationId="{5C39D54A-4B0E-44C9-832A-9434F07E504C}"/>
          </ac:spMkLst>
        </pc:spChg>
        <pc:spChg chg="mod">
          <ac:chgData name="Marina Lens" userId="2a1ac74d-06c5-4ddb-81e9-742bef95fc4c" providerId="ADAL" clId="{004FA8DB-06CF-4F02-AFC0-188BF94B0B33}" dt="2022-09-07T10:47:06.558" v="1208" actId="20577"/>
          <ac:spMkLst>
            <pc:docMk/>
            <pc:sldMk cId="1596767603" sldId="271"/>
            <ac:spMk id="3" creationId="{569939CA-8766-4A19-A31B-3F26CD0BD53D}"/>
          </ac:spMkLst>
        </pc:spChg>
      </pc:sldChg>
      <pc:sldChg chg="modSp new mod">
        <pc:chgData name="Marina Lens" userId="2a1ac74d-06c5-4ddb-81e9-742bef95fc4c" providerId="ADAL" clId="{004FA8DB-06CF-4F02-AFC0-188BF94B0B33}" dt="2022-09-26T14:55:35.011" v="2881" actId="20577"/>
        <pc:sldMkLst>
          <pc:docMk/>
          <pc:sldMk cId="367465297" sldId="272"/>
        </pc:sldMkLst>
        <pc:spChg chg="mod">
          <ac:chgData name="Marina Lens" userId="2a1ac74d-06c5-4ddb-81e9-742bef95fc4c" providerId="ADAL" clId="{004FA8DB-06CF-4F02-AFC0-188BF94B0B33}" dt="2022-09-07T10:49:49.410" v="1255" actId="20577"/>
          <ac:spMkLst>
            <pc:docMk/>
            <pc:sldMk cId="367465297" sldId="272"/>
            <ac:spMk id="2" creationId="{89A3A0A3-9659-4301-A3DC-C689B2658074}"/>
          </ac:spMkLst>
        </pc:spChg>
        <pc:spChg chg="mod">
          <ac:chgData name="Marina Lens" userId="2a1ac74d-06c5-4ddb-81e9-742bef95fc4c" providerId="ADAL" clId="{004FA8DB-06CF-4F02-AFC0-188BF94B0B33}" dt="2022-09-26T14:55:35.011" v="2881" actId="20577"/>
          <ac:spMkLst>
            <pc:docMk/>
            <pc:sldMk cId="367465297" sldId="272"/>
            <ac:spMk id="3" creationId="{923C5E3E-1C76-4C35-9927-CCC89EEBB95B}"/>
          </ac:spMkLst>
        </pc:spChg>
      </pc:sldChg>
      <pc:sldChg chg="modSp new mod">
        <pc:chgData name="Marina Lens" userId="2a1ac74d-06c5-4ddb-81e9-742bef95fc4c" providerId="ADAL" clId="{004FA8DB-06CF-4F02-AFC0-188BF94B0B33}" dt="2022-09-26T14:46:38.294" v="2459" actId="20577"/>
        <pc:sldMkLst>
          <pc:docMk/>
          <pc:sldMk cId="1259641726" sldId="273"/>
        </pc:sldMkLst>
        <pc:spChg chg="mod">
          <ac:chgData name="Marina Lens" userId="2a1ac74d-06c5-4ddb-81e9-742bef95fc4c" providerId="ADAL" clId="{004FA8DB-06CF-4F02-AFC0-188BF94B0B33}" dt="2022-09-07T10:50:00.749" v="1267" actId="20577"/>
          <ac:spMkLst>
            <pc:docMk/>
            <pc:sldMk cId="1259641726" sldId="273"/>
            <ac:spMk id="2" creationId="{A132E85C-F92A-4937-B88C-D9FBA4187B4D}"/>
          </ac:spMkLst>
        </pc:spChg>
        <pc:spChg chg="mod">
          <ac:chgData name="Marina Lens" userId="2a1ac74d-06c5-4ddb-81e9-742bef95fc4c" providerId="ADAL" clId="{004FA8DB-06CF-4F02-AFC0-188BF94B0B33}" dt="2022-09-26T14:46:38.294" v="2459" actId="20577"/>
          <ac:spMkLst>
            <pc:docMk/>
            <pc:sldMk cId="1259641726" sldId="273"/>
            <ac:spMk id="3" creationId="{05F33F09-8E23-40B3-9631-9D98017EE787}"/>
          </ac:spMkLst>
        </pc:spChg>
      </pc:sldChg>
      <pc:sldChg chg="modSp new mod">
        <pc:chgData name="Marina Lens" userId="2a1ac74d-06c5-4ddb-81e9-742bef95fc4c" providerId="ADAL" clId="{004FA8DB-06CF-4F02-AFC0-188BF94B0B33}" dt="2022-09-26T14:53:07.776" v="2872" actId="20577"/>
        <pc:sldMkLst>
          <pc:docMk/>
          <pc:sldMk cId="3915473687" sldId="274"/>
        </pc:sldMkLst>
        <pc:spChg chg="mod">
          <ac:chgData name="Marina Lens" userId="2a1ac74d-06c5-4ddb-81e9-742bef95fc4c" providerId="ADAL" clId="{004FA8DB-06CF-4F02-AFC0-188BF94B0B33}" dt="2022-09-07T10:50:08.553" v="1275" actId="20577"/>
          <ac:spMkLst>
            <pc:docMk/>
            <pc:sldMk cId="3915473687" sldId="274"/>
            <ac:spMk id="2" creationId="{A9F6FE8B-ACBB-4D6B-8F86-2B7F10C55C68}"/>
          </ac:spMkLst>
        </pc:spChg>
        <pc:spChg chg="mod">
          <ac:chgData name="Marina Lens" userId="2a1ac74d-06c5-4ddb-81e9-742bef95fc4c" providerId="ADAL" clId="{004FA8DB-06CF-4F02-AFC0-188BF94B0B33}" dt="2022-09-26T14:53:07.776" v="2872" actId="20577"/>
          <ac:spMkLst>
            <pc:docMk/>
            <pc:sldMk cId="3915473687" sldId="274"/>
            <ac:spMk id="3" creationId="{276FF216-0D61-44ED-9B9C-4FF4424817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26/09/2022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Enkele basisfuncties 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16283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3A0A3-9659-4301-A3DC-C689B26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print()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3C5E3E-1C76-4C35-9927-CCC89EEB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 sep (van </a:t>
            </a:r>
            <a:r>
              <a:rPr lang="nl-BE" dirty="0" err="1"/>
              <a:t>seperator</a:t>
            </a:r>
            <a:r>
              <a:rPr lang="nl-BE" dirty="0"/>
              <a:t> of scheidingsteken, standaard 1 spatie)</a:t>
            </a:r>
          </a:p>
          <a:p>
            <a:pPr lvl="1"/>
            <a:r>
              <a:rPr lang="nl-BE" dirty="0"/>
              <a:t>print(“</a:t>
            </a:r>
            <a:r>
              <a:rPr lang="nl-BE" dirty="0" err="1"/>
              <a:t>programmeren”,”is”,”leuk</a:t>
            </a:r>
            <a:r>
              <a:rPr lang="nl-BE" dirty="0"/>
              <a:t>”)</a:t>
            </a:r>
          </a:p>
          <a:p>
            <a:pPr lvl="1"/>
            <a:r>
              <a:rPr lang="nl-BE" dirty="0"/>
              <a:t>print(“</a:t>
            </a:r>
            <a:r>
              <a:rPr lang="nl-BE" dirty="0" err="1"/>
              <a:t>programmeren”,”is”,”leuk”,sep</a:t>
            </a:r>
            <a:r>
              <a:rPr lang="nl-BE" dirty="0"/>
              <a:t> = “?”)</a:t>
            </a:r>
          </a:p>
          <a:p>
            <a:endParaRPr lang="nl-BE" dirty="0"/>
          </a:p>
          <a:p>
            <a:r>
              <a:rPr lang="nl-BE" dirty="0"/>
              <a:t>Met end (standaard nieuwe regel, kan overschreven worden)</a:t>
            </a:r>
          </a:p>
          <a:p>
            <a:pPr lvl="1"/>
            <a:r>
              <a:rPr lang="nl-BE" dirty="0"/>
              <a:t>print(“</a:t>
            </a:r>
            <a:r>
              <a:rPr lang="nl-BE" dirty="0" err="1"/>
              <a:t>programmeren”,”is”,”leuk”,end</a:t>
            </a:r>
            <a:r>
              <a:rPr lang="nl-BE" dirty="0"/>
              <a:t> = “?”)</a:t>
            </a:r>
          </a:p>
          <a:p>
            <a:endParaRPr lang="nl-BE" dirty="0"/>
          </a:p>
          <a:p>
            <a:r>
              <a:rPr lang="nl-BE" dirty="0"/>
              <a:t>Probeer zelf een voorbeeld met sep en end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46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E85C-F92A-4937-B88C-D9FBA418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format()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F33F09-8E23-40B3-9631-9D98017E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2990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vorm:</a:t>
            </a:r>
          </a:p>
          <a:p>
            <a:pPr lvl="1"/>
            <a:r>
              <a:rPr lang="nl-BE" dirty="0"/>
              <a:t>“dit is een </a:t>
            </a:r>
            <a:r>
              <a:rPr lang="nl-BE" dirty="0" err="1"/>
              <a:t>zin”.format</a:t>
            </a:r>
            <a:r>
              <a:rPr lang="nl-BE" dirty="0"/>
              <a:t>()  </a:t>
            </a:r>
          </a:p>
          <a:p>
            <a:r>
              <a:rPr lang="nl-BE" dirty="0"/>
              <a:t>Met </a:t>
            </a:r>
            <a:r>
              <a:rPr lang="nl-BE" dirty="0" err="1"/>
              <a:t>allocades</a:t>
            </a:r>
            <a:r>
              <a:rPr lang="nl-BE" dirty="0"/>
              <a:t> in de string:</a:t>
            </a:r>
          </a:p>
          <a:p>
            <a:pPr lvl="1"/>
            <a:r>
              <a:rPr lang="nl-BE" dirty="0"/>
              <a:t>“dit is {} een {} </a:t>
            </a:r>
            <a:r>
              <a:rPr lang="nl-BE" dirty="0" err="1"/>
              <a:t>zin”.format</a:t>
            </a:r>
            <a:r>
              <a:rPr lang="nl-BE" dirty="0"/>
              <a:t>(“</a:t>
            </a:r>
            <a:r>
              <a:rPr lang="nl-BE" dirty="0" err="1"/>
              <a:t>ook”,”mooie</a:t>
            </a:r>
            <a:r>
              <a:rPr lang="nl-BE" dirty="0"/>
              <a:t>”) </a:t>
            </a:r>
            <a:r>
              <a:rPr lang="nl-BE" dirty="0">
                <a:solidFill>
                  <a:srgbClr val="92D050"/>
                </a:solidFill>
              </a:rPr>
              <a:t>invullen</a:t>
            </a:r>
          </a:p>
          <a:p>
            <a:pPr lvl="1"/>
            <a:r>
              <a:rPr lang="nl-BE" dirty="0"/>
              <a:t>“dit is {} weer {} {} </a:t>
            </a:r>
            <a:r>
              <a:rPr lang="nl-BE" dirty="0" err="1"/>
              <a:t>zin”.format</a:t>
            </a:r>
            <a:r>
              <a:rPr lang="nl-BE" dirty="0"/>
              <a:t>(“ook”,1,”mooie”) </a:t>
            </a:r>
            <a:r>
              <a:rPr lang="nl-BE" dirty="0">
                <a:solidFill>
                  <a:srgbClr val="92D050"/>
                </a:solidFill>
              </a:rPr>
              <a:t>invullen</a:t>
            </a:r>
            <a:endParaRPr lang="nl-BE" dirty="0"/>
          </a:p>
          <a:p>
            <a:pPr lvl="1"/>
            <a:r>
              <a:rPr lang="nl-BE" dirty="0"/>
              <a:t>“dit is {2} weer {0} {1} </a:t>
            </a:r>
            <a:r>
              <a:rPr lang="nl-BE" dirty="0" err="1"/>
              <a:t>zin”.format</a:t>
            </a:r>
            <a:r>
              <a:rPr lang="nl-BE" dirty="0"/>
              <a:t>(1,”mooie”,”ook”) </a:t>
            </a:r>
            <a:r>
              <a:rPr lang="nl-BE" dirty="0">
                <a:solidFill>
                  <a:srgbClr val="92D050"/>
                </a:solidFill>
              </a:rPr>
              <a:t>invullen in andere volgorde</a:t>
            </a:r>
          </a:p>
          <a:p>
            <a:pPr marL="457200" lvl="1" indent="0">
              <a:buNone/>
            </a:pPr>
            <a:r>
              <a:rPr lang="nl-BE" dirty="0">
                <a:solidFill>
                  <a:srgbClr val="92D050"/>
                </a:solidFill>
              </a:rPr>
              <a:t>							opgelet nummering: 0,1,2</a:t>
            </a:r>
            <a:endParaRPr lang="nl-BE" dirty="0"/>
          </a:p>
          <a:p>
            <a:pPr lvl="1"/>
            <a:r>
              <a:rPr lang="nl-BE" dirty="0"/>
              <a:t>“{:5}</a:t>
            </a:r>
            <a:r>
              <a:rPr lang="nl-BE" dirty="0" err="1"/>
              <a:t>eee</a:t>
            </a:r>
            <a:r>
              <a:rPr lang="nl-BE" dirty="0"/>
              <a:t>”.format(“d”)    </a:t>
            </a:r>
            <a:r>
              <a:rPr lang="nl-BE" dirty="0">
                <a:solidFill>
                  <a:srgbClr val="92D050"/>
                </a:solidFill>
              </a:rPr>
              <a:t>voorziene ruimte aanpassen</a:t>
            </a:r>
            <a:endParaRPr lang="nl-BE" dirty="0"/>
          </a:p>
          <a:p>
            <a:pPr lvl="1"/>
            <a:r>
              <a:rPr lang="nl-BE" dirty="0"/>
              <a:t> “{:5&gt;}</a:t>
            </a:r>
            <a:r>
              <a:rPr lang="nl-BE" dirty="0" err="1"/>
              <a:t>eee</a:t>
            </a:r>
            <a:r>
              <a:rPr lang="nl-BE" dirty="0"/>
              <a:t>”.format(“d”) </a:t>
            </a:r>
            <a:r>
              <a:rPr lang="nl-BE" dirty="0">
                <a:solidFill>
                  <a:srgbClr val="92D050"/>
                </a:solidFill>
              </a:rPr>
              <a:t>voorziene ruimte aanpassen + rechts </a:t>
            </a:r>
            <a:r>
              <a:rPr lang="nl-BE" dirty="0" err="1">
                <a:solidFill>
                  <a:srgbClr val="92D050"/>
                </a:solidFill>
              </a:rPr>
              <a:t>alligneren</a:t>
            </a:r>
            <a:endParaRPr lang="nl-BE" dirty="0"/>
          </a:p>
          <a:p>
            <a:pPr lvl="1"/>
            <a:r>
              <a:rPr lang="nl-BE" dirty="0"/>
              <a:t>“{:5&lt;}</a:t>
            </a:r>
            <a:r>
              <a:rPr lang="nl-BE" dirty="0" err="1"/>
              <a:t>eee</a:t>
            </a:r>
            <a:r>
              <a:rPr lang="nl-BE" dirty="0"/>
              <a:t>”.format(“d”) </a:t>
            </a:r>
            <a:r>
              <a:rPr lang="nl-BE" dirty="0">
                <a:solidFill>
                  <a:srgbClr val="92D050"/>
                </a:solidFill>
              </a:rPr>
              <a:t>voorziene ruimte aanpassen + links </a:t>
            </a:r>
            <a:r>
              <a:rPr lang="nl-BE" dirty="0" err="1">
                <a:solidFill>
                  <a:srgbClr val="92D050"/>
                </a:solidFill>
              </a:rPr>
              <a:t>alligneren</a:t>
            </a:r>
            <a:endParaRPr lang="nl-BE" dirty="0"/>
          </a:p>
          <a:p>
            <a:pPr lvl="1"/>
            <a:r>
              <a:rPr lang="nl-BE" dirty="0"/>
              <a:t>“{:^5}</a:t>
            </a:r>
            <a:r>
              <a:rPr lang="nl-BE" dirty="0" err="1"/>
              <a:t>eee</a:t>
            </a:r>
            <a:r>
              <a:rPr lang="nl-BE" dirty="0"/>
              <a:t>”.format(“d”) </a:t>
            </a:r>
            <a:r>
              <a:rPr lang="nl-BE" dirty="0">
                <a:solidFill>
                  <a:srgbClr val="92D050"/>
                </a:solidFill>
              </a:rPr>
              <a:t>voorziene ruimte aanpassen + centreren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“{:.2f}”.format(7/13)  </a:t>
            </a:r>
            <a:r>
              <a:rPr lang="nl-BE" dirty="0">
                <a:solidFill>
                  <a:srgbClr val="92D050"/>
                </a:solidFill>
              </a:rPr>
              <a:t>2 cijfers na de decimale punt, afronding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964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6FE8B-ACBB-4D6B-8F86-2B7F10C5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6FF216-0D61-44ED-9B9C-4FF44248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is? Bevat een aantal functies die je kan gebruiken in je programma</a:t>
            </a:r>
          </a:p>
          <a:p>
            <a:r>
              <a:rPr lang="nl-BE" dirty="0"/>
              <a:t>Hoe gebruiken in je programma?</a:t>
            </a:r>
          </a:p>
          <a:p>
            <a:pPr lvl="1"/>
            <a:r>
              <a:rPr lang="nl-BE" dirty="0">
                <a:solidFill>
                  <a:srgbClr val="92D050"/>
                </a:solidFill>
              </a:rPr>
              <a:t>import</a:t>
            </a:r>
            <a:r>
              <a:rPr lang="nl-BE" dirty="0"/>
              <a:t> &lt;naam van de module&gt;</a:t>
            </a:r>
          </a:p>
          <a:p>
            <a:pPr lvl="1"/>
            <a:r>
              <a:rPr lang="nl-BE" dirty="0" err="1">
                <a:solidFill>
                  <a:srgbClr val="92D050"/>
                </a:solidFill>
              </a:rPr>
              <a:t>from</a:t>
            </a:r>
            <a:r>
              <a:rPr lang="nl-BE" dirty="0"/>
              <a:t> &lt;naam van de module&gt; </a:t>
            </a:r>
            <a:r>
              <a:rPr lang="nl-BE" dirty="0">
                <a:solidFill>
                  <a:srgbClr val="92D050"/>
                </a:solidFill>
              </a:rPr>
              <a:t>import</a:t>
            </a:r>
            <a:r>
              <a:rPr lang="nl-BE" dirty="0"/>
              <a:t> &lt;functie naam 1&gt;, &lt;functie naam 2&gt;, …</a:t>
            </a:r>
          </a:p>
          <a:p>
            <a:pPr lvl="1"/>
            <a:r>
              <a:rPr lang="nl-BE" dirty="0" err="1">
                <a:solidFill>
                  <a:srgbClr val="92D050"/>
                </a:solidFill>
              </a:rPr>
              <a:t>from</a:t>
            </a:r>
            <a:r>
              <a:rPr lang="nl-BE" dirty="0"/>
              <a:t> &lt; naam van module&gt; </a:t>
            </a:r>
            <a:r>
              <a:rPr lang="nl-BE" dirty="0">
                <a:solidFill>
                  <a:srgbClr val="92D050"/>
                </a:solidFill>
              </a:rPr>
              <a:t>import</a:t>
            </a:r>
            <a:r>
              <a:rPr lang="nl-BE" dirty="0"/>
              <a:t> &lt;functie naam&gt; </a:t>
            </a:r>
            <a:r>
              <a:rPr lang="nl-BE" dirty="0">
                <a:solidFill>
                  <a:srgbClr val="92D050"/>
                </a:solidFill>
              </a:rPr>
              <a:t>as</a:t>
            </a:r>
            <a:r>
              <a:rPr lang="nl-BE" dirty="0"/>
              <a:t> &lt;andere naam&gt;</a:t>
            </a:r>
          </a:p>
          <a:p>
            <a:r>
              <a:rPr lang="nl-BE" dirty="0"/>
              <a:t>Enkele nuttige modules:</a:t>
            </a:r>
          </a:p>
          <a:p>
            <a:pPr lvl="1"/>
            <a:r>
              <a:rPr lang="nl-BE" dirty="0" err="1"/>
              <a:t>math</a:t>
            </a:r>
            <a:endParaRPr lang="nl-BE" dirty="0"/>
          </a:p>
          <a:p>
            <a:pPr lvl="1"/>
            <a:r>
              <a:rPr lang="nl-BE" dirty="0"/>
              <a:t>random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54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167B-DDCD-410F-A5D5-CE6E1C23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AF3BDF-5415-4779-B3B6-6A9CDC29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Functie heeft een naam</a:t>
            </a:r>
          </a:p>
          <a:p>
            <a:pPr lvl="1"/>
            <a:r>
              <a:rPr lang="nl-BE" dirty="0"/>
              <a:t>Zelfde naamgeving-regels als voor variabele naam</a:t>
            </a:r>
          </a:p>
          <a:p>
            <a:endParaRPr lang="nl-BE" dirty="0"/>
          </a:p>
          <a:p>
            <a:r>
              <a:rPr lang="nl-BE" dirty="0"/>
              <a:t>Wordt gevolgd door ()</a:t>
            </a:r>
          </a:p>
          <a:p>
            <a:pPr lvl="1"/>
            <a:r>
              <a:rPr lang="nl-BE" dirty="0"/>
              <a:t>Tussen haakjes volgen eventueel 1 of meerdere parameters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Resulteert eventueel in waarde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44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1A085-F77C-4795-9942-87F01A01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8981B-E604-4803-A303-C1F0B6DF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>
                <a:solidFill>
                  <a:srgbClr val="FF0000"/>
                </a:solidFill>
              </a:rPr>
              <a:t>print</a:t>
            </a:r>
            <a:r>
              <a:rPr lang="nl-BE" dirty="0"/>
              <a:t>(“dit is een tekst”)</a:t>
            </a:r>
          </a:p>
          <a:p>
            <a:pPr marL="0" indent="0">
              <a:buNone/>
            </a:pPr>
            <a:r>
              <a:rPr lang="nl-BE" dirty="0">
                <a:solidFill>
                  <a:srgbClr val="FF0000"/>
                </a:solidFill>
              </a:rPr>
              <a:t>int</a:t>
            </a:r>
            <a:r>
              <a:rPr lang="nl-BE" dirty="0"/>
              <a:t>(“123”)  resulteert in de numerieke waarde 123</a:t>
            </a:r>
          </a:p>
        </p:txBody>
      </p:sp>
    </p:spTree>
    <p:extLst>
      <p:ext uri="{BB962C8B-B14F-4D97-AF65-F5344CB8AC3E}">
        <p14:creationId xmlns:p14="http://schemas.microsoft.com/office/powerpoint/2010/main" val="132363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ECB12-748C-490A-A08A-ACE457B8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Basisfuncties bij bewerkingen met getallen</a:t>
            </a: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0A3579AF-367F-42F4-B760-E24D969B4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82353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178172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18477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52381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6213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betekenis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Aantal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voorbeeld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2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abs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absolute waarde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abs</a:t>
                      </a:r>
                      <a:r>
                        <a:rPr lang="nl-BE" dirty="0"/>
                        <a:t>(-12)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 12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7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 of meer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max(2,11,3)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 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 of meer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min(11,2,3)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 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pow</a:t>
                      </a:r>
                      <a:endParaRPr lang="nl-BE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machtsverheffing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pow</a:t>
                      </a:r>
                      <a:r>
                        <a:rPr lang="nl-BE" dirty="0"/>
                        <a:t>(2,3)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 8</a:t>
                      </a:r>
                    </a:p>
                    <a:p>
                      <a:r>
                        <a:rPr lang="nl-BE" dirty="0" err="1">
                          <a:sym typeface="Wingdings" panose="05000000000000000000" pitchFamily="2" charset="2"/>
                        </a:rPr>
                        <a:t>pow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(3,4,2)  1 (3 tot de 4</a:t>
                      </a:r>
                      <a:r>
                        <a:rPr lang="nl-BE" baseline="30000" dirty="0">
                          <a:sym typeface="Wingdings" panose="05000000000000000000" pitchFamily="2" charset="2"/>
                        </a:rPr>
                        <a:t>de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 macht modulo 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45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round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afronden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round</a:t>
                      </a:r>
                      <a:r>
                        <a:rPr lang="nl-BE" dirty="0"/>
                        <a:t>(12.55)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 13</a:t>
                      </a:r>
                    </a:p>
                    <a:p>
                      <a:r>
                        <a:rPr lang="nl-BE" dirty="0" err="1">
                          <a:sym typeface="Wingdings" panose="05000000000000000000" pitchFamily="2" charset="2"/>
                        </a:rPr>
                        <a:t>round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(12.55,1)  12.6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5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15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772B3-CB10-4369-A63C-016C40DE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Lengte van een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961898-EAB5-473C-999C-7AD40240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Aantal tekens van een string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len</a:t>
            </a:r>
            <a:r>
              <a:rPr lang="nl-BE" dirty="0">
                <a:sym typeface="Wingdings" panose="05000000000000000000" pitchFamily="2" charset="2"/>
              </a:rPr>
              <a:t>(s)  (dit is een geheel </a:t>
            </a:r>
            <a:r>
              <a:rPr lang="nl-BE" b="1" dirty="0">
                <a:sym typeface="Wingdings" panose="05000000000000000000" pitchFamily="2" charset="2"/>
              </a:rPr>
              <a:t>getal</a:t>
            </a:r>
            <a:r>
              <a:rPr lang="nl-BE" dirty="0">
                <a:sym typeface="Wingdings" panose="05000000000000000000" pitchFamily="2" charset="2"/>
              </a:rPr>
              <a:t> &gt;= 0)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s = “dit is een hele lange tekst”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print( s ,“die bestaat uit”,</a:t>
            </a:r>
            <a:r>
              <a:rPr lang="nl-BE" dirty="0" err="1">
                <a:sym typeface="Wingdings" panose="05000000000000000000" pitchFamily="2" charset="2"/>
              </a:rPr>
              <a:t>len</a:t>
            </a:r>
            <a:r>
              <a:rPr lang="nl-BE" dirty="0">
                <a:sym typeface="Wingdings" panose="05000000000000000000" pitchFamily="2" charset="2"/>
              </a:rPr>
              <a:t>(s),“ tekens”)</a:t>
            </a:r>
            <a:endParaRPr lang="nl-BE" dirty="0"/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Verbeter volgende code: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s = “dit is een hele lange tekst”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print( s + “ die bestaat uit ” + </a:t>
            </a:r>
            <a:r>
              <a:rPr lang="nl-BE" dirty="0" err="1">
                <a:sym typeface="Wingdings" panose="05000000000000000000" pitchFamily="2" charset="2"/>
              </a:rPr>
              <a:t>len</a:t>
            </a:r>
            <a:r>
              <a:rPr lang="nl-BE" dirty="0">
                <a:sym typeface="Wingdings" panose="05000000000000000000" pitchFamily="2" charset="2"/>
              </a:rPr>
              <a:t>(s) + “ tekens”)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279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9D54A-4B0E-44C9-832A-9434F07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input()    </a:t>
            </a:r>
            <a:r>
              <a:rPr lang="nl-BE" dirty="0">
                <a:solidFill>
                  <a:schemeClr val="accent6"/>
                </a:solidFill>
              </a:rPr>
              <a:t>DIY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939CA-8766-4A19-A31B-3F26CD0B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x = input(“geef een getal “)</a:t>
            </a:r>
          </a:p>
          <a:p>
            <a:pPr marL="0" indent="0">
              <a:buNone/>
            </a:pPr>
            <a:r>
              <a:rPr lang="nl-BE" dirty="0"/>
              <a:t>print(x)</a:t>
            </a:r>
          </a:p>
          <a:p>
            <a:pPr marL="0" indent="0">
              <a:buNone/>
            </a:pPr>
            <a:r>
              <a:rPr lang="nl-BE" dirty="0"/>
              <a:t>x += 1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095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9D54A-4B0E-44C9-832A-9434F07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input()    </a:t>
            </a:r>
            <a:r>
              <a:rPr lang="nl-BE" dirty="0">
                <a:solidFill>
                  <a:schemeClr val="accent6"/>
                </a:solidFill>
              </a:rPr>
              <a:t>DIY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939CA-8766-4A19-A31B-3F26CD0B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x = input(“geef een getal “)</a:t>
            </a:r>
          </a:p>
          <a:p>
            <a:pPr marL="0" indent="0">
              <a:buNone/>
            </a:pPr>
            <a:r>
              <a:rPr lang="nl-BE" dirty="0"/>
              <a:t>print(x)</a:t>
            </a:r>
          </a:p>
          <a:p>
            <a:pPr marL="0" indent="0">
              <a:buNone/>
            </a:pPr>
            <a:r>
              <a:rPr lang="nl-BE" dirty="0"/>
              <a:t>x = int(x) + 1</a:t>
            </a:r>
          </a:p>
          <a:p>
            <a:pPr marL="0" indent="0">
              <a:buNone/>
            </a:pPr>
            <a:r>
              <a:rPr lang="nl-BE" dirty="0"/>
              <a:t>print(x)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7317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9D54A-4B0E-44C9-832A-9434F07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input()    </a:t>
            </a:r>
            <a:r>
              <a:rPr lang="nl-BE" dirty="0">
                <a:solidFill>
                  <a:schemeClr val="accent6"/>
                </a:solidFill>
              </a:rPr>
              <a:t>DIY  geef nu “vijf” in als input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939CA-8766-4A19-A31B-3F26CD0B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x = input(“geef een getal “)</a:t>
            </a:r>
          </a:p>
          <a:p>
            <a:pPr marL="0" indent="0">
              <a:buNone/>
            </a:pPr>
            <a:r>
              <a:rPr lang="nl-BE" dirty="0"/>
              <a:t>print(x)</a:t>
            </a:r>
          </a:p>
          <a:p>
            <a:pPr marL="0" indent="0">
              <a:buNone/>
            </a:pPr>
            <a:r>
              <a:rPr lang="nl-BE" dirty="0"/>
              <a:t>x = int(x) + 1</a:t>
            </a:r>
          </a:p>
          <a:p>
            <a:pPr marL="0" indent="0">
              <a:buNone/>
            </a:pPr>
            <a:r>
              <a:rPr lang="nl-BE" dirty="0"/>
              <a:t>print(x)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396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9D54A-4B0E-44C9-832A-9434F07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input()    </a:t>
            </a:r>
            <a:r>
              <a:rPr lang="nl-BE" dirty="0">
                <a:solidFill>
                  <a:schemeClr val="accent6"/>
                </a:solidFill>
              </a:rPr>
              <a:t>DIY  geef nu “vijf” in als input en daarna nog een keer maar met 5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939CA-8766-4A19-A31B-3F26CD0B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x = input(“geef een getal “)</a:t>
            </a:r>
          </a:p>
          <a:p>
            <a:pPr marL="0" indent="0">
              <a:buNone/>
            </a:pPr>
            <a:r>
              <a:rPr lang="nl-BE" dirty="0"/>
              <a:t>print(x)</a:t>
            </a:r>
          </a:p>
          <a:p>
            <a:pPr marL="0" indent="0">
              <a:buNone/>
            </a:pPr>
            <a:r>
              <a:rPr lang="nl-BE" dirty="0"/>
              <a:t>x = x + </a:t>
            </a:r>
            <a:r>
              <a:rPr lang="nl-BE" dirty="0" err="1"/>
              <a:t>str</a:t>
            </a:r>
            <a:r>
              <a:rPr lang="nl-BE" dirty="0"/>
              <a:t>(1)</a:t>
            </a:r>
          </a:p>
          <a:p>
            <a:pPr marL="0" indent="0">
              <a:buNone/>
            </a:pPr>
            <a:r>
              <a:rPr lang="nl-BE" dirty="0"/>
              <a:t>print(x)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67676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038900E495984EA7A29EBCB2D4121F" ma:contentTypeVersion="16" ma:contentTypeDescription="Een nieuw document maken." ma:contentTypeScope="" ma:versionID="c20b20bddff3daa3477c62479373ed5f">
  <xsd:schema xmlns:xsd="http://www.w3.org/2001/XMLSchema" xmlns:xs="http://www.w3.org/2001/XMLSchema" xmlns:p="http://schemas.microsoft.com/office/2006/metadata/properties" xmlns:ns2="5c923e3c-8f16-4135-b26f-496d7d380b78" xmlns:ns3="6a1df0b0-6547-4fce-9905-dab0bc8a3bd7" targetNamespace="http://schemas.microsoft.com/office/2006/metadata/properties" ma:root="true" ma:fieldsID="2e696e52b9e62cd0e72360a6a26c1f86" ns2:_="" ns3:_="">
    <xsd:import namespace="5c923e3c-8f16-4135-b26f-496d7d380b78"/>
    <xsd:import namespace="6a1df0b0-6547-4fce-9905-dab0bc8a3b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23e3c-8f16-4135-b26f-496d7d380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df0b0-6547-4fce-9905-dab0bc8a3b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6540913-11fa-4c3c-b6b6-963a4503eab0}" ma:internalName="TaxCatchAll" ma:showField="CatchAllData" ma:web="6a1df0b0-6547-4fce-9905-dab0bc8a3b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a1df0b0-6547-4fce-9905-dab0bc8a3bd7" xsi:nil="true"/>
    <lcf76f155ced4ddcb4097134ff3c332f xmlns="5c923e3c-8f16-4135-b26f-496d7d380b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56B77CE-CBE4-4377-9D2B-0AF756029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23e3c-8f16-4135-b26f-496d7d380b78"/>
    <ds:schemaRef ds:uri="6a1df0b0-6547-4fce-9905-dab0bc8a3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6a1df0b0-6547-4fce-9905-dab0bc8a3bd7"/>
    <ds:schemaRef ds:uri="5c923e3c-8f16-4135-b26f-496d7d380b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Titelpagina_TI (1) (1)</Template>
  <TotalTime>218</TotalTime>
  <Words>632</Words>
  <Application>Microsoft Office PowerPoint</Application>
  <PresentationFormat>Breedbeeld</PresentationFormat>
  <Paragraphs>109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Wingdings</vt:lpstr>
      <vt:lpstr>Kantoorthema</vt:lpstr>
      <vt:lpstr>PowerPoint-presentatie</vt:lpstr>
      <vt:lpstr>Wat is?</vt:lpstr>
      <vt:lpstr>voorbeelden</vt:lpstr>
      <vt:lpstr>Basisfuncties bij bewerkingen met getallen</vt:lpstr>
      <vt:lpstr>Lengte van een string</vt:lpstr>
      <vt:lpstr>input()    DIY</vt:lpstr>
      <vt:lpstr>input()    DIY </vt:lpstr>
      <vt:lpstr>input()    DIY  geef nu “vijf” in als input </vt:lpstr>
      <vt:lpstr>input()    DIY  geef nu “vijf” in als input en daarna nog een keer maar met 5 </vt:lpstr>
      <vt:lpstr>print()</vt:lpstr>
      <vt:lpstr>format()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Marina Lens</dc:creator>
  <cp:lastModifiedBy>Marina Lens</cp:lastModifiedBy>
  <cp:revision>2</cp:revision>
  <dcterms:created xsi:type="dcterms:W3CDTF">2022-09-06T12:36:14Z</dcterms:created>
  <dcterms:modified xsi:type="dcterms:W3CDTF">2022-09-26T14:55:42Z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0x01010066038900E495984EA7A29EBCB2D4121F</vt:lpwstr>
  </property>
</Properties>
</file>