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259" r:id="rId6"/>
    <p:sldId id="260" r:id="rId7"/>
    <p:sldId id="261" r:id="rId8"/>
    <p:sldId id="262" r:id="rId9"/>
    <p:sldId id="279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8DDC4-BB9E-416B-9531-8482B7015208}" v="5" dt="2022-10-14T11:39:01.370"/>
    <p1510:client id="{871072C6-DA60-47C1-BE32-FAF35B4ADCD6}" v="36" dt="2022-12-08T10:47:43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6CF8DDC4-BB9E-416B-9531-8482B7015208}"/>
    <pc:docChg chg="addSld delSld modSld">
      <pc:chgData name="Marina Lens" userId="2a1ac74d-06c5-4ddb-81e9-742bef95fc4c" providerId="ADAL" clId="{6CF8DDC4-BB9E-416B-9531-8482B7015208}" dt="2022-10-14T11:41:17.166" v="130" actId="20577"/>
      <pc:docMkLst>
        <pc:docMk/>
      </pc:docMkLst>
      <pc:sldChg chg="addSp delSp del">
        <pc:chgData name="Marina Lens" userId="2a1ac74d-06c5-4ddb-81e9-742bef95fc4c" providerId="ADAL" clId="{6CF8DDC4-BB9E-416B-9531-8482B7015208}" dt="2022-10-14T11:39:26.321" v="4" actId="47"/>
        <pc:sldMkLst>
          <pc:docMk/>
          <pc:sldMk cId="2776350709" sldId="256"/>
        </pc:sldMkLst>
        <pc:picChg chg="add del">
          <ac:chgData name="Marina Lens" userId="2a1ac74d-06c5-4ddb-81e9-742bef95fc4c" providerId="ADAL" clId="{6CF8DDC4-BB9E-416B-9531-8482B7015208}" dt="2022-10-14T11:38:14.712" v="1"/>
          <ac:picMkLst>
            <pc:docMk/>
            <pc:sldMk cId="2776350709" sldId="256"/>
            <ac:picMk id="4" creationId="{CF9FD8EC-F30F-4BD5-833D-B58876378FC9}"/>
          </ac:picMkLst>
        </pc:picChg>
        <pc:picChg chg="del">
          <ac:chgData name="Marina Lens" userId="2a1ac74d-06c5-4ddb-81e9-742bef95fc4c" providerId="ADAL" clId="{6CF8DDC4-BB9E-416B-9531-8482B7015208}" dt="2022-10-14T11:38:44.569" v="2"/>
          <ac:picMkLst>
            <pc:docMk/>
            <pc:sldMk cId="2776350709" sldId="256"/>
            <ac:picMk id="5" creationId="{85A361D8-8701-4BC6-8C10-B0A3C7F5F718}"/>
          </ac:picMkLst>
        </pc:picChg>
      </pc:sldChg>
      <pc:sldChg chg="modSp mod">
        <pc:chgData name="Marina Lens" userId="2a1ac74d-06c5-4ddb-81e9-742bef95fc4c" providerId="ADAL" clId="{6CF8DDC4-BB9E-416B-9531-8482B7015208}" dt="2022-10-14T11:39:46.058" v="28" actId="207"/>
        <pc:sldMkLst>
          <pc:docMk/>
          <pc:sldMk cId="3584765917" sldId="259"/>
        </pc:sldMkLst>
        <pc:spChg chg="mod">
          <ac:chgData name="Marina Lens" userId="2a1ac74d-06c5-4ddb-81e9-742bef95fc4c" providerId="ADAL" clId="{6CF8DDC4-BB9E-416B-9531-8482B7015208}" dt="2022-10-14T11:39:46.058" v="28" actId="207"/>
          <ac:spMkLst>
            <pc:docMk/>
            <pc:sldMk cId="3584765917" sldId="259"/>
            <ac:spMk id="2" creationId="{D0033B8E-70E5-4835-8B81-7D17C076145E}"/>
          </ac:spMkLst>
        </pc:spChg>
      </pc:sldChg>
      <pc:sldChg chg="modSp mod">
        <pc:chgData name="Marina Lens" userId="2a1ac74d-06c5-4ddb-81e9-742bef95fc4c" providerId="ADAL" clId="{6CF8DDC4-BB9E-416B-9531-8482B7015208}" dt="2022-10-14T11:40:00.869" v="30" actId="20577"/>
        <pc:sldMkLst>
          <pc:docMk/>
          <pc:sldMk cId="387674427" sldId="260"/>
        </pc:sldMkLst>
        <pc:spChg chg="mod">
          <ac:chgData name="Marina Lens" userId="2a1ac74d-06c5-4ddb-81e9-742bef95fc4c" providerId="ADAL" clId="{6CF8DDC4-BB9E-416B-9531-8482B7015208}" dt="2022-10-14T11:39:51.143" v="29" actId="207"/>
          <ac:spMkLst>
            <pc:docMk/>
            <pc:sldMk cId="387674427" sldId="260"/>
            <ac:spMk id="2" creationId="{C966952C-438B-4287-BDD9-2CF6F866763C}"/>
          </ac:spMkLst>
        </pc:spChg>
        <pc:spChg chg="mod">
          <ac:chgData name="Marina Lens" userId="2a1ac74d-06c5-4ddb-81e9-742bef95fc4c" providerId="ADAL" clId="{6CF8DDC4-BB9E-416B-9531-8482B7015208}" dt="2022-10-14T11:40:00.869" v="30" actId="20577"/>
          <ac:spMkLst>
            <pc:docMk/>
            <pc:sldMk cId="387674427" sldId="260"/>
            <ac:spMk id="3" creationId="{0A110660-4563-44A2-8B7A-BB7D741E748B}"/>
          </ac:spMkLst>
        </pc:spChg>
      </pc:sldChg>
      <pc:sldChg chg="modSp mod">
        <pc:chgData name="Marina Lens" userId="2a1ac74d-06c5-4ddb-81e9-742bef95fc4c" providerId="ADAL" clId="{6CF8DDC4-BB9E-416B-9531-8482B7015208}" dt="2022-10-14T11:41:17.166" v="130" actId="20577"/>
        <pc:sldMkLst>
          <pc:docMk/>
          <pc:sldMk cId="3884819520" sldId="261"/>
        </pc:sldMkLst>
        <pc:spChg chg="mod">
          <ac:chgData name="Marina Lens" userId="2a1ac74d-06c5-4ddb-81e9-742bef95fc4c" providerId="ADAL" clId="{6CF8DDC4-BB9E-416B-9531-8482B7015208}" dt="2022-10-14T11:40:22.443" v="31" actId="207"/>
          <ac:spMkLst>
            <pc:docMk/>
            <pc:sldMk cId="3884819520" sldId="261"/>
            <ac:spMk id="2" creationId="{B2CE15B6-A2F0-47C4-AC39-54EEF15AA5C4}"/>
          </ac:spMkLst>
        </pc:spChg>
        <pc:spChg chg="mod">
          <ac:chgData name="Marina Lens" userId="2a1ac74d-06c5-4ddb-81e9-742bef95fc4c" providerId="ADAL" clId="{6CF8DDC4-BB9E-416B-9531-8482B7015208}" dt="2022-10-14T11:41:17.166" v="130" actId="20577"/>
          <ac:spMkLst>
            <pc:docMk/>
            <pc:sldMk cId="3884819520" sldId="261"/>
            <ac:spMk id="3" creationId="{93E060FF-C3FF-4CA1-8954-858068B17FD2}"/>
          </ac:spMkLst>
        </pc:spChg>
      </pc:sldChg>
      <pc:sldChg chg="modSp add mod">
        <pc:chgData name="Marina Lens" userId="2a1ac74d-06c5-4ddb-81e9-742bef95fc4c" providerId="ADAL" clId="{6CF8DDC4-BB9E-416B-9531-8482B7015208}" dt="2022-10-14T11:39:37.414" v="27" actId="20577"/>
        <pc:sldMkLst>
          <pc:docMk/>
          <pc:sldMk cId="438811918" sldId="278"/>
        </pc:sldMkLst>
        <pc:spChg chg="mod">
          <ac:chgData name="Marina Lens" userId="2a1ac74d-06c5-4ddb-81e9-742bef95fc4c" providerId="ADAL" clId="{6CF8DDC4-BB9E-416B-9531-8482B7015208}" dt="2022-10-14T11:39:37.414" v="27" actId="20577"/>
          <ac:spMkLst>
            <pc:docMk/>
            <pc:sldMk cId="438811918" sldId="278"/>
            <ac:spMk id="3" creationId="{FE6300A2-EC71-41FF-AE0F-732E9D6356D8}"/>
          </ac:spMkLst>
        </pc:spChg>
      </pc:sldChg>
    </pc:docChg>
  </pc:docChgLst>
  <pc:docChgLst>
    <pc:chgData name="Marina Lens" userId="S::u0058120@ucll.be::2a1ac74d-06c5-4ddb-81e9-742bef95fc4c" providerId="AD" clId="Web-{871072C6-DA60-47C1-BE32-FAF35B4ADCD6}"/>
    <pc:docChg chg="addSld modSld">
      <pc:chgData name="Marina Lens" userId="S::u0058120@ucll.be::2a1ac74d-06c5-4ddb-81e9-742bef95fc4c" providerId="AD" clId="Web-{871072C6-DA60-47C1-BE32-FAF35B4ADCD6}" dt="2022-12-08T10:47:43.449" v="33"/>
      <pc:docMkLst>
        <pc:docMk/>
      </pc:docMkLst>
      <pc:sldChg chg="modSp">
        <pc:chgData name="Marina Lens" userId="S::u0058120@ucll.be::2a1ac74d-06c5-4ddb-81e9-742bef95fc4c" providerId="AD" clId="Web-{871072C6-DA60-47C1-BE32-FAF35B4ADCD6}" dt="2022-12-08T10:47:12.447" v="18" actId="20577"/>
        <pc:sldMkLst>
          <pc:docMk/>
          <pc:sldMk cId="3584765917" sldId="259"/>
        </pc:sldMkLst>
        <pc:spChg chg="mod">
          <ac:chgData name="Marina Lens" userId="S::u0058120@ucll.be::2a1ac74d-06c5-4ddb-81e9-742bef95fc4c" providerId="AD" clId="Web-{871072C6-DA60-47C1-BE32-FAF35B4ADCD6}" dt="2022-12-08T10:47:12.447" v="18" actId="20577"/>
          <ac:spMkLst>
            <pc:docMk/>
            <pc:sldMk cId="3584765917" sldId="259"/>
            <ac:spMk id="3" creationId="{31CA22D2-3DEB-491B-BD8D-99510992DE1F}"/>
          </ac:spMkLst>
        </pc:spChg>
      </pc:sldChg>
      <pc:sldChg chg="delSp modSp new">
        <pc:chgData name="Marina Lens" userId="S::u0058120@ucll.be::2a1ac74d-06c5-4ddb-81e9-742bef95fc4c" providerId="AD" clId="Web-{871072C6-DA60-47C1-BE32-FAF35B4ADCD6}" dt="2022-12-08T10:47:43.449" v="33"/>
        <pc:sldMkLst>
          <pc:docMk/>
          <pc:sldMk cId="4117436486" sldId="279"/>
        </pc:sldMkLst>
        <pc:spChg chg="del">
          <ac:chgData name="Marina Lens" userId="S::u0058120@ucll.be::2a1ac74d-06c5-4ddb-81e9-742bef95fc4c" providerId="AD" clId="Web-{871072C6-DA60-47C1-BE32-FAF35B4ADCD6}" dt="2022-12-08T10:47:43.449" v="33"/>
          <ac:spMkLst>
            <pc:docMk/>
            <pc:sldMk cId="4117436486" sldId="279"/>
            <ac:spMk id="2" creationId="{8AD377B9-52EF-3F1C-CDEE-DC53A1CEF4F4}"/>
          </ac:spMkLst>
        </pc:spChg>
        <pc:spChg chg="mod">
          <ac:chgData name="Marina Lens" userId="S::u0058120@ucll.be::2a1ac74d-06c5-4ddb-81e9-742bef95fc4c" providerId="AD" clId="Web-{871072C6-DA60-47C1-BE32-FAF35B4ADCD6}" dt="2022-12-08T10:47:37.277" v="32" actId="20577"/>
          <ac:spMkLst>
            <pc:docMk/>
            <pc:sldMk cId="4117436486" sldId="279"/>
            <ac:spMk id="3" creationId="{27D2920E-B28C-8009-45A1-7100E15E3B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A95FB-3654-4F0F-8335-81508CF53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8946D6-3F85-4638-8389-9A1B55EEE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41C5F7-9B3E-4054-BB5C-EE14AC31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83ED10-D107-4C75-942D-2D515386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04C600-1594-4448-B7C5-2151DDE1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4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1771A-F653-4A12-B682-2A19685E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558AE33-DC2C-4FF0-B319-8224F03E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761A96-EDA9-4C76-94F4-C968DEF5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2B6C5C-55BD-4E2B-8413-676DCF6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275E0-A76D-485E-A946-ED324E33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407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BB6A226-89B3-4D27-9D7A-184B30B98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408B3EC-2D84-4C8E-94AB-393ACC3B3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C5DEBD-3329-4E12-9572-B9DA1F53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48B085-0D07-4700-ABA4-F1AD04A4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D63D81-B6AB-46E8-AED3-0B2307A7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508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47837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C2909-792C-4007-8208-013B6F89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4A183C-1236-4EA6-BD59-F500A19F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63EBBA-06DD-4B11-B933-CC1187FE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FA92DA-258D-4EDF-90AC-FCE3DF09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39C067-A1D8-444A-9BD1-2EB045B0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89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5EDF2-C3AA-4941-BB06-866828C9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F718E6-DA9F-419F-AB49-2024D1A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0277AE-7DEE-40C4-8FD9-4554895F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A24BFC-2141-424A-8A85-1BD67D51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BFDA71-5BA2-4D82-A144-6F387196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367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A9C2B-6081-4072-A9D2-7A7DC9DB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36B3EF-2FB4-4199-A4EC-1F0691622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923BC9-1AA8-480C-A55C-FD64E83B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A84608F-6E3F-4874-A9A7-82202B63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7C8B97-22D2-48C8-AEB3-7869F270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7EB1C3-CE15-4AE3-B73C-A6A10B6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981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0016F-8594-4571-88F8-BFA4FE49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F292D6-2BE2-4E69-992C-5EC7612F7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4B1528-E2EB-494A-AA1F-2B649DC8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51B23C1-E3CA-494F-8191-394F9E656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9138BAB-BD79-4ACE-BDA4-91ACA7B5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1AABA89-0945-41BE-B5DA-050EF9E9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0498E66-C2AC-4842-8B69-FEDCC8B6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597CC43-8FF3-4FA8-BA45-9DE324E6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79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EC5B7-166F-4E05-9CF6-C2B34980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2272AF-EABB-4992-9007-15E6610F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49DBAD7-E5D8-4AF1-A074-A86844E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0255AB-E462-4839-954F-BFFAB66F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55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FFB51A5-B4AE-4943-AF7B-3D6C1BCC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5324951-E08A-4E92-9155-599CE648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FED9D6-99CE-404C-AE26-D77D0E45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4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E2B5-9E4C-424B-AC2B-E638BDA6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53DB9D-5C79-4204-84DD-F1C3B5A1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26D1BF-601D-4404-B24E-241AED83D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93E1DB-670E-447B-B87A-3E5F8E98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C6964B-8131-4C49-A4C6-880769B9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ACA992-C7C7-4BBB-885A-D4B484F0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07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6C1DC-AC4D-472E-A2EC-03E7B552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F85FAB5-2D50-4E1C-A304-CB704630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A8A1A0-3242-4DE4-A928-6B08D1FA3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2AD57E-7C0D-44FD-88C5-5ECB965A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E2276C-2DD2-4A20-8FFB-B47D615F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76B6284-FEC7-45EA-BB07-6EC975F7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19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2B8F2C9-3EB3-4CA1-BE4B-BD472449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D73CEE5-94B5-48D9-9527-5A8017CE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9F89B8-7287-449D-BEBC-08A466073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9536-FEF8-408C-8A20-2E5F0E0A5641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A23330-27E6-4432-99F7-B8193001D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EEBEEC-DC6B-4631-A48E-01FB53AA8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75A8-3D68-4CD3-BB53-9F422E4645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32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Bestanden in Python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87046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33B8E-70E5-4835-8B81-7D17C076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Openen voor </a:t>
            </a:r>
            <a:r>
              <a:rPr lang="nl-BE" dirty="0">
                <a:solidFill>
                  <a:schemeClr val="accent6"/>
                </a:solidFill>
              </a:rPr>
              <a:t>lezen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CA22D2-3DEB-491B-BD8D-99510992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/>
              <a:t>fp</a:t>
            </a:r>
            <a:r>
              <a:rPr lang="nl-BE" dirty="0"/>
              <a:t> = open(</a:t>
            </a:r>
            <a:r>
              <a:rPr lang="nl-BE" i="1" dirty="0" err="1"/>
              <a:t>fileNaam</a:t>
            </a:r>
            <a:r>
              <a:rPr lang="nl-BE" dirty="0"/>
              <a:t>) met </a:t>
            </a:r>
            <a:r>
              <a:rPr lang="nl-BE" dirty="0" err="1"/>
              <a:t>fileNaam</a:t>
            </a:r>
            <a:r>
              <a:rPr lang="nl-BE" dirty="0"/>
              <a:t> de naam van het bestand in de vorm van een String</a:t>
            </a:r>
          </a:p>
          <a:p>
            <a:r>
              <a:rPr lang="nl-BE" dirty="0"/>
              <a:t>Voorbeeld: </a:t>
            </a:r>
            <a:r>
              <a:rPr lang="nl-BE" dirty="0" err="1"/>
              <a:t>fp</a:t>
            </a:r>
            <a:r>
              <a:rPr lang="nl-BE" dirty="0"/>
              <a:t> = open(“</a:t>
            </a:r>
            <a:r>
              <a:rPr lang="nl-NL" dirty="0"/>
              <a:t>C:\\python\\invoerBestanden\\invoerOefening1.txt”)</a:t>
            </a:r>
          </a:p>
          <a:p>
            <a:r>
              <a:rPr lang="nl-NL" dirty="0"/>
              <a:t>Opmerking 1: in pad \\ in plaats van enkele \</a:t>
            </a:r>
            <a:endParaRPr lang="nl-NL">
              <a:cs typeface="Calibri"/>
            </a:endParaRPr>
          </a:p>
          <a:p>
            <a:r>
              <a:rPr lang="nl-NL" dirty="0">
                <a:cs typeface="Calibri"/>
              </a:rPr>
              <a:t>Opmerking 2: voor </a:t>
            </a:r>
            <a:r>
              <a:rPr lang="nl-NL" dirty="0" err="1">
                <a:cs typeface="Calibri"/>
              </a:rPr>
              <a:t>mac</a:t>
            </a:r>
            <a:r>
              <a:rPr lang="nl-NL" dirty="0">
                <a:cs typeface="Calibri"/>
              </a:rPr>
              <a:t> geen C: en / in plaats van \\</a:t>
            </a:r>
          </a:p>
        </p:txBody>
      </p:sp>
    </p:spTree>
    <p:extLst>
      <p:ext uri="{BB962C8B-B14F-4D97-AF65-F5344CB8AC3E}">
        <p14:creationId xmlns:p14="http://schemas.microsoft.com/office/powerpoint/2010/main" val="358476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6952C-438B-4287-BDD9-2CF6F866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6"/>
                </a:solidFill>
              </a:rPr>
              <a:t>lezen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110660-4563-44A2-8B7A-BB7D741E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alles = </a:t>
            </a:r>
            <a:r>
              <a:rPr lang="nl-BE" dirty="0" err="1"/>
              <a:t>fp.read</a:t>
            </a:r>
            <a:r>
              <a:rPr lang="nl-BE" dirty="0"/>
              <a:t>() </a:t>
            </a:r>
            <a:r>
              <a:rPr lang="nl-BE" dirty="0">
                <a:sym typeface="Wingdings" panose="05000000000000000000" pitchFamily="2" charset="2"/>
              </a:rPr>
              <a:t> volledige tekst in 1 lange String</a:t>
            </a:r>
          </a:p>
          <a:p>
            <a:r>
              <a:rPr lang="nl-BE" dirty="0">
                <a:sym typeface="Wingdings" panose="05000000000000000000" pitchFamily="2" charset="2"/>
              </a:rPr>
              <a:t>alles : </a:t>
            </a:r>
            <a:r>
              <a:rPr lang="nl-BE" dirty="0" err="1">
                <a:sym typeface="Wingdings" panose="05000000000000000000" pitchFamily="2" charset="2"/>
              </a:rPr>
              <a:t>fp.readlines</a:t>
            </a:r>
            <a:r>
              <a:rPr lang="nl-BE" dirty="0">
                <a:sym typeface="Wingdings" panose="05000000000000000000" pitchFamily="2" charset="2"/>
              </a:rPr>
              <a:t>()  volledige tekst als lijst van Strings; elk element komt overeen met 1 regel van het invoerbestand</a:t>
            </a:r>
          </a:p>
          <a:p>
            <a:r>
              <a:rPr lang="nl-BE" dirty="0">
                <a:sym typeface="Wingdings" panose="05000000000000000000" pitchFamily="2" charset="2"/>
              </a:rPr>
              <a:t>lijn = </a:t>
            </a:r>
            <a:r>
              <a:rPr lang="nl-BE" dirty="0" err="1">
                <a:sym typeface="Wingdings" panose="05000000000000000000" pitchFamily="2" charset="2"/>
              </a:rPr>
              <a:t>fp.readline</a:t>
            </a:r>
            <a:r>
              <a:rPr lang="nl-BE" dirty="0">
                <a:sym typeface="Wingdings" panose="05000000000000000000" pitchFamily="2" charset="2"/>
              </a:rPr>
              <a:t>()  volgende regel wordt overgebracht naar lijn; geeft lege string terug als er geen volgende lijn is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67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E15B6-A2F0-47C4-AC39-54EEF15A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6"/>
                </a:solidFill>
              </a:rPr>
              <a:t>Openen voor schrijven en schrijven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E060FF-C3FF-4CA1-8954-858068B1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Eerst bestand openen om te schrijven</a:t>
            </a:r>
          </a:p>
          <a:p>
            <a:pPr lvl="1"/>
            <a:r>
              <a:rPr lang="nl-BE" dirty="0" err="1"/>
              <a:t>fp</a:t>
            </a:r>
            <a:r>
              <a:rPr lang="nl-BE" dirty="0"/>
              <a:t> = open(</a:t>
            </a:r>
            <a:r>
              <a:rPr lang="nl-BE" dirty="0" err="1"/>
              <a:t>bestandsnaam,”w</a:t>
            </a:r>
            <a:r>
              <a:rPr lang="nl-BE" dirty="0"/>
              <a:t>”) -&gt; bestand wordt gemaakt of leeg gemaakt</a:t>
            </a:r>
          </a:p>
          <a:p>
            <a:r>
              <a:rPr lang="nl-BE" dirty="0" err="1"/>
              <a:t>fp.write</a:t>
            </a:r>
            <a:r>
              <a:rPr lang="nl-BE" dirty="0"/>
              <a:t>(lijn) </a:t>
            </a:r>
            <a:r>
              <a:rPr lang="nl-BE" dirty="0">
                <a:sym typeface="Wingdings" panose="05000000000000000000" pitchFamily="2" charset="2"/>
              </a:rPr>
              <a:t> nieuwe regel op het bestand</a:t>
            </a:r>
          </a:p>
          <a:p>
            <a:r>
              <a:rPr lang="nl-BE" dirty="0" err="1">
                <a:sym typeface="Wingdings" panose="05000000000000000000" pitchFamily="2" charset="2"/>
              </a:rPr>
              <a:t>fp.writelines</a:t>
            </a:r>
            <a:r>
              <a:rPr lang="nl-BE" dirty="0">
                <a:sym typeface="Wingdings" panose="05000000000000000000" pitchFamily="2" charset="2"/>
              </a:rPr>
              <a:t>(lijst)  met lijst een list van strings; aantal nieuwe regels worden </a:t>
            </a:r>
            <a:r>
              <a:rPr lang="nl-BE">
                <a:sym typeface="Wingdings" panose="05000000000000000000" pitchFamily="2" charset="2"/>
              </a:rPr>
              <a:t>op bestand geschreven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48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734B-98F6-4629-BD91-A35040CF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info aan bestaand bestand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90367D-8194-44AC-B284-7C5348F6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fp</a:t>
            </a:r>
            <a:r>
              <a:rPr lang="nl-BE" dirty="0"/>
              <a:t> = open(</a:t>
            </a:r>
            <a:r>
              <a:rPr lang="nl-BE" dirty="0" err="1"/>
              <a:t>bestandsnaam,”a</a:t>
            </a:r>
            <a:r>
              <a:rPr lang="nl-BE" dirty="0"/>
              <a:t>”)</a:t>
            </a:r>
          </a:p>
          <a:p>
            <a:r>
              <a:rPr lang="nl-BE" dirty="0" err="1"/>
              <a:t>fp.write</a:t>
            </a:r>
            <a:r>
              <a:rPr lang="nl-BE" dirty="0"/>
              <a:t>(lijn) </a:t>
            </a:r>
            <a:r>
              <a:rPr lang="nl-BE" dirty="0">
                <a:sym typeface="Wingdings" panose="05000000000000000000" pitchFamily="2" charset="2"/>
              </a:rPr>
              <a:t> achteraan bestaand bestand wordt lijn toegevoegd</a:t>
            </a:r>
          </a:p>
          <a:p>
            <a:r>
              <a:rPr lang="nl-BE" dirty="0" err="1">
                <a:sym typeface="Wingdings" panose="05000000000000000000" pitchFamily="2" charset="2"/>
              </a:rPr>
              <a:t>fp.writelines</a:t>
            </a:r>
            <a:r>
              <a:rPr lang="nl-BE">
                <a:sym typeface="Wingdings" panose="05000000000000000000" pitchFamily="2" charset="2"/>
              </a:rPr>
              <a:t>(lijst)</a:t>
            </a: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872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D2920E-B28C-8009-45A1-7100E15E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>
                <a:cs typeface="Calibri"/>
              </a:rPr>
              <a:t>Na behandelen van bestand --&gt; </a:t>
            </a:r>
            <a:r>
              <a:rPr lang="nl-NL" dirty="0" err="1">
                <a:cs typeface="Calibri"/>
              </a:rPr>
              <a:t>fp.close</a:t>
            </a:r>
            <a:r>
              <a:rPr lang="nl-NL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74364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45ff37-d383-4028-a500-0fd8b5f5e15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11" ma:contentTypeDescription="Een nieuw document maken." ma:contentTypeScope="" ma:versionID="9af350367af23f918843db90edb60a82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68c667dabce5359a5eaa5b009ce54ab7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150D2E-E880-4CC2-A058-3A5F4A65EA99}">
  <ds:schemaRefs>
    <ds:schemaRef ds:uri="http://schemas.microsoft.com/office/2006/metadata/properties"/>
    <ds:schemaRef ds:uri="http://schemas.microsoft.com/office/infopath/2007/PartnerControls"/>
    <ds:schemaRef ds:uri="b545ff37-d383-4028-a500-0fd8b5f5e151"/>
  </ds:schemaRefs>
</ds:datastoreItem>
</file>

<file path=customXml/itemProps2.xml><?xml version="1.0" encoding="utf-8"?>
<ds:datastoreItem xmlns:ds="http://schemas.openxmlformats.org/officeDocument/2006/customXml" ds:itemID="{810825C9-6B03-48D5-954D-49B4628F10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8E058A-8349-45C5-8AF8-18B109A27F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5ff37-d383-4028-a500-0fd8b5f5e151"/>
    <ds:schemaRef ds:uri="ed32a52a-4092-4116-9404-2d1799540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208</Words>
  <Application>Microsoft Office PowerPoint</Application>
  <PresentationFormat>Breedbeeld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PowerPoint-presentatie</vt:lpstr>
      <vt:lpstr>Openen voor lezen</vt:lpstr>
      <vt:lpstr>lezen</vt:lpstr>
      <vt:lpstr>Openen voor schrijven en schrijven</vt:lpstr>
      <vt:lpstr>Toevoegen van info aan bestaand bestand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tekstbestanden in Python</dc:title>
  <dc:creator>Marina Lens</dc:creator>
  <cp:lastModifiedBy>Marina Lens</cp:lastModifiedBy>
  <cp:revision>14</cp:revision>
  <dcterms:created xsi:type="dcterms:W3CDTF">2022-05-03T10:40:50Z</dcterms:created>
  <dcterms:modified xsi:type="dcterms:W3CDTF">2022-12-08T10:47:49Z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0x01010006250CCE45F5C9408C9DFB04E99853DE</vt:lpwstr>
  </property>
  <property fmtid="{D5CDD505-2E9C-101B-9397-08002B2CF9AE}" pid="3" name="MediaServiceImageTags">
    <vt:lpwstr/>
  </property>
</Properties>
</file>