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8" r:id="rId7"/>
    <p:sldId id="269" r:id="rId8"/>
    <p:sldId id="266" r:id="rId9"/>
    <p:sldId id="270" r:id="rId10"/>
    <p:sldId id="267" r:id="rId11"/>
    <p:sldId id="271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2E9C5-B6F5-456C-AAEC-737D85492C2D}" v="13" dt="2022-10-14T07:47:07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D282E9C5-B6F5-456C-AAEC-737D85492C2D}"/>
    <pc:docChg chg="undo custSel addSld delSld modSld sldOrd">
      <pc:chgData name="Marina Lens" userId="2a1ac74d-06c5-4ddb-81e9-742bef95fc4c" providerId="ADAL" clId="{D282E9C5-B6F5-456C-AAEC-737D85492C2D}" dt="2022-10-14T07:50:20.367" v="844" actId="20577"/>
      <pc:docMkLst>
        <pc:docMk/>
      </pc:docMkLst>
      <pc:sldChg chg="modSp mod">
        <pc:chgData name="Marina Lens" userId="2a1ac74d-06c5-4ddb-81e9-742bef95fc4c" providerId="ADAL" clId="{D282E9C5-B6F5-456C-AAEC-737D85492C2D}" dt="2022-10-14T07:50:20.367" v="844" actId="20577"/>
        <pc:sldMkLst>
          <pc:docMk/>
          <pc:sldMk cId="438811918" sldId="263"/>
        </pc:sldMkLst>
        <pc:spChg chg="mod">
          <ac:chgData name="Marina Lens" userId="2a1ac74d-06c5-4ddb-81e9-742bef95fc4c" providerId="ADAL" clId="{D282E9C5-B6F5-456C-AAEC-737D85492C2D}" dt="2022-10-14T07:50:20.367" v="844" actId="20577"/>
          <ac:spMkLst>
            <pc:docMk/>
            <pc:sldMk cId="438811918" sldId="263"/>
            <ac:spMk id="3" creationId="{FE6300A2-EC71-41FF-AE0F-732E9D6356D8}"/>
          </ac:spMkLst>
        </pc:spChg>
      </pc:sldChg>
      <pc:sldChg chg="del">
        <pc:chgData name="Marina Lens" userId="2a1ac74d-06c5-4ddb-81e9-742bef95fc4c" providerId="ADAL" clId="{D282E9C5-B6F5-456C-AAEC-737D85492C2D}" dt="2022-10-03T10:31:06.617" v="35" actId="47"/>
        <pc:sldMkLst>
          <pc:docMk/>
          <pc:sldMk cId="77445121" sldId="264"/>
        </pc:sldMkLst>
      </pc:sldChg>
      <pc:sldChg chg="addSp modSp new mod">
        <pc:chgData name="Marina Lens" userId="2a1ac74d-06c5-4ddb-81e9-742bef95fc4c" providerId="ADAL" clId="{D282E9C5-B6F5-456C-AAEC-737D85492C2D}" dt="2022-10-03T14:11:36.489" v="753" actId="20577"/>
        <pc:sldMkLst>
          <pc:docMk/>
          <pc:sldMk cId="621318088" sldId="264"/>
        </pc:sldMkLst>
        <pc:spChg chg="mod">
          <ac:chgData name="Marina Lens" userId="2a1ac74d-06c5-4ddb-81e9-742bef95fc4c" providerId="ADAL" clId="{D282E9C5-B6F5-456C-AAEC-737D85492C2D}" dt="2022-10-03T14:11:36.489" v="753" actId="20577"/>
          <ac:spMkLst>
            <pc:docMk/>
            <pc:sldMk cId="621318088" sldId="264"/>
            <ac:spMk id="2" creationId="{BFD9E97F-A76C-4324-A8C5-F6272F3F40A4}"/>
          </ac:spMkLst>
        </pc:spChg>
        <pc:spChg chg="mod">
          <ac:chgData name="Marina Lens" userId="2a1ac74d-06c5-4ddb-81e9-742bef95fc4c" providerId="ADAL" clId="{D282E9C5-B6F5-456C-AAEC-737D85492C2D}" dt="2022-10-03T10:31:52.765" v="122" actId="5793"/>
          <ac:spMkLst>
            <pc:docMk/>
            <pc:sldMk cId="621318088" sldId="264"/>
            <ac:spMk id="3" creationId="{5C072041-30A4-4510-AA81-E97570E510BB}"/>
          </ac:spMkLst>
        </pc:spChg>
        <pc:spChg chg="add mod ord">
          <ac:chgData name="Marina Lens" userId="2a1ac74d-06c5-4ddb-81e9-742bef95fc4c" providerId="ADAL" clId="{D282E9C5-B6F5-456C-AAEC-737D85492C2D}" dt="2022-10-03T10:32:15.587" v="125" actId="1076"/>
          <ac:spMkLst>
            <pc:docMk/>
            <pc:sldMk cId="621318088" sldId="264"/>
            <ac:spMk id="4" creationId="{45F3ED33-E6FE-46E4-BFA8-ABE40C5E015C}"/>
          </ac:spMkLst>
        </pc:spChg>
        <pc:spChg chg="add mod">
          <ac:chgData name="Marina Lens" userId="2a1ac74d-06c5-4ddb-81e9-742bef95fc4c" providerId="ADAL" clId="{D282E9C5-B6F5-456C-AAEC-737D85492C2D}" dt="2022-10-03T10:40:03.022" v="131" actId="14100"/>
          <ac:spMkLst>
            <pc:docMk/>
            <pc:sldMk cId="621318088" sldId="264"/>
            <ac:spMk id="5" creationId="{5A9B8758-42B6-4D4D-8857-94FAEA67DE5C}"/>
          </ac:spMkLst>
        </pc:spChg>
        <pc:spChg chg="add mod">
          <ac:chgData name="Marina Lens" userId="2a1ac74d-06c5-4ddb-81e9-742bef95fc4c" providerId="ADAL" clId="{D282E9C5-B6F5-456C-AAEC-737D85492C2D}" dt="2022-10-03T10:39:58.685" v="130" actId="1076"/>
          <ac:spMkLst>
            <pc:docMk/>
            <pc:sldMk cId="621318088" sldId="264"/>
            <ac:spMk id="6" creationId="{737E51EE-1E21-48A2-8CFC-5DBA705E2351}"/>
          </ac:spMkLst>
        </pc:spChg>
      </pc:sldChg>
      <pc:sldChg chg="del">
        <pc:chgData name="Marina Lens" userId="2a1ac74d-06c5-4ddb-81e9-742bef95fc4c" providerId="ADAL" clId="{D282E9C5-B6F5-456C-AAEC-737D85492C2D}" dt="2022-10-03T10:31:08.085" v="36" actId="47"/>
        <pc:sldMkLst>
          <pc:docMk/>
          <pc:sldMk cId="1323631619" sldId="265"/>
        </pc:sldMkLst>
      </pc:sldChg>
      <pc:sldChg chg="modSp new del mod">
        <pc:chgData name="Marina Lens" userId="2a1ac74d-06c5-4ddb-81e9-742bef95fc4c" providerId="ADAL" clId="{D282E9C5-B6F5-456C-AAEC-737D85492C2D}" dt="2022-10-03T10:46:23.161" v="422" actId="47"/>
        <pc:sldMkLst>
          <pc:docMk/>
          <pc:sldMk cId="3421839837" sldId="265"/>
        </pc:sldMkLst>
        <pc:spChg chg="mod">
          <ac:chgData name="Marina Lens" userId="2a1ac74d-06c5-4ddb-81e9-742bef95fc4c" providerId="ADAL" clId="{D282E9C5-B6F5-456C-AAEC-737D85492C2D}" dt="2022-10-03T10:40:24.361" v="155" actId="20577"/>
          <ac:spMkLst>
            <pc:docMk/>
            <pc:sldMk cId="3421839837" sldId="265"/>
            <ac:spMk id="2" creationId="{798E596B-6D5B-4F9E-8473-6D1B4A08FBD7}"/>
          </ac:spMkLst>
        </pc:spChg>
      </pc:sldChg>
      <pc:sldChg chg="addSp delSp modSp add mod">
        <pc:chgData name="Marina Lens" userId="2a1ac74d-06c5-4ddb-81e9-742bef95fc4c" providerId="ADAL" clId="{D282E9C5-B6F5-456C-AAEC-737D85492C2D}" dt="2022-10-03T14:12:06.604" v="767" actId="20577"/>
        <pc:sldMkLst>
          <pc:docMk/>
          <pc:sldMk cId="1264297319" sldId="266"/>
        </pc:sldMkLst>
        <pc:spChg chg="mod">
          <ac:chgData name="Marina Lens" userId="2a1ac74d-06c5-4ddb-81e9-742bef95fc4c" providerId="ADAL" clId="{D282E9C5-B6F5-456C-AAEC-737D85492C2D}" dt="2022-10-03T14:12:06.604" v="767" actId="20577"/>
          <ac:spMkLst>
            <pc:docMk/>
            <pc:sldMk cId="1264297319" sldId="266"/>
            <ac:spMk id="2" creationId="{BFD9E97F-A76C-4324-A8C5-F6272F3F40A4}"/>
          </ac:spMkLst>
        </pc:spChg>
        <pc:spChg chg="add del mod">
          <ac:chgData name="Marina Lens" userId="2a1ac74d-06c5-4ddb-81e9-742bef95fc4c" providerId="ADAL" clId="{D282E9C5-B6F5-456C-AAEC-737D85492C2D}" dt="2022-10-03T10:41:23.819" v="195" actId="20577"/>
          <ac:spMkLst>
            <pc:docMk/>
            <pc:sldMk cId="1264297319" sldId="266"/>
            <ac:spMk id="3" creationId="{5C072041-30A4-4510-AA81-E97570E510BB}"/>
          </ac:spMkLst>
        </pc:spChg>
        <pc:spChg chg="mod">
          <ac:chgData name="Marina Lens" userId="2a1ac74d-06c5-4ddb-81e9-742bef95fc4c" providerId="ADAL" clId="{D282E9C5-B6F5-456C-AAEC-737D85492C2D}" dt="2022-10-03T10:41:28.372" v="196" actId="14100"/>
          <ac:spMkLst>
            <pc:docMk/>
            <pc:sldMk cId="1264297319" sldId="266"/>
            <ac:spMk id="4" creationId="{45F3ED33-E6FE-46E4-BFA8-ABE40C5E015C}"/>
          </ac:spMkLst>
        </pc:spChg>
        <pc:spChg chg="mod">
          <ac:chgData name="Marina Lens" userId="2a1ac74d-06c5-4ddb-81e9-742bef95fc4c" providerId="ADAL" clId="{D282E9C5-B6F5-456C-AAEC-737D85492C2D}" dt="2022-10-03T10:41:07.405" v="190" actId="1076"/>
          <ac:spMkLst>
            <pc:docMk/>
            <pc:sldMk cId="1264297319" sldId="266"/>
            <ac:spMk id="5" creationId="{5A9B8758-42B6-4D4D-8857-94FAEA67DE5C}"/>
          </ac:spMkLst>
        </pc:spChg>
        <pc:spChg chg="mod">
          <ac:chgData name="Marina Lens" userId="2a1ac74d-06c5-4ddb-81e9-742bef95fc4c" providerId="ADAL" clId="{D282E9C5-B6F5-456C-AAEC-737D85492C2D}" dt="2022-10-03T10:42:32.856" v="362"/>
          <ac:spMkLst>
            <pc:docMk/>
            <pc:sldMk cId="1264297319" sldId="266"/>
            <ac:spMk id="6" creationId="{737E51EE-1E21-48A2-8CFC-5DBA705E2351}"/>
          </ac:spMkLst>
        </pc:spChg>
        <pc:spChg chg="add del mod">
          <ac:chgData name="Marina Lens" userId="2a1ac74d-06c5-4ddb-81e9-742bef95fc4c" providerId="ADAL" clId="{D282E9C5-B6F5-456C-AAEC-737D85492C2D}" dt="2022-10-03T10:40:58.860" v="188" actId="478"/>
          <ac:spMkLst>
            <pc:docMk/>
            <pc:sldMk cId="1264297319" sldId="266"/>
            <ac:spMk id="8" creationId="{652D893C-7465-4DAB-A25A-05EA765489BC}"/>
          </ac:spMkLst>
        </pc:spChg>
      </pc:sldChg>
      <pc:sldChg chg="del">
        <pc:chgData name="Marina Lens" userId="2a1ac74d-06c5-4ddb-81e9-742bef95fc4c" providerId="ADAL" clId="{D282E9C5-B6F5-456C-AAEC-737D85492C2D}" dt="2022-10-03T10:31:09.010" v="37" actId="47"/>
        <pc:sldMkLst>
          <pc:docMk/>
          <pc:sldMk cId="2556152260" sldId="266"/>
        </pc:sldMkLst>
      </pc:sldChg>
      <pc:sldChg chg="modSp add mod">
        <pc:chgData name="Marina Lens" userId="2a1ac74d-06c5-4ddb-81e9-742bef95fc4c" providerId="ADAL" clId="{D282E9C5-B6F5-456C-AAEC-737D85492C2D}" dt="2022-10-03T14:12:22.205" v="789" actId="20577"/>
        <pc:sldMkLst>
          <pc:docMk/>
          <pc:sldMk cId="459948964" sldId="267"/>
        </pc:sldMkLst>
        <pc:spChg chg="mod">
          <ac:chgData name="Marina Lens" userId="2a1ac74d-06c5-4ddb-81e9-742bef95fc4c" providerId="ADAL" clId="{D282E9C5-B6F5-456C-AAEC-737D85492C2D}" dt="2022-10-03T14:12:22.205" v="789" actId="20577"/>
          <ac:spMkLst>
            <pc:docMk/>
            <pc:sldMk cId="459948964" sldId="267"/>
            <ac:spMk id="2" creationId="{BFD9E97F-A76C-4324-A8C5-F6272F3F40A4}"/>
          </ac:spMkLst>
        </pc:spChg>
        <pc:spChg chg="mod">
          <ac:chgData name="Marina Lens" userId="2a1ac74d-06c5-4ddb-81e9-742bef95fc4c" providerId="ADAL" clId="{D282E9C5-B6F5-456C-AAEC-737D85492C2D}" dt="2022-10-03T10:43:38.363" v="417" actId="20577"/>
          <ac:spMkLst>
            <pc:docMk/>
            <pc:sldMk cId="459948964" sldId="267"/>
            <ac:spMk id="3" creationId="{5C072041-30A4-4510-AA81-E97570E510BB}"/>
          </ac:spMkLst>
        </pc:spChg>
        <pc:spChg chg="mod">
          <ac:chgData name="Marina Lens" userId="2a1ac74d-06c5-4ddb-81e9-742bef95fc4c" providerId="ADAL" clId="{D282E9C5-B6F5-456C-AAEC-737D85492C2D}" dt="2022-10-03T10:46:16.831" v="421" actId="14100"/>
          <ac:spMkLst>
            <pc:docMk/>
            <pc:sldMk cId="459948964" sldId="267"/>
            <ac:spMk id="5" creationId="{5A9B8758-42B6-4D4D-8857-94FAEA67DE5C}"/>
          </ac:spMkLst>
        </pc:spChg>
        <pc:spChg chg="mod">
          <ac:chgData name="Marina Lens" userId="2a1ac74d-06c5-4ddb-81e9-742bef95fc4c" providerId="ADAL" clId="{D282E9C5-B6F5-456C-AAEC-737D85492C2D}" dt="2022-10-03T10:46:11.863" v="420"/>
          <ac:spMkLst>
            <pc:docMk/>
            <pc:sldMk cId="459948964" sldId="267"/>
            <ac:spMk id="6" creationId="{737E51EE-1E21-48A2-8CFC-5DBA705E2351}"/>
          </ac:spMkLst>
        </pc:spChg>
      </pc:sldChg>
      <pc:sldChg chg="del">
        <pc:chgData name="Marina Lens" userId="2a1ac74d-06c5-4ddb-81e9-742bef95fc4c" providerId="ADAL" clId="{D282E9C5-B6F5-456C-AAEC-737D85492C2D}" dt="2022-10-03T10:31:09.875" v="38" actId="47"/>
        <pc:sldMkLst>
          <pc:docMk/>
          <pc:sldMk cId="472791682" sldId="267"/>
        </pc:sldMkLst>
      </pc:sldChg>
      <pc:sldChg chg="addSp delSp modSp new mod">
        <pc:chgData name="Marina Lens" userId="2a1ac74d-06c5-4ddb-81e9-742bef95fc4c" providerId="ADAL" clId="{D282E9C5-B6F5-456C-AAEC-737D85492C2D}" dt="2022-10-03T13:17:34.687" v="565" actId="14100"/>
        <pc:sldMkLst>
          <pc:docMk/>
          <pc:sldMk cId="2920634553" sldId="268"/>
        </pc:sldMkLst>
        <pc:spChg chg="del">
          <ac:chgData name="Marina Lens" userId="2a1ac74d-06c5-4ddb-81e9-742bef95fc4c" providerId="ADAL" clId="{D282E9C5-B6F5-456C-AAEC-737D85492C2D}" dt="2022-10-03T13:03:29.539" v="428" actId="478"/>
          <ac:spMkLst>
            <pc:docMk/>
            <pc:sldMk cId="2920634553" sldId="268"/>
            <ac:spMk id="2" creationId="{7EE5826B-DB17-4FB9-AA36-AAD7C8D97F2E}"/>
          </ac:spMkLst>
        </pc:spChg>
        <pc:spChg chg="mod">
          <ac:chgData name="Marina Lens" userId="2a1ac74d-06c5-4ddb-81e9-742bef95fc4c" providerId="ADAL" clId="{D282E9C5-B6F5-456C-AAEC-737D85492C2D}" dt="2022-10-03T13:03:35.408" v="430" actId="14100"/>
          <ac:spMkLst>
            <pc:docMk/>
            <pc:sldMk cId="2920634553" sldId="268"/>
            <ac:spMk id="3" creationId="{7B6BB42A-4397-46B8-B6C1-55EC21E66FB2}"/>
          </ac:spMkLst>
        </pc:spChg>
        <pc:spChg chg="add mod">
          <ac:chgData name="Marina Lens" userId="2a1ac74d-06c5-4ddb-81e9-742bef95fc4c" providerId="ADAL" clId="{D282E9C5-B6F5-456C-AAEC-737D85492C2D}" dt="2022-10-03T13:04:24.005" v="441" actId="1076"/>
          <ac:spMkLst>
            <pc:docMk/>
            <pc:sldMk cId="2920634553" sldId="268"/>
            <ac:spMk id="4" creationId="{A4A380A9-062D-4253-9A6B-A108E72A1AF9}"/>
          </ac:spMkLst>
        </pc:spChg>
        <pc:spChg chg="add mod">
          <ac:chgData name="Marina Lens" userId="2a1ac74d-06c5-4ddb-81e9-742bef95fc4c" providerId="ADAL" clId="{D282E9C5-B6F5-456C-AAEC-737D85492C2D}" dt="2022-10-03T13:05:20.541" v="455" actId="20577"/>
          <ac:spMkLst>
            <pc:docMk/>
            <pc:sldMk cId="2920634553" sldId="268"/>
            <ac:spMk id="10" creationId="{E2183657-B347-4AEE-9C74-FFA7CCA957E8}"/>
          </ac:spMkLst>
        </pc:spChg>
        <pc:spChg chg="add mod">
          <ac:chgData name="Marina Lens" userId="2a1ac74d-06c5-4ddb-81e9-742bef95fc4c" providerId="ADAL" clId="{D282E9C5-B6F5-456C-AAEC-737D85492C2D}" dt="2022-10-03T13:05:36.703" v="465" actId="20577"/>
          <ac:spMkLst>
            <pc:docMk/>
            <pc:sldMk cId="2920634553" sldId="268"/>
            <ac:spMk id="12" creationId="{ABB7F9CF-AC75-42D2-B220-3E14ABC676DB}"/>
          </ac:spMkLst>
        </pc:spChg>
        <pc:spChg chg="add mod">
          <ac:chgData name="Marina Lens" userId="2a1ac74d-06c5-4ddb-81e9-742bef95fc4c" providerId="ADAL" clId="{D282E9C5-B6F5-456C-AAEC-737D85492C2D}" dt="2022-10-03T13:06:17.242" v="472" actId="1076"/>
          <ac:spMkLst>
            <pc:docMk/>
            <pc:sldMk cId="2920634553" sldId="268"/>
            <ac:spMk id="13" creationId="{1AEED62F-7193-43EA-A881-B311356C0FF5}"/>
          </ac:spMkLst>
        </pc:spChg>
        <pc:spChg chg="add mod">
          <ac:chgData name="Marina Lens" userId="2a1ac74d-06c5-4ddb-81e9-742bef95fc4c" providerId="ADAL" clId="{D282E9C5-B6F5-456C-AAEC-737D85492C2D}" dt="2022-10-03T13:07:00.760" v="495" actId="20577"/>
          <ac:spMkLst>
            <pc:docMk/>
            <pc:sldMk cId="2920634553" sldId="268"/>
            <ac:spMk id="16" creationId="{D108233E-C6CF-40C1-9337-2D2F30F2FD3B}"/>
          </ac:spMkLst>
        </pc:spChg>
        <pc:spChg chg="add mod">
          <ac:chgData name="Marina Lens" userId="2a1ac74d-06c5-4ddb-81e9-742bef95fc4c" providerId="ADAL" clId="{D282E9C5-B6F5-456C-AAEC-737D85492C2D}" dt="2022-10-03T13:17:34.687" v="565" actId="14100"/>
          <ac:spMkLst>
            <pc:docMk/>
            <pc:sldMk cId="2920634553" sldId="268"/>
            <ac:spMk id="17" creationId="{9FA59437-943D-4B33-8DD8-400B543DAFE4}"/>
          </ac:spMkLst>
        </pc:spChg>
        <pc:cxnChg chg="add">
          <ac:chgData name="Marina Lens" userId="2a1ac74d-06c5-4ddb-81e9-742bef95fc4c" providerId="ADAL" clId="{D282E9C5-B6F5-456C-AAEC-737D85492C2D}" dt="2022-10-03T13:04:42.649" v="442" actId="11529"/>
          <ac:cxnSpMkLst>
            <pc:docMk/>
            <pc:sldMk cId="2920634553" sldId="268"/>
            <ac:cxnSpMk id="6" creationId="{6CEAC392-DFFB-4C51-B1C9-E607DC6ED290}"/>
          </ac:cxnSpMkLst>
        </pc:cxnChg>
        <pc:cxnChg chg="add mod">
          <ac:chgData name="Marina Lens" userId="2a1ac74d-06c5-4ddb-81e9-742bef95fc4c" providerId="ADAL" clId="{D282E9C5-B6F5-456C-AAEC-737D85492C2D}" dt="2022-10-03T13:05:26.090" v="456" actId="14100"/>
          <ac:cxnSpMkLst>
            <pc:docMk/>
            <pc:sldMk cId="2920634553" sldId="268"/>
            <ac:cxnSpMk id="8" creationId="{6E3C4883-12BE-4A89-907A-4F6C0E160287}"/>
          </ac:cxnSpMkLst>
        </pc:cxnChg>
        <pc:cxnChg chg="add">
          <ac:chgData name="Marina Lens" userId="2a1ac74d-06c5-4ddb-81e9-742bef95fc4c" providerId="ADAL" clId="{D282E9C5-B6F5-456C-AAEC-737D85492C2D}" dt="2022-10-03T13:06:37.493" v="473" actId="11529"/>
          <ac:cxnSpMkLst>
            <pc:docMk/>
            <pc:sldMk cId="2920634553" sldId="268"/>
            <ac:cxnSpMk id="15" creationId="{6183E1C3-3478-410F-9D2A-65677A652DA7}"/>
          </ac:cxnSpMkLst>
        </pc:cxnChg>
      </pc:sldChg>
      <pc:sldChg chg="addSp delSp modSp add mod">
        <pc:chgData name="Marina Lens" userId="2a1ac74d-06c5-4ddb-81e9-742bef95fc4c" providerId="ADAL" clId="{D282E9C5-B6F5-456C-AAEC-737D85492C2D}" dt="2022-10-03T13:18:40.494" v="601" actId="20577"/>
        <pc:sldMkLst>
          <pc:docMk/>
          <pc:sldMk cId="1262786813" sldId="269"/>
        </pc:sldMkLst>
        <pc:spChg chg="del">
          <ac:chgData name="Marina Lens" userId="2a1ac74d-06c5-4ddb-81e9-742bef95fc4c" providerId="ADAL" clId="{D282E9C5-B6F5-456C-AAEC-737D85492C2D}" dt="2022-10-03T13:17:42.614" v="566"/>
          <ac:spMkLst>
            <pc:docMk/>
            <pc:sldMk cId="1262786813" sldId="269"/>
            <ac:spMk id="3" creationId="{7B6BB42A-4397-46B8-B6C1-55EC21E66FB2}"/>
          </ac:spMkLst>
        </pc:spChg>
        <pc:spChg chg="mod">
          <ac:chgData name="Marina Lens" userId="2a1ac74d-06c5-4ddb-81e9-742bef95fc4c" providerId="ADAL" clId="{D282E9C5-B6F5-456C-AAEC-737D85492C2D}" dt="2022-10-03T13:07:44.972" v="504" actId="20577"/>
          <ac:spMkLst>
            <pc:docMk/>
            <pc:sldMk cId="1262786813" sldId="269"/>
            <ac:spMk id="10" creationId="{E2183657-B347-4AEE-9C74-FFA7CCA957E8}"/>
          </ac:spMkLst>
        </pc:spChg>
        <pc:spChg chg="mod">
          <ac:chgData name="Marina Lens" userId="2a1ac74d-06c5-4ddb-81e9-742bef95fc4c" providerId="ADAL" clId="{D282E9C5-B6F5-456C-AAEC-737D85492C2D}" dt="2022-10-03T13:07:30.662" v="498" actId="1076"/>
          <ac:spMkLst>
            <pc:docMk/>
            <pc:sldMk cId="1262786813" sldId="269"/>
            <ac:spMk id="12" creationId="{ABB7F9CF-AC75-42D2-B220-3E14ABC676DB}"/>
          </ac:spMkLst>
        </pc:spChg>
        <pc:spChg chg="add mod">
          <ac:chgData name="Marina Lens" userId="2a1ac74d-06c5-4ddb-81e9-742bef95fc4c" providerId="ADAL" clId="{D282E9C5-B6F5-456C-AAEC-737D85492C2D}" dt="2022-10-03T13:08:04.287" v="510" actId="1076"/>
          <ac:spMkLst>
            <pc:docMk/>
            <pc:sldMk cId="1262786813" sldId="269"/>
            <ac:spMk id="14" creationId="{EA8ADD64-07F8-4E0B-B596-9C452280CD14}"/>
          </ac:spMkLst>
        </pc:spChg>
        <pc:spChg chg="add mod">
          <ac:chgData name="Marina Lens" userId="2a1ac74d-06c5-4ddb-81e9-742bef95fc4c" providerId="ADAL" clId="{D282E9C5-B6F5-456C-AAEC-737D85492C2D}" dt="2022-10-03T13:18:40.494" v="601" actId="20577"/>
          <ac:spMkLst>
            <pc:docMk/>
            <pc:sldMk cId="1262786813" sldId="269"/>
            <ac:spMk id="17" creationId="{11636CE2-3B9D-4FDD-ADD2-ED3B0B7D4BE1}"/>
          </ac:spMkLst>
        </pc:spChg>
        <pc:cxnChg chg="mod">
          <ac:chgData name="Marina Lens" userId="2a1ac74d-06c5-4ddb-81e9-742bef95fc4c" providerId="ADAL" clId="{D282E9C5-B6F5-456C-AAEC-737D85492C2D}" dt="2022-10-03T13:07:38.204" v="500" actId="14100"/>
          <ac:cxnSpMkLst>
            <pc:docMk/>
            <pc:sldMk cId="1262786813" sldId="269"/>
            <ac:cxnSpMk id="6" creationId="{6CEAC392-DFFB-4C51-B1C9-E607DC6ED290}"/>
          </ac:cxnSpMkLst>
        </pc:cxnChg>
        <pc:cxnChg chg="add">
          <ac:chgData name="Marina Lens" userId="2a1ac74d-06c5-4ddb-81e9-742bef95fc4c" providerId="ADAL" clId="{D282E9C5-B6F5-456C-AAEC-737D85492C2D}" dt="2022-10-03T13:08:13.850" v="511" actId="11529"/>
          <ac:cxnSpMkLst>
            <pc:docMk/>
            <pc:sldMk cId="1262786813" sldId="269"/>
            <ac:cxnSpMk id="11" creationId="{9EDD1DE5-0981-4F92-81FB-7FEE62E77380}"/>
          </ac:cxnSpMkLst>
        </pc:cxnChg>
        <pc:cxnChg chg="mod">
          <ac:chgData name="Marina Lens" userId="2a1ac74d-06c5-4ddb-81e9-742bef95fc4c" providerId="ADAL" clId="{D282E9C5-B6F5-456C-AAEC-737D85492C2D}" dt="2022-10-03T13:07:50.816" v="505" actId="14100"/>
          <ac:cxnSpMkLst>
            <pc:docMk/>
            <pc:sldMk cId="1262786813" sldId="269"/>
            <ac:cxnSpMk id="15" creationId="{6183E1C3-3478-410F-9D2A-65677A652DA7}"/>
          </ac:cxnSpMkLst>
        </pc:cxnChg>
      </pc:sldChg>
      <pc:sldChg chg="addSp modSp add mod ord">
        <pc:chgData name="Marina Lens" userId="2a1ac74d-06c5-4ddb-81e9-742bef95fc4c" providerId="ADAL" clId="{D282E9C5-B6F5-456C-AAEC-737D85492C2D}" dt="2022-10-03T13:20:36.863" v="650" actId="20577"/>
        <pc:sldMkLst>
          <pc:docMk/>
          <pc:sldMk cId="1666075154" sldId="270"/>
        </pc:sldMkLst>
        <pc:spChg chg="mod">
          <ac:chgData name="Marina Lens" userId="2a1ac74d-06c5-4ddb-81e9-742bef95fc4c" providerId="ADAL" clId="{D282E9C5-B6F5-456C-AAEC-737D85492C2D}" dt="2022-10-03T13:19:41.731" v="607" actId="20577"/>
          <ac:spMkLst>
            <pc:docMk/>
            <pc:sldMk cId="1666075154" sldId="270"/>
            <ac:spMk id="10" creationId="{E2183657-B347-4AEE-9C74-FFA7CCA957E8}"/>
          </ac:spMkLst>
        </pc:spChg>
        <pc:spChg chg="add mod">
          <ac:chgData name="Marina Lens" userId="2a1ac74d-06c5-4ddb-81e9-742bef95fc4c" providerId="ADAL" clId="{D282E9C5-B6F5-456C-AAEC-737D85492C2D}" dt="2022-10-03T13:20:11.757" v="616" actId="20577"/>
          <ac:spMkLst>
            <pc:docMk/>
            <pc:sldMk cId="1666075154" sldId="270"/>
            <ac:spMk id="14" creationId="{8AD07F68-72EB-4391-ABB7-1A347FAAD543}"/>
          </ac:spMkLst>
        </pc:spChg>
        <pc:spChg chg="mod">
          <ac:chgData name="Marina Lens" userId="2a1ac74d-06c5-4ddb-81e9-742bef95fc4c" providerId="ADAL" clId="{D282E9C5-B6F5-456C-AAEC-737D85492C2D}" dt="2022-10-03T13:20:36.863" v="650" actId="20577"/>
          <ac:spMkLst>
            <pc:docMk/>
            <pc:sldMk cId="1666075154" sldId="270"/>
            <ac:spMk id="17" creationId="{9FA59437-943D-4B33-8DD8-400B543DAFE4}"/>
          </ac:spMkLst>
        </pc:spChg>
        <pc:cxnChg chg="mod">
          <ac:chgData name="Marina Lens" userId="2a1ac74d-06c5-4ddb-81e9-742bef95fc4c" providerId="ADAL" clId="{D282E9C5-B6F5-456C-AAEC-737D85492C2D}" dt="2022-10-03T13:20:00.039" v="612" actId="14100"/>
          <ac:cxnSpMkLst>
            <pc:docMk/>
            <pc:sldMk cId="1666075154" sldId="270"/>
            <ac:cxnSpMk id="8" creationId="{6E3C4883-12BE-4A89-907A-4F6C0E160287}"/>
          </ac:cxnSpMkLst>
        </pc:cxnChg>
        <pc:cxnChg chg="add mod">
          <ac:chgData name="Marina Lens" userId="2a1ac74d-06c5-4ddb-81e9-742bef95fc4c" providerId="ADAL" clId="{D282E9C5-B6F5-456C-AAEC-737D85492C2D}" dt="2022-10-03T13:20:08.099" v="614" actId="1076"/>
          <ac:cxnSpMkLst>
            <pc:docMk/>
            <pc:sldMk cId="1666075154" sldId="270"/>
            <ac:cxnSpMk id="18" creationId="{435A6FA5-D182-4DFD-A10A-D252770C2380}"/>
          </ac:cxnSpMkLst>
        </pc:cxnChg>
      </pc:sldChg>
      <pc:sldChg chg="addSp delSp modSp add mod ord">
        <pc:chgData name="Marina Lens" userId="2a1ac74d-06c5-4ddb-81e9-742bef95fc4c" providerId="ADAL" clId="{D282E9C5-B6F5-456C-AAEC-737D85492C2D}" dt="2022-10-14T07:47:36.855" v="810" actId="1076"/>
        <pc:sldMkLst>
          <pc:docMk/>
          <pc:sldMk cId="710445768" sldId="271"/>
        </pc:sldMkLst>
        <pc:spChg chg="mod">
          <ac:chgData name="Marina Lens" userId="2a1ac74d-06c5-4ddb-81e9-742bef95fc4c" providerId="ADAL" clId="{D282E9C5-B6F5-456C-AAEC-737D85492C2D}" dt="2022-10-03T13:21:14.030" v="654" actId="20577"/>
          <ac:spMkLst>
            <pc:docMk/>
            <pc:sldMk cId="710445768" sldId="271"/>
            <ac:spMk id="4" creationId="{A4A380A9-062D-4253-9A6B-A108E72A1AF9}"/>
          </ac:spMkLst>
        </pc:spChg>
        <pc:spChg chg="add mod">
          <ac:chgData name="Marina Lens" userId="2a1ac74d-06c5-4ddb-81e9-742bef95fc4c" providerId="ADAL" clId="{D282E9C5-B6F5-456C-AAEC-737D85492C2D}" dt="2022-10-03T13:22:16.768" v="689" actId="1076"/>
          <ac:spMkLst>
            <pc:docMk/>
            <pc:sldMk cId="710445768" sldId="271"/>
            <ac:spMk id="9" creationId="{9805F3E8-BD71-4C1D-865E-9F1018BAAE95}"/>
          </ac:spMkLst>
        </pc:spChg>
        <pc:spChg chg="mod">
          <ac:chgData name="Marina Lens" userId="2a1ac74d-06c5-4ddb-81e9-742bef95fc4c" providerId="ADAL" clId="{D282E9C5-B6F5-456C-AAEC-737D85492C2D}" dt="2022-10-14T07:47:31.815" v="809" actId="1076"/>
          <ac:spMkLst>
            <pc:docMk/>
            <pc:sldMk cId="710445768" sldId="271"/>
            <ac:spMk id="10" creationId="{E2183657-B347-4AEE-9C74-FFA7CCA957E8}"/>
          </ac:spMkLst>
        </pc:spChg>
        <pc:spChg chg="mod">
          <ac:chgData name="Marina Lens" userId="2a1ac74d-06c5-4ddb-81e9-742bef95fc4c" providerId="ADAL" clId="{D282E9C5-B6F5-456C-AAEC-737D85492C2D}" dt="2022-10-14T07:47:36.855" v="810" actId="1076"/>
          <ac:spMkLst>
            <pc:docMk/>
            <pc:sldMk cId="710445768" sldId="271"/>
            <ac:spMk id="14" creationId="{8AD07F68-72EB-4391-ABB7-1A347FAAD543}"/>
          </ac:spMkLst>
        </pc:spChg>
        <pc:spChg chg="mod">
          <ac:chgData name="Marina Lens" userId="2a1ac74d-06c5-4ddb-81e9-742bef95fc4c" providerId="ADAL" clId="{D282E9C5-B6F5-456C-AAEC-737D85492C2D}" dt="2022-10-03T13:23:28.107" v="748" actId="14100"/>
          <ac:spMkLst>
            <pc:docMk/>
            <pc:sldMk cId="710445768" sldId="271"/>
            <ac:spMk id="16" creationId="{D108233E-C6CF-40C1-9337-2D2F30F2FD3B}"/>
          </ac:spMkLst>
        </pc:spChg>
        <pc:spChg chg="mod">
          <ac:chgData name="Marina Lens" userId="2a1ac74d-06c5-4ddb-81e9-742bef95fc4c" providerId="ADAL" clId="{D282E9C5-B6F5-456C-AAEC-737D85492C2D}" dt="2022-10-03T13:23:44.862" v="751" actId="14100"/>
          <ac:spMkLst>
            <pc:docMk/>
            <pc:sldMk cId="710445768" sldId="271"/>
            <ac:spMk id="17" creationId="{9FA59437-943D-4B33-8DD8-400B543DAFE4}"/>
          </ac:spMkLst>
        </pc:spChg>
        <pc:spChg chg="add mod">
          <ac:chgData name="Marina Lens" userId="2a1ac74d-06c5-4ddb-81e9-742bef95fc4c" providerId="ADAL" clId="{D282E9C5-B6F5-456C-AAEC-737D85492C2D}" dt="2022-10-03T13:21:32.466" v="660" actId="20577"/>
          <ac:spMkLst>
            <pc:docMk/>
            <pc:sldMk cId="710445768" sldId="271"/>
            <ac:spMk id="19" creationId="{AD2BF06A-8DB7-4BED-BEFA-433D40F3FDBA}"/>
          </ac:spMkLst>
        </pc:spChg>
        <pc:spChg chg="add mod">
          <ac:chgData name="Marina Lens" userId="2a1ac74d-06c5-4ddb-81e9-742bef95fc4c" providerId="ADAL" clId="{D282E9C5-B6F5-456C-AAEC-737D85492C2D}" dt="2022-10-14T07:47:15.500" v="806" actId="20577"/>
          <ac:spMkLst>
            <pc:docMk/>
            <pc:sldMk cId="710445768" sldId="271"/>
            <ac:spMk id="20" creationId="{16F25DAF-EB96-46EE-917E-9F84B68B5B88}"/>
          </ac:spMkLst>
        </pc:spChg>
        <pc:spChg chg="add del mod">
          <ac:chgData name="Marina Lens" userId="2a1ac74d-06c5-4ddb-81e9-742bef95fc4c" providerId="ADAL" clId="{D282E9C5-B6F5-456C-AAEC-737D85492C2D}" dt="2022-10-03T13:23:03.369" v="744"/>
          <ac:spMkLst>
            <pc:docMk/>
            <pc:sldMk cId="710445768" sldId="271"/>
            <ac:spMk id="20" creationId="{28A69A3B-BDA9-431C-B6F7-E4078B861EA0}"/>
          </ac:spMkLst>
        </pc:spChg>
        <pc:spChg chg="add mod">
          <ac:chgData name="Marina Lens" userId="2a1ac74d-06c5-4ddb-81e9-742bef95fc4c" providerId="ADAL" clId="{D282E9C5-B6F5-456C-AAEC-737D85492C2D}" dt="2022-10-03T13:23:12.884" v="746" actId="1076"/>
          <ac:spMkLst>
            <pc:docMk/>
            <pc:sldMk cId="710445768" sldId="271"/>
            <ac:spMk id="21" creationId="{8B394C22-85B4-4796-92A3-9423DA2DB034}"/>
          </ac:spMkLst>
        </pc:spChg>
        <pc:cxnChg chg="add">
          <ac:chgData name="Marina Lens" userId="2a1ac74d-06c5-4ddb-81e9-742bef95fc4c" providerId="ADAL" clId="{D282E9C5-B6F5-456C-AAEC-737D85492C2D}" dt="2022-10-03T13:22:04.995" v="683" actId="11529"/>
          <ac:cxnSpMkLst>
            <pc:docMk/>
            <pc:sldMk cId="710445768" sldId="271"/>
            <ac:cxnSpMk id="7" creationId="{0D34E34A-9EF5-469C-B80B-CC83CC37E6E4}"/>
          </ac:cxnSpMkLst>
        </pc:cxnChg>
        <pc:cxnChg chg="mod">
          <ac:chgData name="Marina Lens" userId="2a1ac74d-06c5-4ddb-81e9-742bef95fc4c" providerId="ADAL" clId="{D282E9C5-B6F5-456C-AAEC-737D85492C2D}" dt="2022-10-03T13:21:29.017" v="658" actId="14100"/>
          <ac:cxnSpMkLst>
            <pc:docMk/>
            <pc:sldMk cId="710445768" sldId="271"/>
            <ac:cxnSpMk id="8" creationId="{6E3C4883-12BE-4A89-907A-4F6C0E160287}"/>
          </ac:cxnSpMkLst>
        </pc:cxnChg>
        <pc:cxnChg chg="add">
          <ac:chgData name="Marina Lens" userId="2a1ac74d-06c5-4ddb-81e9-742bef95fc4c" providerId="ADAL" clId="{D282E9C5-B6F5-456C-AAEC-737D85492C2D}" dt="2022-10-14T07:47:28.244" v="808" actId="11529"/>
          <ac:cxnSpMkLst>
            <pc:docMk/>
            <pc:sldMk cId="710445768" sldId="271"/>
            <ac:cxnSpMk id="11" creationId="{FD5957C5-1B33-40F4-9552-D01B3271D9B8}"/>
          </ac:cxnSpMkLst>
        </pc:cxnChg>
        <pc:cxnChg chg="mod">
          <ac:chgData name="Marina Lens" userId="2a1ac74d-06c5-4ddb-81e9-742bef95fc4c" providerId="ADAL" clId="{D282E9C5-B6F5-456C-AAEC-737D85492C2D}" dt="2022-10-03T13:23:36.414" v="750" actId="14100"/>
          <ac:cxnSpMkLst>
            <pc:docMk/>
            <pc:sldMk cId="710445768" sldId="271"/>
            <ac:cxnSpMk id="18" creationId="{435A6FA5-D182-4DFD-A10A-D252770C2380}"/>
          </ac:cxnSpMkLst>
        </pc:cxnChg>
        <pc:cxnChg chg="add mod">
          <ac:chgData name="Marina Lens" userId="2a1ac74d-06c5-4ddb-81e9-742bef95fc4c" providerId="ADAL" clId="{D282E9C5-B6F5-456C-AAEC-737D85492C2D}" dt="2022-10-14T07:47:20.992" v="807" actId="14100"/>
          <ac:cxnSpMkLst>
            <pc:docMk/>
            <pc:sldMk cId="710445768" sldId="271"/>
            <ac:cxnSpMk id="22" creationId="{68ADCDA0-EE70-47B8-BDF8-6A4FD1EBD6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BE"/>
              <a:t>Conditionele statement </a:t>
            </a:r>
            <a:r>
              <a:rPr lang="nl-BE" dirty="0"/>
              <a:t>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16283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3" y="1765199"/>
            <a:ext cx="3595456" cy="2086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if</a:t>
            </a:r>
            <a:r>
              <a:rPr lang="nl-BE" dirty="0"/>
              <a:t> &lt;conditie&gt;: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736846" y="4421080"/>
            <a:ext cx="5291091" cy="1816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1020605" y="4786908"/>
            <a:ext cx="4743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"geef een getal"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even"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131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BB42A-4397-46B8-B6C1-55EC21E6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/>
          <p:nvPr/>
        </p:nvCxnSpPr>
        <p:spPr>
          <a:xfrm>
            <a:off x="3213717" y="2485748"/>
            <a:ext cx="0" cy="126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56590" y="1859871"/>
            <a:ext cx="284085" cy="3138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334827" y="3755254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663301" y="305835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183E1C3-3478-410F-9D2A-65677A652DA7}"/>
              </a:ext>
            </a:extLst>
          </p:cNvPr>
          <p:cNvCxnSpPr/>
          <p:nvPr/>
        </p:nvCxnSpPr>
        <p:spPr>
          <a:xfrm>
            <a:off x="3263273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330249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FA59437-943D-4B33-8DD8-400B543DAFE4}"/>
              </a:ext>
            </a:extLst>
          </p:cNvPr>
          <p:cNvSpPr/>
          <p:nvPr/>
        </p:nvSpPr>
        <p:spPr>
          <a:xfrm>
            <a:off x="7767961" y="3427689"/>
            <a:ext cx="3585839" cy="20409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3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>
            <a:cxnSpLocks/>
          </p:cNvCxnSpPr>
          <p:nvPr/>
        </p:nvCxnSpPr>
        <p:spPr>
          <a:xfrm>
            <a:off x="3213717" y="2485748"/>
            <a:ext cx="0" cy="7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56590" y="1859871"/>
            <a:ext cx="284085" cy="3138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331117" y="3201217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 1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595989" y="250432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183E1C3-3478-410F-9D2A-65677A652DA7}"/>
              </a:ext>
            </a:extLst>
          </p:cNvPr>
          <p:cNvCxnSpPr>
            <a:cxnSpLocks/>
          </p:cNvCxnSpPr>
          <p:nvPr/>
        </p:nvCxnSpPr>
        <p:spPr>
          <a:xfrm>
            <a:off x="3263272" y="4651899"/>
            <a:ext cx="1" cy="3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330249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A8ADD64-07F8-4E0B-B596-9C452280CD14}"/>
              </a:ext>
            </a:extLst>
          </p:cNvPr>
          <p:cNvSpPr/>
          <p:nvPr/>
        </p:nvSpPr>
        <p:spPr>
          <a:xfrm>
            <a:off x="2301535" y="4115662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 2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EDD1DE5-0981-4F92-81FB-7FEE62E77380}"/>
              </a:ext>
            </a:extLst>
          </p:cNvPr>
          <p:cNvCxnSpPr>
            <a:stCxn id="10" idx="2"/>
          </p:cNvCxnSpPr>
          <p:nvPr/>
        </p:nvCxnSpPr>
        <p:spPr>
          <a:xfrm flipH="1">
            <a:off x="3263272" y="3760511"/>
            <a:ext cx="1" cy="3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jdelijke aanduiding voor inhoud 16">
            <a:extLst>
              <a:ext uri="{FF2B5EF4-FFF2-40B4-BE49-F238E27FC236}">
                <a16:creationId xmlns:a16="http://schemas.microsoft.com/office/drawing/2014/main" id="{11636CE2-3B9D-4FDD-ADD2-ED3B0B7D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944" y="461963"/>
            <a:ext cx="4890856" cy="5715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instructie1&gt;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&lt;instructie2&gt;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3" y="1765199"/>
            <a:ext cx="3595456" cy="370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…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689" cy="3128115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if</a:t>
            </a:r>
            <a:r>
              <a:rPr lang="nl-BE" dirty="0"/>
              <a:t> &lt;conditie&gt;: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  <a:p>
            <a:pPr marL="0" indent="0">
              <a:buNone/>
            </a:pPr>
            <a:r>
              <a:rPr lang="nl-BE" dirty="0" err="1"/>
              <a:t>else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	&lt;instructie3&gt;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6454065" y="1526959"/>
            <a:ext cx="5291091" cy="1816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6805872" y="1765199"/>
            <a:ext cx="47436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"geef een getal"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even"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oneven"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429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BB42A-4397-46B8-B6C1-55EC21E6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/>
          <p:nvPr/>
        </p:nvCxnSpPr>
        <p:spPr>
          <a:xfrm>
            <a:off x="3213717" y="2485748"/>
            <a:ext cx="0" cy="126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56590" y="1859871"/>
            <a:ext cx="436483" cy="1863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334827" y="3755254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instructie1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663301" y="305835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183E1C3-3478-410F-9D2A-65677A652DA7}"/>
              </a:ext>
            </a:extLst>
          </p:cNvPr>
          <p:cNvCxnSpPr/>
          <p:nvPr/>
        </p:nvCxnSpPr>
        <p:spPr>
          <a:xfrm>
            <a:off x="3263273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330249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FA59437-943D-4B33-8DD8-400B543DAFE4}"/>
              </a:ext>
            </a:extLst>
          </p:cNvPr>
          <p:cNvSpPr/>
          <p:nvPr/>
        </p:nvSpPr>
        <p:spPr>
          <a:xfrm>
            <a:off x="7767961" y="3427689"/>
            <a:ext cx="3585839" cy="20409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instructie1&gt;</a:t>
            </a:r>
          </a:p>
          <a:p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&lt;instructie2&gt;</a:t>
            </a:r>
          </a:p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AD07F68-72EB-4391-ABB7-1A347FAAD543}"/>
              </a:ext>
            </a:extLst>
          </p:cNvPr>
          <p:cNvSpPr/>
          <p:nvPr/>
        </p:nvSpPr>
        <p:spPr>
          <a:xfrm>
            <a:off x="4523171" y="3723236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instructie2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5A6FA5-D182-4DFD-A10A-D252770C2380}"/>
              </a:ext>
            </a:extLst>
          </p:cNvPr>
          <p:cNvCxnSpPr/>
          <p:nvPr/>
        </p:nvCxnSpPr>
        <p:spPr>
          <a:xfrm>
            <a:off x="5004775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7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5F3ED33-E6FE-46E4-BFA8-ABE40C5E015C}"/>
              </a:ext>
            </a:extLst>
          </p:cNvPr>
          <p:cNvSpPr/>
          <p:nvPr/>
        </p:nvSpPr>
        <p:spPr>
          <a:xfrm>
            <a:off x="674703" y="1765199"/>
            <a:ext cx="3595456" cy="370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9E97F-A76C-4324-A8C5-F6272F3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… </a:t>
            </a:r>
            <a:r>
              <a:rPr lang="nl-BE" dirty="0" err="1"/>
              <a:t>elif</a:t>
            </a:r>
            <a:r>
              <a:rPr lang="nl-BE" dirty="0"/>
              <a:t> …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72041-30A4-4510-AA81-E97570E5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689" cy="3128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 err="1"/>
              <a:t>if</a:t>
            </a:r>
            <a:r>
              <a:rPr lang="nl-BE" dirty="0"/>
              <a:t> &lt;conditie1&gt;:</a:t>
            </a:r>
          </a:p>
          <a:p>
            <a:pPr marL="0" indent="0">
              <a:buNone/>
            </a:pPr>
            <a:r>
              <a:rPr lang="nl-BE" dirty="0"/>
              <a:t>	&lt;instructie1&gt;</a:t>
            </a:r>
          </a:p>
          <a:p>
            <a:pPr marL="0" indent="0">
              <a:buNone/>
            </a:pPr>
            <a:r>
              <a:rPr lang="nl-BE" dirty="0" err="1"/>
              <a:t>elif</a:t>
            </a:r>
            <a:r>
              <a:rPr lang="nl-BE" dirty="0"/>
              <a:t> &lt;conditie2&gt;:</a:t>
            </a:r>
          </a:p>
          <a:p>
            <a:pPr marL="0" indent="0">
              <a:buNone/>
            </a:pPr>
            <a:r>
              <a:rPr lang="nl-BE" dirty="0"/>
              <a:t>	&lt;instructie2&gt;</a:t>
            </a:r>
          </a:p>
          <a:p>
            <a:pPr marL="0" indent="0">
              <a:buNone/>
            </a:pPr>
            <a:r>
              <a:rPr lang="nl-BE" dirty="0" err="1"/>
              <a:t>elif</a:t>
            </a:r>
            <a:r>
              <a:rPr lang="nl-BE" dirty="0"/>
              <a:t> …</a:t>
            </a:r>
          </a:p>
          <a:p>
            <a:pPr marL="0" indent="0">
              <a:buNone/>
            </a:pPr>
            <a:r>
              <a:rPr lang="nl-BE" dirty="0" err="1"/>
              <a:t>else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	&lt;instructie3&gt;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9B8758-42B6-4D4D-8857-94FAEA67DE5C}"/>
              </a:ext>
            </a:extLst>
          </p:cNvPr>
          <p:cNvSpPr/>
          <p:nvPr/>
        </p:nvSpPr>
        <p:spPr>
          <a:xfrm>
            <a:off x="6454065" y="1526959"/>
            <a:ext cx="5291091" cy="44855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7E51EE-1E21-48A2-8CFC-5DBA705E2351}"/>
              </a:ext>
            </a:extLst>
          </p:cNvPr>
          <p:cNvSpPr txBox="1"/>
          <p:nvPr/>
        </p:nvSpPr>
        <p:spPr>
          <a:xfrm>
            <a:off x="6805872" y="1765199"/>
            <a:ext cx="47436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"geef een getal"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"maandag"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"dinsdag"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"woensdag"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"donderdag"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"vrijdag"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"weekend!!!"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994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BB42A-4397-46B8-B6C1-55EC21E6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A4A380A9-062D-4253-9A6B-A108E72A1AF9}"/>
              </a:ext>
            </a:extLst>
          </p:cNvPr>
          <p:cNvSpPr/>
          <p:nvPr/>
        </p:nvSpPr>
        <p:spPr>
          <a:xfrm>
            <a:off x="1935332" y="1260628"/>
            <a:ext cx="2521258" cy="11984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conditie1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CEAC392-DFFB-4C51-B1C9-E607DC6ED290}"/>
              </a:ext>
            </a:extLst>
          </p:cNvPr>
          <p:cNvCxnSpPr/>
          <p:nvPr/>
        </p:nvCxnSpPr>
        <p:spPr>
          <a:xfrm>
            <a:off x="3213717" y="2485748"/>
            <a:ext cx="0" cy="126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6E3C4883-12BE-4A89-907A-4F6C0E160287}"/>
              </a:ext>
            </a:extLst>
          </p:cNvPr>
          <p:cNvCxnSpPr>
            <a:cxnSpLocks/>
            <a:stCxn id="4" idx="3"/>
            <a:endCxn id="19" idx="0"/>
          </p:cNvCxnSpPr>
          <p:nvPr/>
        </p:nvCxnSpPr>
        <p:spPr>
          <a:xfrm>
            <a:off x="4456590" y="1859871"/>
            <a:ext cx="436483" cy="403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E2183657-B347-4AEE-9C74-FFA7CCA957E8}"/>
              </a:ext>
            </a:extLst>
          </p:cNvPr>
          <p:cNvSpPr/>
          <p:nvPr/>
        </p:nvSpPr>
        <p:spPr>
          <a:xfrm>
            <a:off x="2106606" y="3769480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instructie1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BB7F9CF-AC75-42D2-B220-3E14ABC676DB}"/>
              </a:ext>
            </a:extLst>
          </p:cNvPr>
          <p:cNvSpPr txBox="1"/>
          <p:nvPr/>
        </p:nvSpPr>
        <p:spPr>
          <a:xfrm>
            <a:off x="2663301" y="305835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AEED62F-7193-43EA-A881-B311356C0FF5}"/>
              </a:ext>
            </a:extLst>
          </p:cNvPr>
          <p:cNvSpPr txBox="1"/>
          <p:nvPr/>
        </p:nvSpPr>
        <p:spPr>
          <a:xfrm>
            <a:off x="4540927" y="15082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183E1C3-3478-410F-9D2A-65677A652DA7}"/>
              </a:ext>
            </a:extLst>
          </p:cNvPr>
          <p:cNvCxnSpPr/>
          <p:nvPr/>
        </p:nvCxnSpPr>
        <p:spPr>
          <a:xfrm>
            <a:off x="3263273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D108233E-C6CF-40C1-9337-2D2F30F2FD3B}"/>
              </a:ext>
            </a:extLst>
          </p:cNvPr>
          <p:cNvSpPr/>
          <p:nvPr/>
        </p:nvSpPr>
        <p:spPr>
          <a:xfrm>
            <a:off x="2334827" y="4998130"/>
            <a:ext cx="5095783" cy="7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instructie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FA59437-943D-4B33-8DD8-400B543DAFE4}"/>
              </a:ext>
            </a:extLst>
          </p:cNvPr>
          <p:cNvSpPr/>
          <p:nvPr/>
        </p:nvSpPr>
        <p:spPr>
          <a:xfrm>
            <a:off x="7767961" y="1669002"/>
            <a:ext cx="3585839" cy="37996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&lt;conditie1&gt;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instructie1&gt;</a:t>
            </a:r>
          </a:p>
          <a:p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elif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 &lt;conditie2&gt;:</a:t>
            </a:r>
          </a:p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&lt;instructie2&gt;</a:t>
            </a:r>
          </a:p>
          <a:p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else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&lt;instructie3&gt;</a:t>
            </a:r>
          </a:p>
          <a:p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&lt;Volgende instructie&gt;</a:t>
            </a:r>
          </a:p>
          <a:p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&lt;volgende instructie&gt;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AD07F68-72EB-4391-ABB7-1A347FAAD543}"/>
              </a:ext>
            </a:extLst>
          </p:cNvPr>
          <p:cNvSpPr/>
          <p:nvPr/>
        </p:nvSpPr>
        <p:spPr>
          <a:xfrm>
            <a:off x="4240944" y="3734008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instructie2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5A6FA5-D182-4DFD-A10A-D252770C2380}"/>
              </a:ext>
            </a:extLst>
          </p:cNvPr>
          <p:cNvCxnSpPr>
            <a:cxnSpLocks/>
          </p:cNvCxnSpPr>
          <p:nvPr/>
        </p:nvCxnSpPr>
        <p:spPr>
          <a:xfrm>
            <a:off x="5004775" y="4314548"/>
            <a:ext cx="0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roomdiagram: Beslissing 18">
            <a:extLst>
              <a:ext uri="{FF2B5EF4-FFF2-40B4-BE49-F238E27FC236}">
                <a16:creationId xmlns:a16="http://schemas.microsoft.com/office/drawing/2014/main" id="{AD2BF06A-8DB7-4BED-BEFA-433D40F3FDBA}"/>
              </a:ext>
            </a:extLst>
          </p:cNvPr>
          <p:cNvSpPr/>
          <p:nvPr/>
        </p:nvSpPr>
        <p:spPr>
          <a:xfrm>
            <a:off x="3632444" y="2263235"/>
            <a:ext cx="2521258" cy="11644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conditie2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0D34E34A-9EF5-469C-B80B-CC83CC37E6E4}"/>
              </a:ext>
            </a:extLst>
          </p:cNvPr>
          <p:cNvCxnSpPr/>
          <p:nvPr/>
        </p:nvCxnSpPr>
        <p:spPr>
          <a:xfrm>
            <a:off x="4910830" y="3427689"/>
            <a:ext cx="0" cy="29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9805F3E8-BD71-4C1D-865E-9F1018BAAE95}"/>
              </a:ext>
            </a:extLst>
          </p:cNvPr>
          <p:cNvSpPr txBox="1"/>
          <p:nvPr/>
        </p:nvSpPr>
        <p:spPr>
          <a:xfrm>
            <a:off x="4963364" y="340275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B394C22-85B4-4796-92A3-9423DA2DB034}"/>
              </a:ext>
            </a:extLst>
          </p:cNvPr>
          <p:cNvSpPr txBox="1"/>
          <p:nvPr/>
        </p:nvSpPr>
        <p:spPr>
          <a:xfrm>
            <a:off x="6699680" y="24378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68ADCDA0-EE70-47B8-BDF8-6A4FD1EBD68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153702" y="2845462"/>
            <a:ext cx="587033" cy="877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hoek 19">
            <a:extLst>
              <a:ext uri="{FF2B5EF4-FFF2-40B4-BE49-F238E27FC236}">
                <a16:creationId xmlns:a16="http://schemas.microsoft.com/office/drawing/2014/main" id="{16F25DAF-EB96-46EE-917E-9F84B68B5B88}"/>
              </a:ext>
            </a:extLst>
          </p:cNvPr>
          <p:cNvSpPr/>
          <p:nvPr/>
        </p:nvSpPr>
        <p:spPr>
          <a:xfrm>
            <a:off x="6485885" y="3725947"/>
            <a:ext cx="1864311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instructie3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FD5957C5-1B33-40F4-9552-D01B3271D9B8}"/>
              </a:ext>
            </a:extLst>
          </p:cNvPr>
          <p:cNvCxnSpPr/>
          <p:nvPr/>
        </p:nvCxnSpPr>
        <p:spPr>
          <a:xfrm>
            <a:off x="6943815" y="4282530"/>
            <a:ext cx="18683" cy="68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457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038900E495984EA7A29EBCB2D4121F" ma:contentTypeVersion="16" ma:contentTypeDescription="Een nieuw document maken." ma:contentTypeScope="" ma:versionID="c20b20bddff3daa3477c62479373ed5f">
  <xsd:schema xmlns:xsd="http://www.w3.org/2001/XMLSchema" xmlns:xs="http://www.w3.org/2001/XMLSchema" xmlns:p="http://schemas.microsoft.com/office/2006/metadata/properties" xmlns:ns2="5c923e3c-8f16-4135-b26f-496d7d380b78" xmlns:ns3="6a1df0b0-6547-4fce-9905-dab0bc8a3bd7" targetNamespace="http://schemas.microsoft.com/office/2006/metadata/properties" ma:root="true" ma:fieldsID="2e696e52b9e62cd0e72360a6a26c1f86" ns2:_="" ns3:_="">
    <xsd:import namespace="5c923e3c-8f16-4135-b26f-496d7d380b78"/>
    <xsd:import namespace="6a1df0b0-6547-4fce-9905-dab0bc8a3b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23e3c-8f16-4135-b26f-496d7d380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df0b0-6547-4fce-9905-dab0bc8a3b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6540913-11fa-4c3c-b6b6-963a4503eab0}" ma:internalName="TaxCatchAll" ma:showField="CatchAllData" ma:web="6a1df0b0-6547-4fce-9905-dab0bc8a3b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a1df0b0-6547-4fce-9905-dab0bc8a3bd7" xsi:nil="true"/>
    <lcf76f155ced4ddcb4097134ff3c332f xmlns="5c923e3c-8f16-4135-b26f-496d7d380b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B77CE-CBE4-4377-9D2B-0AF756029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23e3c-8f16-4135-b26f-496d7d380b78"/>
    <ds:schemaRef ds:uri="6a1df0b0-6547-4fce-9905-dab0bc8a3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6a1df0b0-6547-4fce-9905-dab0bc8a3bd7"/>
    <ds:schemaRef ds:uri="5c923e3c-8f16-4135-b26f-496d7d380b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Titelpagina_TI (1) (1)</Template>
  <TotalTime>336</TotalTime>
  <Words>316</Words>
  <Application>Microsoft Office PowerPoint</Application>
  <PresentationFormat>Breedbeeld</PresentationFormat>
  <Paragraphs>93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Tahoma</vt:lpstr>
      <vt:lpstr>Kantoorthema</vt:lpstr>
      <vt:lpstr>PowerPoint-presentatie</vt:lpstr>
      <vt:lpstr>if </vt:lpstr>
      <vt:lpstr>PowerPoint-presentatie</vt:lpstr>
      <vt:lpstr>PowerPoint-presentatie</vt:lpstr>
      <vt:lpstr>if … else</vt:lpstr>
      <vt:lpstr>PowerPoint-presentatie</vt:lpstr>
      <vt:lpstr>If … elif … else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Marina Lens</dc:creator>
  <cp:lastModifiedBy>Marina Lens</cp:lastModifiedBy>
  <cp:revision>3</cp:revision>
  <dcterms:created xsi:type="dcterms:W3CDTF">2022-09-06T12:36:14Z</dcterms:created>
  <dcterms:modified xsi:type="dcterms:W3CDTF">2022-10-14T07:50:20Z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0x01010066038900E495984EA7A29EBCB2D4121F</vt:lpwstr>
  </property>
</Properties>
</file>