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308" r:id="rId4"/>
    <p:sldId id="307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 Lens" initials="ML" lastIdx="1" clrIdx="0">
    <p:extLst>
      <p:ext uri="{19B8F6BF-5375-455C-9EA6-DF929625EA0E}">
        <p15:presenceInfo xmlns:p15="http://schemas.microsoft.com/office/powerpoint/2012/main" userId="S::u0058120@ucll.be::2a1ac74d-06c5-4ddb-81e9-742bef95fc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A70B0964-BAF6-43AF-805B-E2C31344C2F6}"/>
    <pc:docChg chg="custSel modSld">
      <pc:chgData name="Marina Lens" userId="2a1ac74d-06c5-4ddb-81e9-742bef95fc4c" providerId="ADAL" clId="{A70B0964-BAF6-43AF-805B-E2C31344C2F6}" dt="2022-10-20T10:49:37.948" v="30" actId="20577"/>
      <pc:docMkLst>
        <pc:docMk/>
      </pc:docMkLst>
      <pc:sldChg chg="modSp mod">
        <pc:chgData name="Marina Lens" userId="2a1ac74d-06c5-4ddb-81e9-742bef95fc4c" providerId="ADAL" clId="{A70B0964-BAF6-43AF-805B-E2C31344C2F6}" dt="2022-10-20T10:48:55.460" v="14" actId="20577"/>
        <pc:sldMkLst>
          <pc:docMk/>
          <pc:sldMk cId="2144235752" sldId="307"/>
        </pc:sldMkLst>
        <pc:spChg chg="mod">
          <ac:chgData name="Marina Lens" userId="2a1ac74d-06c5-4ddb-81e9-742bef95fc4c" providerId="ADAL" clId="{A70B0964-BAF6-43AF-805B-E2C31344C2F6}" dt="2022-10-20T10:48:55.460" v="14" actId="20577"/>
          <ac:spMkLst>
            <pc:docMk/>
            <pc:sldMk cId="2144235752" sldId="307"/>
            <ac:spMk id="3" creationId="{DA999D75-E6E3-4165-8C95-84532496B52B}"/>
          </ac:spMkLst>
        </pc:spChg>
      </pc:sldChg>
      <pc:sldChg chg="modSp mod">
        <pc:chgData name="Marina Lens" userId="2a1ac74d-06c5-4ddb-81e9-742bef95fc4c" providerId="ADAL" clId="{A70B0964-BAF6-43AF-805B-E2C31344C2F6}" dt="2022-10-20T10:49:37.948" v="30" actId="20577"/>
        <pc:sldMkLst>
          <pc:docMk/>
          <pc:sldMk cId="2861240932" sldId="308"/>
        </pc:sldMkLst>
        <pc:spChg chg="mod">
          <ac:chgData name="Marina Lens" userId="2a1ac74d-06c5-4ddb-81e9-742bef95fc4c" providerId="ADAL" clId="{A70B0964-BAF6-43AF-805B-E2C31344C2F6}" dt="2022-10-20T10:49:37.948" v="30" actId="20577"/>
          <ac:spMkLst>
            <pc:docMk/>
            <pc:sldMk cId="2861240932" sldId="308"/>
            <ac:spMk id="3" creationId="{A725E48B-8EF0-4418-AD72-EB4C265ADA08}"/>
          </ac:spMkLst>
        </pc:spChg>
      </pc:sldChg>
    </pc:docChg>
  </pc:docChgLst>
  <pc:docChgLst>
    <pc:chgData name="Marina Lens" userId="2a1ac74d-06c5-4ddb-81e9-742bef95fc4c" providerId="ADAL" clId="{54AA8E00-3473-419D-B8E4-038CC3239AF8}"/>
    <pc:docChg chg="undo custSel addSld delSld modSld">
      <pc:chgData name="Marina Lens" userId="2a1ac74d-06c5-4ddb-81e9-742bef95fc4c" providerId="ADAL" clId="{54AA8E00-3473-419D-B8E4-038CC3239AF8}" dt="2022-10-13T10:23:34.514" v="394" actId="20577"/>
      <pc:docMkLst>
        <pc:docMk/>
      </pc:docMkLst>
      <pc:sldChg chg="del">
        <pc:chgData name="Marina Lens" userId="2a1ac74d-06c5-4ddb-81e9-742bef95fc4c" providerId="ADAL" clId="{54AA8E00-3473-419D-B8E4-038CC3239AF8}" dt="2022-10-13T10:04:37.903" v="11" actId="47"/>
        <pc:sldMkLst>
          <pc:docMk/>
          <pc:sldMk cId="2872980050" sldId="256"/>
        </pc:sldMkLst>
      </pc:sldChg>
      <pc:sldChg chg="del">
        <pc:chgData name="Marina Lens" userId="2a1ac74d-06c5-4ddb-81e9-742bef95fc4c" providerId="ADAL" clId="{54AA8E00-3473-419D-B8E4-038CC3239AF8}" dt="2022-10-13T10:04:39.523" v="12" actId="47"/>
        <pc:sldMkLst>
          <pc:docMk/>
          <pc:sldMk cId="4151660026" sldId="257"/>
        </pc:sldMkLst>
      </pc:sldChg>
      <pc:sldChg chg="del">
        <pc:chgData name="Marina Lens" userId="2a1ac74d-06c5-4ddb-81e9-742bef95fc4c" providerId="ADAL" clId="{54AA8E00-3473-419D-B8E4-038CC3239AF8}" dt="2022-10-13T10:04:41.050" v="14" actId="47"/>
        <pc:sldMkLst>
          <pc:docMk/>
          <pc:sldMk cId="2557334384" sldId="259"/>
        </pc:sldMkLst>
      </pc:sldChg>
      <pc:sldChg chg="modSp mod">
        <pc:chgData name="Marina Lens" userId="2a1ac74d-06c5-4ddb-81e9-742bef95fc4c" providerId="ADAL" clId="{54AA8E00-3473-419D-B8E4-038CC3239AF8}" dt="2022-10-13T10:04:34.817" v="10" actId="20577"/>
        <pc:sldMkLst>
          <pc:docMk/>
          <pc:sldMk cId="438811918" sldId="263"/>
        </pc:sldMkLst>
        <pc:spChg chg="mod">
          <ac:chgData name="Marina Lens" userId="2a1ac74d-06c5-4ddb-81e9-742bef95fc4c" providerId="ADAL" clId="{54AA8E00-3473-419D-B8E4-038CC3239AF8}" dt="2022-10-13T10:04:34.817" v="10" actId="20577"/>
          <ac:spMkLst>
            <pc:docMk/>
            <pc:sldMk cId="438811918" sldId="263"/>
            <ac:spMk id="3" creationId="{FE6300A2-EC71-41FF-AE0F-732E9D6356D8}"/>
          </ac:spMkLst>
        </pc:spChg>
      </pc:sldChg>
      <pc:sldChg chg="modSp mod modNotesTx">
        <pc:chgData name="Marina Lens" userId="2a1ac74d-06c5-4ddb-81e9-742bef95fc4c" providerId="ADAL" clId="{54AA8E00-3473-419D-B8E4-038CC3239AF8}" dt="2022-10-13T10:23:34.514" v="394" actId="20577"/>
        <pc:sldMkLst>
          <pc:docMk/>
          <pc:sldMk cId="175725442" sldId="265"/>
        </pc:sldMkLst>
        <pc:spChg chg="mod">
          <ac:chgData name="Marina Lens" userId="2a1ac74d-06c5-4ddb-81e9-742bef95fc4c" providerId="ADAL" clId="{54AA8E00-3473-419D-B8E4-038CC3239AF8}" dt="2022-10-13T10:06:30.767" v="113" actId="5793"/>
          <ac:spMkLst>
            <pc:docMk/>
            <pc:sldMk cId="175725442" sldId="265"/>
            <ac:spMk id="3" creationId="{89D2F2B8-5596-4BF5-8239-73E2203F4DF9}"/>
          </ac:spMkLst>
        </pc:spChg>
      </pc:sldChg>
      <pc:sldChg chg="del">
        <pc:chgData name="Marina Lens" userId="2a1ac74d-06c5-4ddb-81e9-742bef95fc4c" providerId="ADAL" clId="{54AA8E00-3473-419D-B8E4-038CC3239AF8}" dt="2022-10-13T10:07:46.953" v="145" actId="47"/>
        <pc:sldMkLst>
          <pc:docMk/>
          <pc:sldMk cId="4075140188" sldId="266"/>
        </pc:sldMkLst>
      </pc:sldChg>
      <pc:sldChg chg="del">
        <pc:chgData name="Marina Lens" userId="2a1ac74d-06c5-4ddb-81e9-742bef95fc4c" providerId="ADAL" clId="{54AA8E00-3473-419D-B8E4-038CC3239AF8}" dt="2022-10-13T10:04:41.517" v="15" actId="47"/>
        <pc:sldMkLst>
          <pc:docMk/>
          <pc:sldMk cId="2759669799" sldId="267"/>
        </pc:sldMkLst>
      </pc:sldChg>
      <pc:sldChg chg="del">
        <pc:chgData name="Marina Lens" userId="2a1ac74d-06c5-4ddb-81e9-742bef95fc4c" providerId="ADAL" clId="{54AA8E00-3473-419D-B8E4-038CC3239AF8}" dt="2022-10-13T10:04:42.352" v="16" actId="47"/>
        <pc:sldMkLst>
          <pc:docMk/>
          <pc:sldMk cId="3956399302" sldId="268"/>
        </pc:sldMkLst>
      </pc:sldChg>
      <pc:sldChg chg="del">
        <pc:chgData name="Marina Lens" userId="2a1ac74d-06c5-4ddb-81e9-742bef95fc4c" providerId="ADAL" clId="{54AA8E00-3473-419D-B8E4-038CC3239AF8}" dt="2022-10-13T10:04:45.073" v="21" actId="47"/>
        <pc:sldMkLst>
          <pc:docMk/>
          <pc:sldMk cId="3495401852" sldId="269"/>
        </pc:sldMkLst>
      </pc:sldChg>
      <pc:sldChg chg="del">
        <pc:chgData name="Marina Lens" userId="2a1ac74d-06c5-4ddb-81e9-742bef95fc4c" providerId="ADAL" clId="{54AA8E00-3473-419D-B8E4-038CC3239AF8}" dt="2022-10-13T10:04:45.534" v="22" actId="47"/>
        <pc:sldMkLst>
          <pc:docMk/>
          <pc:sldMk cId="2318291711" sldId="270"/>
        </pc:sldMkLst>
      </pc:sldChg>
      <pc:sldChg chg="del">
        <pc:chgData name="Marina Lens" userId="2a1ac74d-06c5-4ddb-81e9-742bef95fc4c" providerId="ADAL" clId="{54AA8E00-3473-419D-B8E4-038CC3239AF8}" dt="2022-10-13T10:04:49.867" v="30" actId="47"/>
        <pc:sldMkLst>
          <pc:docMk/>
          <pc:sldMk cId="4047366850" sldId="271"/>
        </pc:sldMkLst>
      </pc:sldChg>
      <pc:sldChg chg="del">
        <pc:chgData name="Marina Lens" userId="2a1ac74d-06c5-4ddb-81e9-742bef95fc4c" providerId="ADAL" clId="{54AA8E00-3473-419D-B8E4-038CC3239AF8}" dt="2022-10-13T10:04:50.332" v="31" actId="47"/>
        <pc:sldMkLst>
          <pc:docMk/>
          <pc:sldMk cId="573819634" sldId="272"/>
        </pc:sldMkLst>
      </pc:sldChg>
      <pc:sldChg chg="del">
        <pc:chgData name="Marina Lens" userId="2a1ac74d-06c5-4ddb-81e9-742bef95fc4c" providerId="ADAL" clId="{54AA8E00-3473-419D-B8E4-038CC3239AF8}" dt="2022-10-13T10:04:47.052" v="25" actId="47"/>
        <pc:sldMkLst>
          <pc:docMk/>
          <pc:sldMk cId="4077133931" sldId="273"/>
        </pc:sldMkLst>
      </pc:sldChg>
      <pc:sldChg chg="del">
        <pc:chgData name="Marina Lens" userId="2a1ac74d-06c5-4ddb-81e9-742bef95fc4c" providerId="ADAL" clId="{54AA8E00-3473-419D-B8E4-038CC3239AF8}" dt="2022-10-13T10:04:59.692" v="41" actId="47"/>
        <pc:sldMkLst>
          <pc:docMk/>
          <pc:sldMk cId="1481301143" sldId="274"/>
        </pc:sldMkLst>
      </pc:sldChg>
      <pc:sldChg chg="del">
        <pc:chgData name="Marina Lens" userId="2a1ac74d-06c5-4ddb-81e9-742bef95fc4c" providerId="ADAL" clId="{54AA8E00-3473-419D-B8E4-038CC3239AF8}" dt="2022-10-13T10:04:47.516" v="26" actId="47"/>
        <pc:sldMkLst>
          <pc:docMk/>
          <pc:sldMk cId="1769554133" sldId="275"/>
        </pc:sldMkLst>
      </pc:sldChg>
      <pc:sldChg chg="del">
        <pc:chgData name="Marina Lens" userId="2a1ac74d-06c5-4ddb-81e9-742bef95fc4c" providerId="ADAL" clId="{54AA8E00-3473-419D-B8E4-038CC3239AF8}" dt="2022-10-13T10:04:53.853" v="36" actId="47"/>
        <pc:sldMkLst>
          <pc:docMk/>
          <pc:sldMk cId="3888709256" sldId="276"/>
        </pc:sldMkLst>
      </pc:sldChg>
      <pc:sldChg chg="del">
        <pc:chgData name="Marina Lens" userId="2a1ac74d-06c5-4ddb-81e9-742bef95fc4c" providerId="ADAL" clId="{54AA8E00-3473-419D-B8E4-038CC3239AF8}" dt="2022-10-13T10:04:56.057" v="38" actId="47"/>
        <pc:sldMkLst>
          <pc:docMk/>
          <pc:sldMk cId="3255479720" sldId="278"/>
        </pc:sldMkLst>
      </pc:sldChg>
      <pc:sldChg chg="del">
        <pc:chgData name="Marina Lens" userId="2a1ac74d-06c5-4ddb-81e9-742bef95fc4c" providerId="ADAL" clId="{54AA8E00-3473-419D-B8E4-038CC3239AF8}" dt="2022-10-13T10:05:05.171" v="44" actId="47"/>
        <pc:sldMkLst>
          <pc:docMk/>
          <pc:sldMk cId="950863887" sldId="281"/>
        </pc:sldMkLst>
      </pc:sldChg>
      <pc:sldChg chg="del">
        <pc:chgData name="Marina Lens" userId="2a1ac74d-06c5-4ddb-81e9-742bef95fc4c" providerId="ADAL" clId="{54AA8E00-3473-419D-B8E4-038CC3239AF8}" dt="2022-10-13T10:05:10.517" v="52" actId="47"/>
        <pc:sldMkLst>
          <pc:docMk/>
          <pc:sldMk cId="182281523" sldId="282"/>
        </pc:sldMkLst>
      </pc:sldChg>
      <pc:sldChg chg="del">
        <pc:chgData name="Marina Lens" userId="2a1ac74d-06c5-4ddb-81e9-742bef95fc4c" providerId="ADAL" clId="{54AA8E00-3473-419D-B8E4-038CC3239AF8}" dt="2022-10-13T10:05:11.034" v="53" actId="47"/>
        <pc:sldMkLst>
          <pc:docMk/>
          <pc:sldMk cId="4140320872" sldId="283"/>
        </pc:sldMkLst>
      </pc:sldChg>
      <pc:sldChg chg="del">
        <pc:chgData name="Marina Lens" userId="2a1ac74d-06c5-4ddb-81e9-742bef95fc4c" providerId="ADAL" clId="{54AA8E00-3473-419D-B8E4-038CC3239AF8}" dt="2022-10-13T10:04:44.548" v="20" actId="47"/>
        <pc:sldMkLst>
          <pc:docMk/>
          <pc:sldMk cId="1050599918" sldId="284"/>
        </pc:sldMkLst>
      </pc:sldChg>
      <pc:sldChg chg="del">
        <pc:chgData name="Marina Lens" userId="2a1ac74d-06c5-4ddb-81e9-742bef95fc4c" providerId="ADAL" clId="{54AA8E00-3473-419D-B8E4-038CC3239AF8}" dt="2022-10-13T10:05:06.984" v="46" actId="47"/>
        <pc:sldMkLst>
          <pc:docMk/>
          <pc:sldMk cId="134500990" sldId="285"/>
        </pc:sldMkLst>
      </pc:sldChg>
      <pc:sldChg chg="del">
        <pc:chgData name="Marina Lens" userId="2a1ac74d-06c5-4ddb-81e9-742bef95fc4c" providerId="ADAL" clId="{54AA8E00-3473-419D-B8E4-038CC3239AF8}" dt="2022-10-13T10:05:07.501" v="47" actId="47"/>
        <pc:sldMkLst>
          <pc:docMk/>
          <pc:sldMk cId="846474118" sldId="286"/>
        </pc:sldMkLst>
      </pc:sldChg>
      <pc:sldChg chg="del">
        <pc:chgData name="Marina Lens" userId="2a1ac74d-06c5-4ddb-81e9-742bef95fc4c" providerId="ADAL" clId="{54AA8E00-3473-419D-B8E4-038CC3239AF8}" dt="2022-10-13T10:06:44.611" v="114" actId="47"/>
        <pc:sldMkLst>
          <pc:docMk/>
          <pc:sldMk cId="1105342927" sldId="287"/>
        </pc:sldMkLst>
      </pc:sldChg>
      <pc:sldChg chg="del">
        <pc:chgData name="Marina Lens" userId="2a1ac74d-06c5-4ddb-81e9-742bef95fc4c" providerId="ADAL" clId="{54AA8E00-3473-419D-B8E4-038CC3239AF8}" dt="2022-10-13T10:04:50.849" v="32" actId="47"/>
        <pc:sldMkLst>
          <pc:docMk/>
          <pc:sldMk cId="749488708" sldId="288"/>
        </pc:sldMkLst>
      </pc:sldChg>
      <pc:sldChg chg="del">
        <pc:chgData name="Marina Lens" userId="2a1ac74d-06c5-4ddb-81e9-742bef95fc4c" providerId="ADAL" clId="{54AA8E00-3473-419D-B8E4-038CC3239AF8}" dt="2022-10-13T10:04:51.599" v="33" actId="47"/>
        <pc:sldMkLst>
          <pc:docMk/>
          <pc:sldMk cId="1092125964" sldId="289"/>
        </pc:sldMkLst>
      </pc:sldChg>
      <pc:sldChg chg="del">
        <pc:chgData name="Marina Lens" userId="2a1ac74d-06c5-4ddb-81e9-742bef95fc4c" providerId="ADAL" clId="{54AA8E00-3473-419D-B8E4-038CC3239AF8}" dt="2022-10-13T10:04:52.168" v="34" actId="47"/>
        <pc:sldMkLst>
          <pc:docMk/>
          <pc:sldMk cId="1006573099" sldId="290"/>
        </pc:sldMkLst>
      </pc:sldChg>
      <pc:sldChg chg="del">
        <pc:chgData name="Marina Lens" userId="2a1ac74d-06c5-4ddb-81e9-742bef95fc4c" providerId="ADAL" clId="{54AA8E00-3473-419D-B8E4-038CC3239AF8}" dt="2022-10-13T10:04:58.302" v="40" actId="47"/>
        <pc:sldMkLst>
          <pc:docMk/>
          <pc:sldMk cId="2103843007" sldId="291"/>
        </pc:sldMkLst>
      </pc:sldChg>
      <pc:sldChg chg="del">
        <pc:chgData name="Marina Lens" userId="2a1ac74d-06c5-4ddb-81e9-742bef95fc4c" providerId="ADAL" clId="{54AA8E00-3473-419D-B8E4-038CC3239AF8}" dt="2022-10-13T10:04:40.449" v="13" actId="47"/>
        <pc:sldMkLst>
          <pc:docMk/>
          <pc:sldMk cId="388929071" sldId="292"/>
        </pc:sldMkLst>
      </pc:sldChg>
      <pc:sldChg chg="del">
        <pc:chgData name="Marina Lens" userId="2a1ac74d-06c5-4ddb-81e9-742bef95fc4c" providerId="ADAL" clId="{54AA8E00-3473-419D-B8E4-038CC3239AF8}" dt="2022-10-13T10:04:43.533" v="18" actId="47"/>
        <pc:sldMkLst>
          <pc:docMk/>
          <pc:sldMk cId="437652384" sldId="293"/>
        </pc:sldMkLst>
      </pc:sldChg>
      <pc:sldChg chg="del">
        <pc:chgData name="Marina Lens" userId="2a1ac74d-06c5-4ddb-81e9-742bef95fc4c" providerId="ADAL" clId="{54AA8E00-3473-419D-B8E4-038CC3239AF8}" dt="2022-10-13T10:05:00.773" v="42" actId="47"/>
        <pc:sldMkLst>
          <pc:docMk/>
          <pc:sldMk cId="1953821427" sldId="297"/>
        </pc:sldMkLst>
      </pc:sldChg>
      <pc:sldChg chg="del">
        <pc:chgData name="Marina Lens" userId="2a1ac74d-06c5-4ddb-81e9-742bef95fc4c" providerId="ADAL" clId="{54AA8E00-3473-419D-B8E4-038CC3239AF8}" dt="2022-10-13T10:04:52.964" v="35" actId="47"/>
        <pc:sldMkLst>
          <pc:docMk/>
          <pc:sldMk cId="1796187953" sldId="298"/>
        </pc:sldMkLst>
      </pc:sldChg>
      <pc:sldChg chg="del">
        <pc:chgData name="Marina Lens" userId="2a1ac74d-06c5-4ddb-81e9-742bef95fc4c" providerId="ADAL" clId="{54AA8E00-3473-419D-B8E4-038CC3239AF8}" dt="2022-10-13T10:06:47.588" v="116" actId="47"/>
        <pc:sldMkLst>
          <pc:docMk/>
          <pc:sldMk cId="138057631" sldId="299"/>
        </pc:sldMkLst>
      </pc:sldChg>
      <pc:sldChg chg="del">
        <pc:chgData name="Marina Lens" userId="2a1ac74d-06c5-4ddb-81e9-742bef95fc4c" providerId="ADAL" clId="{54AA8E00-3473-419D-B8E4-038CC3239AF8}" dt="2022-10-13T10:06:48.217" v="117" actId="47"/>
        <pc:sldMkLst>
          <pc:docMk/>
          <pc:sldMk cId="3885804896" sldId="300"/>
        </pc:sldMkLst>
      </pc:sldChg>
      <pc:sldChg chg="del">
        <pc:chgData name="Marina Lens" userId="2a1ac74d-06c5-4ddb-81e9-742bef95fc4c" providerId="ADAL" clId="{54AA8E00-3473-419D-B8E4-038CC3239AF8}" dt="2022-10-13T10:04:49.011" v="29" actId="47"/>
        <pc:sldMkLst>
          <pc:docMk/>
          <pc:sldMk cId="738851026" sldId="301"/>
        </pc:sldMkLst>
      </pc:sldChg>
      <pc:sldChg chg="del">
        <pc:chgData name="Marina Lens" userId="2a1ac74d-06c5-4ddb-81e9-742bef95fc4c" providerId="ADAL" clId="{54AA8E00-3473-419D-B8E4-038CC3239AF8}" dt="2022-10-13T10:04:48.434" v="28" actId="47"/>
        <pc:sldMkLst>
          <pc:docMk/>
          <pc:sldMk cId="3224224389" sldId="302"/>
        </pc:sldMkLst>
      </pc:sldChg>
      <pc:sldChg chg="del">
        <pc:chgData name="Marina Lens" userId="2a1ac74d-06c5-4ddb-81e9-742bef95fc4c" providerId="ADAL" clId="{54AA8E00-3473-419D-B8E4-038CC3239AF8}" dt="2022-10-13T10:04:47.983" v="27" actId="47"/>
        <pc:sldMkLst>
          <pc:docMk/>
          <pc:sldMk cId="914661806" sldId="303"/>
        </pc:sldMkLst>
      </pc:sldChg>
      <pc:sldChg chg="addSp modSp mod">
        <pc:chgData name="Marina Lens" userId="2a1ac74d-06c5-4ddb-81e9-742bef95fc4c" providerId="ADAL" clId="{54AA8E00-3473-419D-B8E4-038CC3239AF8}" dt="2022-10-13T10:22:30.447" v="339" actId="167"/>
        <pc:sldMkLst>
          <pc:docMk/>
          <pc:sldMk cId="2144235752" sldId="307"/>
        </pc:sldMkLst>
        <pc:spChg chg="mod">
          <ac:chgData name="Marina Lens" userId="2a1ac74d-06c5-4ddb-81e9-742bef95fc4c" providerId="ADAL" clId="{54AA8E00-3473-419D-B8E4-038CC3239AF8}" dt="2022-10-13T10:07:34.167" v="144" actId="20577"/>
          <ac:spMkLst>
            <pc:docMk/>
            <pc:sldMk cId="2144235752" sldId="307"/>
            <ac:spMk id="2" creationId="{2462A0C7-7C97-4C8C-AFAA-2F45A8B605BA}"/>
          </ac:spMkLst>
        </pc:spChg>
        <pc:spChg chg="mod">
          <ac:chgData name="Marina Lens" userId="2a1ac74d-06c5-4ddb-81e9-742bef95fc4c" providerId="ADAL" clId="{54AA8E00-3473-419D-B8E4-038CC3239AF8}" dt="2022-10-13T10:22:19.812" v="337"/>
          <ac:spMkLst>
            <pc:docMk/>
            <pc:sldMk cId="2144235752" sldId="307"/>
            <ac:spMk id="3" creationId="{DA999D75-E6E3-4165-8C95-84532496B52B}"/>
          </ac:spMkLst>
        </pc:spChg>
        <pc:spChg chg="add ord">
          <ac:chgData name="Marina Lens" userId="2a1ac74d-06c5-4ddb-81e9-742bef95fc4c" providerId="ADAL" clId="{54AA8E00-3473-419D-B8E4-038CC3239AF8}" dt="2022-10-13T10:22:30.447" v="339" actId="167"/>
          <ac:spMkLst>
            <pc:docMk/>
            <pc:sldMk cId="2144235752" sldId="307"/>
            <ac:spMk id="4" creationId="{6C5B8F31-8F23-41BC-86F6-216A7F4B97A7}"/>
          </ac:spMkLst>
        </pc:spChg>
      </pc:sldChg>
      <pc:sldChg chg="addSp delSp modSp new mod">
        <pc:chgData name="Marina Lens" userId="2a1ac74d-06c5-4ddb-81e9-742bef95fc4c" providerId="ADAL" clId="{54AA8E00-3473-419D-B8E4-038CC3239AF8}" dt="2022-10-13T10:22:07.484" v="334" actId="20577"/>
        <pc:sldMkLst>
          <pc:docMk/>
          <pc:sldMk cId="2861240932" sldId="308"/>
        </pc:sldMkLst>
        <pc:spChg chg="del">
          <ac:chgData name="Marina Lens" userId="2a1ac74d-06c5-4ddb-81e9-742bef95fc4c" providerId="ADAL" clId="{54AA8E00-3473-419D-B8E4-038CC3239AF8}" dt="2022-10-13T10:21:00.452" v="238" actId="478"/>
          <ac:spMkLst>
            <pc:docMk/>
            <pc:sldMk cId="2861240932" sldId="308"/>
            <ac:spMk id="2" creationId="{AAE4C6EF-3806-4AAD-9F2D-6C330D3A4A7F}"/>
          </ac:spMkLst>
        </pc:spChg>
        <pc:spChg chg="mod">
          <ac:chgData name="Marina Lens" userId="2a1ac74d-06c5-4ddb-81e9-742bef95fc4c" providerId="ADAL" clId="{54AA8E00-3473-419D-B8E4-038CC3239AF8}" dt="2022-10-13T10:21:22.812" v="246" actId="1076"/>
          <ac:spMkLst>
            <pc:docMk/>
            <pc:sldMk cId="2861240932" sldId="308"/>
            <ac:spMk id="3" creationId="{A725E48B-8EF0-4418-AD72-EB4C265ADA08}"/>
          </ac:spMkLst>
        </pc:spChg>
        <pc:spChg chg="add ord">
          <ac:chgData name="Marina Lens" userId="2a1ac74d-06c5-4ddb-81e9-742bef95fc4c" providerId="ADAL" clId="{54AA8E00-3473-419D-B8E4-038CC3239AF8}" dt="2022-10-13T10:21:35.980" v="248" actId="167"/>
          <ac:spMkLst>
            <pc:docMk/>
            <pc:sldMk cId="2861240932" sldId="308"/>
            <ac:spMk id="4" creationId="{B8C6AF61-DB64-49B6-92A5-C1219CFBB2AC}"/>
          </ac:spMkLst>
        </pc:spChg>
        <pc:spChg chg="add mod">
          <ac:chgData name="Marina Lens" userId="2a1ac74d-06c5-4ddb-81e9-742bef95fc4c" providerId="ADAL" clId="{54AA8E00-3473-419D-B8E4-038CC3239AF8}" dt="2022-10-13T10:22:07.484" v="334" actId="20577"/>
          <ac:spMkLst>
            <pc:docMk/>
            <pc:sldMk cId="2861240932" sldId="308"/>
            <ac:spMk id="5" creationId="{F6BF2539-8F25-439B-B84E-3C3F837689CD}"/>
          </ac:spMkLst>
        </pc:spChg>
      </pc:sldChg>
      <pc:sldChg chg="addSp modSp new del mod">
        <pc:chgData name="Marina Lens" userId="2a1ac74d-06c5-4ddb-81e9-742bef95fc4c" providerId="ADAL" clId="{54AA8E00-3473-419D-B8E4-038CC3239AF8}" dt="2022-10-13T10:08:45.576" v="152" actId="47"/>
        <pc:sldMkLst>
          <pc:docMk/>
          <pc:sldMk cId="3883151217" sldId="308"/>
        </pc:sldMkLst>
        <pc:spChg chg="add mod">
          <ac:chgData name="Marina Lens" userId="2a1ac74d-06c5-4ddb-81e9-742bef95fc4c" providerId="ADAL" clId="{54AA8E00-3473-419D-B8E4-038CC3239AF8}" dt="2022-10-13T10:08:37.705" v="151" actId="20577"/>
          <ac:spMkLst>
            <pc:docMk/>
            <pc:sldMk cId="3883151217" sldId="308"/>
            <ac:spMk id="2" creationId="{BF3DED53-19AE-425E-A4CB-B7290CB1875E}"/>
          </ac:spMkLst>
        </pc:spChg>
      </pc:sldChg>
      <pc:sldChg chg="del">
        <pc:chgData name="Marina Lens" userId="2a1ac74d-06c5-4ddb-81e9-742bef95fc4c" providerId="ADAL" clId="{54AA8E00-3473-419D-B8E4-038CC3239AF8}" dt="2022-10-13T10:04:42.801" v="17" actId="47"/>
        <pc:sldMkLst>
          <pc:docMk/>
          <pc:sldMk cId="2630664291" sldId="309"/>
        </pc:sldMkLst>
      </pc:sldChg>
      <pc:sldChg chg="del">
        <pc:chgData name="Marina Lens" userId="2a1ac74d-06c5-4ddb-81e9-742bef95fc4c" providerId="ADAL" clId="{54AA8E00-3473-419D-B8E4-038CC3239AF8}" dt="2022-10-13T10:04:54.374" v="37" actId="47"/>
        <pc:sldMkLst>
          <pc:docMk/>
          <pc:sldMk cId="813347671" sldId="310"/>
        </pc:sldMkLst>
      </pc:sldChg>
      <pc:sldChg chg="del">
        <pc:chgData name="Marina Lens" userId="2a1ac74d-06c5-4ddb-81e9-742bef95fc4c" providerId="ADAL" clId="{54AA8E00-3473-419D-B8E4-038CC3239AF8}" dt="2022-10-13T10:05:02.816" v="43" actId="47"/>
        <pc:sldMkLst>
          <pc:docMk/>
          <pc:sldMk cId="4189955822" sldId="311"/>
        </pc:sldMkLst>
      </pc:sldChg>
      <pc:sldChg chg="del">
        <pc:chgData name="Marina Lens" userId="2a1ac74d-06c5-4ddb-81e9-742bef95fc4c" providerId="ADAL" clId="{54AA8E00-3473-419D-B8E4-038CC3239AF8}" dt="2022-10-13T10:05:06.443" v="45" actId="47"/>
        <pc:sldMkLst>
          <pc:docMk/>
          <pc:sldMk cId="3881478279" sldId="312"/>
        </pc:sldMkLst>
      </pc:sldChg>
      <pc:sldChg chg="del">
        <pc:chgData name="Marina Lens" userId="2a1ac74d-06c5-4ddb-81e9-742bef95fc4c" providerId="ADAL" clId="{54AA8E00-3473-419D-B8E4-038CC3239AF8}" dt="2022-10-13T10:05:08.295" v="48" actId="47"/>
        <pc:sldMkLst>
          <pc:docMk/>
          <pc:sldMk cId="1750805" sldId="313"/>
        </pc:sldMkLst>
      </pc:sldChg>
      <pc:sldChg chg="del">
        <pc:chgData name="Marina Lens" userId="2a1ac74d-06c5-4ddb-81e9-742bef95fc4c" providerId="ADAL" clId="{54AA8E00-3473-419D-B8E4-038CC3239AF8}" dt="2022-10-13T10:05:13.460" v="54" actId="47"/>
        <pc:sldMkLst>
          <pc:docMk/>
          <pc:sldMk cId="4147455137" sldId="314"/>
        </pc:sldMkLst>
      </pc:sldChg>
      <pc:sldChg chg="add del">
        <pc:chgData name="Marina Lens" userId="2a1ac74d-06c5-4ddb-81e9-742bef95fc4c" providerId="ADAL" clId="{54AA8E00-3473-419D-B8E4-038CC3239AF8}" dt="2022-10-13T10:07:11.650" v="120" actId="47"/>
        <pc:sldMkLst>
          <pc:docMk/>
          <pc:sldMk cId="4108492474" sldId="315"/>
        </pc:sldMkLst>
      </pc:sldChg>
      <pc:sldChg chg="del">
        <pc:chgData name="Marina Lens" userId="2a1ac74d-06c5-4ddb-81e9-742bef95fc4c" providerId="ADAL" clId="{54AA8E00-3473-419D-B8E4-038CC3239AF8}" dt="2022-10-13T10:04:56.897" v="39" actId="47"/>
        <pc:sldMkLst>
          <pc:docMk/>
          <pc:sldMk cId="319390099" sldId="320"/>
        </pc:sldMkLst>
      </pc:sldChg>
      <pc:sldChg chg="del">
        <pc:chgData name="Marina Lens" userId="2a1ac74d-06c5-4ddb-81e9-742bef95fc4c" providerId="ADAL" clId="{54AA8E00-3473-419D-B8E4-038CC3239AF8}" dt="2022-10-13T10:04:43.984" v="19" actId="47"/>
        <pc:sldMkLst>
          <pc:docMk/>
          <pc:sldMk cId="969364680" sldId="321"/>
        </pc:sldMkLst>
      </pc:sldChg>
      <pc:sldChg chg="del">
        <pc:chgData name="Marina Lens" userId="2a1ac74d-06c5-4ddb-81e9-742bef95fc4c" providerId="ADAL" clId="{54AA8E00-3473-419D-B8E4-038CC3239AF8}" dt="2022-10-13T10:04:45.984" v="23" actId="47"/>
        <pc:sldMkLst>
          <pc:docMk/>
          <pc:sldMk cId="1757640773" sldId="322"/>
        </pc:sldMkLst>
      </pc:sldChg>
      <pc:sldChg chg="del">
        <pc:chgData name="Marina Lens" userId="2a1ac74d-06c5-4ddb-81e9-742bef95fc4c" providerId="ADAL" clId="{54AA8E00-3473-419D-B8E4-038CC3239AF8}" dt="2022-10-13T10:05:08.933" v="49" actId="47"/>
        <pc:sldMkLst>
          <pc:docMk/>
          <pc:sldMk cId="1668851823" sldId="323"/>
        </pc:sldMkLst>
      </pc:sldChg>
      <pc:sldChg chg="del">
        <pc:chgData name="Marina Lens" userId="2a1ac74d-06c5-4ddb-81e9-742bef95fc4c" providerId="ADAL" clId="{54AA8E00-3473-419D-B8E4-038CC3239AF8}" dt="2022-10-13T10:05:09.467" v="50" actId="47"/>
        <pc:sldMkLst>
          <pc:docMk/>
          <pc:sldMk cId="2493507343" sldId="324"/>
        </pc:sldMkLst>
      </pc:sldChg>
      <pc:sldChg chg="del">
        <pc:chgData name="Marina Lens" userId="2a1ac74d-06c5-4ddb-81e9-742bef95fc4c" providerId="ADAL" clId="{54AA8E00-3473-419D-B8E4-038CC3239AF8}" dt="2022-10-13T10:05:10.019" v="51" actId="47"/>
        <pc:sldMkLst>
          <pc:docMk/>
          <pc:sldMk cId="383203155" sldId="325"/>
        </pc:sldMkLst>
      </pc:sldChg>
      <pc:sldChg chg="del">
        <pc:chgData name="Marina Lens" userId="2a1ac74d-06c5-4ddb-81e9-742bef95fc4c" providerId="ADAL" clId="{54AA8E00-3473-419D-B8E4-038CC3239AF8}" dt="2022-10-13T10:04:46.575" v="24" actId="47"/>
        <pc:sldMkLst>
          <pc:docMk/>
          <pc:sldMk cId="307124636" sldId="328"/>
        </pc:sldMkLst>
      </pc:sldChg>
      <pc:sldChg chg="del">
        <pc:chgData name="Marina Lens" userId="2a1ac74d-06c5-4ddb-81e9-742bef95fc4c" providerId="ADAL" clId="{54AA8E00-3473-419D-B8E4-038CC3239AF8}" dt="2022-10-13T10:06:46.215" v="115" actId="47"/>
        <pc:sldMkLst>
          <pc:docMk/>
          <pc:sldMk cId="3955485240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2B7E3-70F5-4579-A4D3-3633700C6253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2F75-E58D-48CC-BBC7-391F0D1A72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71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Later dieper op ingaan </a:t>
            </a:r>
            <a:r>
              <a:rPr lang="nl-BE" dirty="0">
                <a:sym typeface="Wingdings" panose="05000000000000000000" pitchFamily="2" charset="2"/>
              </a:rPr>
              <a:t> in combinatie met lijsten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53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4170-5CA1-4D1F-9E5F-8BDB19B5F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44DDEB-5DD6-457A-8140-3C64CA666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6DA62B-0426-4C6C-8D02-1EF1305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DB1207-FEB6-46B4-8DEF-78936A39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F4D286-70F2-4B79-A869-8C3F409D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7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1E4E0-F54D-4031-BE8E-E8B25E72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DA2BAE-08B8-4D30-90F4-708BE838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E7D28F-2970-42F9-AC97-8FCCF84E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D9CC3F-ABA2-4B54-A047-73466030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0BE61D-CBEB-4DAB-B100-868AFD37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94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5660849-A917-4A53-A755-DB21F0D35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3065F5-AC7D-4DCB-846D-738B26EC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F90B18-A9AE-4C9E-815A-7EDF1152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E12AA-1905-40B6-87AF-33D911FC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822B41-AF1C-4E78-8977-1ADA202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11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33120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775-47FA-4CF0-9D6D-9095E4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D024D0-7565-4E7C-BA18-1EE21AC5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01B3D3-0A06-4AFF-88DC-E7F3AD69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6A19B3-41FD-4EC6-A963-F64FC0A3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5A8FE-39E0-4BD8-A10A-475A9A15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27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0670-E168-49E8-9BB4-824DC2DF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3C8F0B-7279-468D-B301-7868BE59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186536-ACE6-41D9-A7AC-B966589B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BE1888-E179-453D-B9D2-D3FD2731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10F37C-6D2F-4AB7-ABC3-1303F2B2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238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E4A91-A742-400C-8C72-1ED931E4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0BACD5-5DFA-4B9B-B353-90CD4D738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9106DD7-34CA-4FF4-B9D5-9A5EAAC4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A2EC12-3D77-49D2-86BE-8CB92C77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4EAFB9-C162-476E-BB6B-39884B9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2EE04A-E27B-41C0-8C5A-ABF13440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52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665F3-5400-41DF-B5E4-227D7F0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ED3A9C-94BF-471C-9B57-BD261578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89151E-DEF8-4F0E-8253-DB3839A85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7CC003F-779E-4B74-9D7A-0A38F7FF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0EC34A-662E-4079-8DB9-C221D411A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A34A59-F37D-48BC-B0AC-BF61EB2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8D8B35-05A4-479A-8B99-EFBA9A7B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2505C1F-7BC9-41DE-A0D8-C5DF0931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15FA-A9E4-48DB-9643-5A92FA04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1EAF5FA-9A8D-4CDC-8152-41F534FA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5B64460-15B1-4B84-8988-56E4C5E6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0A7F767-2363-4480-86F7-F7CF09C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1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76A1F07-9604-4C09-8AB0-7FCE9266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652740A-1273-44C3-9AD0-8455729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59052E-C930-4655-8BD6-1A8A3908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9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E2C71-B18C-476B-B5EA-3293B614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77464E-E4EA-47B5-9A39-4799ABA2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30EA66-3F4A-4ABF-AAAB-10C3C957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0D45D1-7BE7-4D28-B184-FC4466CE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E83EBAC-5044-4A5F-BCA7-8860658E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73ECCC-49A1-4E5B-B6ED-84320E91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35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A24E4-5C17-41DA-BDF3-D37A7135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B99839-8F4C-4032-866E-D4645F48D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5F276A-8D33-4C8F-9703-0A0939B16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B69937-914D-46D8-9628-A6B314A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AFACD9-B5C4-4E98-8CBB-191868C5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BA3487-08A8-4E50-A1FC-4EF6BC6E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128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A31A9A1-17E4-478A-AC6B-E972CE74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AAB751-0F9D-4D1E-90AE-2BC699D7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30DF8A-F0AB-4B52-8C3B-B57AD6A61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9CD1-9E2F-4D62-AA15-10FD07DEFBDC}" type="datetimeFigureOut">
              <a:rPr lang="nl-BE" smtClean="0"/>
              <a:t>20/10/2022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726371-33F6-48F0-968D-AC84C5BCF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87C4A7-0292-46EF-9B82-876D852C2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65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Anonieme functies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87046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BADB8A1-E618-4717-A1C7-3A8268D5783C}"/>
              </a:ext>
            </a:extLst>
          </p:cNvPr>
          <p:cNvSpPr/>
          <p:nvPr/>
        </p:nvSpPr>
        <p:spPr>
          <a:xfrm>
            <a:off x="838200" y="4492101"/>
            <a:ext cx="4887897" cy="1280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653A45-58FD-47CD-B80F-A881DD3B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Lambda’s</a:t>
            </a:r>
            <a:r>
              <a:rPr lang="nl-BE" dirty="0"/>
              <a:t> of anonieme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D2F2B8-5596-4BF5-8239-73E2203F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89477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Wat is ?</a:t>
            </a:r>
          </a:p>
          <a:p>
            <a:pPr lvl="1"/>
            <a:r>
              <a:rPr lang="nl-BE" dirty="0"/>
              <a:t>Functie zonder naam</a:t>
            </a:r>
          </a:p>
          <a:p>
            <a:pPr lvl="2"/>
            <a:r>
              <a:rPr lang="nl-BE" dirty="0"/>
              <a:t>Voorbeeld:</a:t>
            </a:r>
          </a:p>
          <a:p>
            <a:pPr marL="914400" lvl="2" indent="0">
              <a:buNone/>
            </a:pPr>
            <a:r>
              <a:rPr lang="nl-BE" dirty="0"/>
              <a:t>	</a:t>
            </a:r>
            <a:r>
              <a:rPr lang="nl-BE" b="1" dirty="0">
                <a:solidFill>
                  <a:schemeClr val="accent1"/>
                </a:solidFill>
              </a:rPr>
              <a:t> </a:t>
            </a:r>
            <a:r>
              <a:rPr lang="nl-BE" b="1" dirty="0" err="1">
                <a:solidFill>
                  <a:schemeClr val="accent1"/>
                </a:solidFill>
              </a:rPr>
              <a:t>lambda</a:t>
            </a:r>
            <a:r>
              <a:rPr lang="nl-BE" b="1" dirty="0">
                <a:solidFill>
                  <a:schemeClr val="accent1"/>
                </a:solidFill>
              </a:rPr>
              <a:t> n: n * (n+1)/2</a:t>
            </a:r>
          </a:p>
          <a:p>
            <a:pPr marL="914400" lvl="2" indent="0">
              <a:buNone/>
            </a:pPr>
            <a:endParaRPr lang="nl-BE" b="1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nl-BE" b="1" dirty="0">
                <a:solidFill>
                  <a:schemeClr val="accent1"/>
                </a:solidFill>
              </a:rPr>
              <a:t> </a:t>
            </a:r>
            <a:r>
              <a:rPr lang="nl-BE" dirty="0">
                <a:solidFill>
                  <a:schemeClr val="accent1"/>
                </a:solidFill>
              </a:rPr>
              <a:t>n wordt afgebeeld op n * (n + 1) / 2 bijvoorbeeld 3 </a:t>
            </a:r>
            <a:r>
              <a:rPr lang="nl-BE" dirty="0">
                <a:solidFill>
                  <a:schemeClr val="accent1"/>
                </a:solidFill>
                <a:sym typeface="Wingdings" panose="05000000000000000000" pitchFamily="2" charset="2"/>
              </a:rPr>
              <a:t> 6</a:t>
            </a:r>
          </a:p>
          <a:p>
            <a:pPr marL="914400" lvl="2" indent="0">
              <a:buNone/>
            </a:pPr>
            <a:endParaRPr lang="nl-BE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nl-BE" dirty="0"/>
              <a:t>Na dubbele punt 1 berekening die dan als resultaat van de functie wordt teruggegeven</a:t>
            </a:r>
          </a:p>
          <a:p>
            <a:pPr marL="914400" lvl="2" indent="0">
              <a:buNone/>
            </a:pPr>
            <a:endParaRPr lang="nl-BE" dirty="0"/>
          </a:p>
          <a:p>
            <a:pPr marL="914400" lvl="2" indent="0">
              <a:buNone/>
            </a:pP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B0D76C3-EEF3-45EB-B864-5012420A54DE}"/>
              </a:ext>
            </a:extLst>
          </p:cNvPr>
          <p:cNvSpPr txBox="1"/>
          <p:nvPr/>
        </p:nvSpPr>
        <p:spPr>
          <a:xfrm>
            <a:off x="985421" y="4572000"/>
            <a:ext cx="9916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72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8C6AF61-DB64-49B6-92A5-C1219CFBB2AC}"/>
              </a:ext>
            </a:extLst>
          </p:cNvPr>
          <p:cNvSpPr/>
          <p:nvPr/>
        </p:nvSpPr>
        <p:spPr>
          <a:xfrm>
            <a:off x="433633" y="263951"/>
            <a:ext cx="10793691" cy="529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25E48B-8EF0-4418-AD72-EB4C265A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61" y="424205"/>
            <a:ext cx="10515600" cy="50457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B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#berekent de som van de eerste aantal getallen, n wordt als parameter doorgegeven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som_van_eerste_getallen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faculteit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BF2539-8F25-439B-B84E-3C3F837689CD}"/>
              </a:ext>
            </a:extLst>
          </p:cNvPr>
          <p:cNvSpPr txBox="1"/>
          <p:nvPr/>
        </p:nvSpPr>
        <p:spPr>
          <a:xfrm>
            <a:off x="763571" y="6052008"/>
            <a:ext cx="892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Gegeven een bestand met bovenstaande code </a:t>
            </a:r>
            <a:r>
              <a:rPr lang="nl-BE" dirty="0">
                <a:sym typeface="Wingdings" panose="05000000000000000000" pitchFamily="2" charset="2"/>
              </a:rPr>
              <a:t> noem het bestand ModuleBerekeningen.py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124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C5B8F31-8F23-41BC-86F6-216A7F4B97A7}"/>
              </a:ext>
            </a:extLst>
          </p:cNvPr>
          <p:cNvSpPr/>
          <p:nvPr/>
        </p:nvSpPr>
        <p:spPr>
          <a:xfrm>
            <a:off x="424206" y="1611984"/>
            <a:ext cx="11217897" cy="455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62A0C7-7C97-4C8C-AFAA-2F45A8B6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Functie als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99D75-E6E3-4165-8C95-84532496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1" y="1825625"/>
            <a:ext cx="1079761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ModuleBerekeningen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faculteit,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som_van_eerste_getallen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printGetallenRij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teller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"Geef een getal 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printGetallenRij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faculteit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"________"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printGetallenRij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somVanEersteNGetallen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"________"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printGetallenRij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42357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295</Words>
  <Application>Microsoft Office PowerPoint</Application>
  <PresentationFormat>Breedbeeld</PresentationFormat>
  <Paragraphs>45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Tahoma</vt:lpstr>
      <vt:lpstr>Kantoorthema</vt:lpstr>
      <vt:lpstr>PowerPoint-presentatie</vt:lpstr>
      <vt:lpstr>Lambda’s of anonieme functies</vt:lpstr>
      <vt:lpstr>PowerPoint-presentatie</vt:lpstr>
      <vt:lpstr>Functie als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Functies in Python</dc:title>
  <dc:creator>Marina Lens</dc:creator>
  <cp:lastModifiedBy>Marina Lens</cp:lastModifiedBy>
  <cp:revision>3</cp:revision>
  <dcterms:created xsi:type="dcterms:W3CDTF">2022-03-14T15:37:11Z</dcterms:created>
  <dcterms:modified xsi:type="dcterms:W3CDTF">2022-10-20T10:49:52Z</dcterms:modified>
</cp:coreProperties>
</file>