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2" r:id="rId6"/>
    <p:sldId id="264" r:id="rId7"/>
    <p:sldId id="268" r:id="rId8"/>
    <p:sldId id="273" r:id="rId9"/>
    <p:sldId id="266" r:id="rId10"/>
    <p:sldId id="274" r:id="rId11"/>
    <p:sldId id="277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33207-7181-446F-A798-63757826A91C}" v="11" dt="2022-10-05T10:35:06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5EE33207-7181-446F-A798-63757826A91C}"/>
    <pc:docChg chg="undo custSel addSld delSld modSld">
      <pc:chgData name="Marina Lens" userId="2a1ac74d-06c5-4ddb-81e9-742bef95fc4c" providerId="ADAL" clId="{5EE33207-7181-446F-A798-63757826A91C}" dt="2022-10-05T10:37:27.582" v="1112" actId="47"/>
      <pc:docMkLst>
        <pc:docMk/>
      </pc:docMkLst>
      <pc:sldChg chg="modSp mod">
        <pc:chgData name="Marina Lens" userId="2a1ac74d-06c5-4ddb-81e9-742bef95fc4c" providerId="ADAL" clId="{5EE33207-7181-446F-A798-63757826A91C}" dt="2022-10-05T10:20:34.628" v="203" actId="207"/>
        <pc:sldMkLst>
          <pc:docMk/>
          <pc:sldMk cId="621318088" sldId="264"/>
        </pc:sldMkLst>
        <pc:spChg chg="mod">
          <ac:chgData name="Marina Lens" userId="2a1ac74d-06c5-4ddb-81e9-742bef95fc4c" providerId="ADAL" clId="{5EE33207-7181-446F-A798-63757826A91C}" dt="2022-10-05T09:59:00.439" v="4" actId="20577"/>
          <ac:spMkLst>
            <pc:docMk/>
            <pc:sldMk cId="621318088" sldId="264"/>
            <ac:spMk id="2" creationId="{BFD9E97F-A76C-4324-A8C5-F6272F3F40A4}"/>
          </ac:spMkLst>
        </pc:spChg>
        <pc:spChg chg="mod">
          <ac:chgData name="Marina Lens" userId="2a1ac74d-06c5-4ddb-81e9-742bef95fc4c" providerId="ADAL" clId="{5EE33207-7181-446F-A798-63757826A91C}" dt="2022-10-05T10:20:34.628" v="203" actId="207"/>
          <ac:spMkLst>
            <pc:docMk/>
            <pc:sldMk cId="621318088" sldId="264"/>
            <ac:spMk id="3" creationId="{5C072041-30A4-4510-AA81-E97570E510BB}"/>
          </ac:spMkLst>
        </pc:spChg>
        <pc:spChg chg="mod">
          <ac:chgData name="Marina Lens" userId="2a1ac74d-06c5-4ddb-81e9-742bef95fc4c" providerId="ADAL" clId="{5EE33207-7181-446F-A798-63757826A91C}" dt="2022-10-05T10:15:38.643" v="97" actId="14100"/>
          <ac:spMkLst>
            <pc:docMk/>
            <pc:sldMk cId="621318088" sldId="264"/>
            <ac:spMk id="5" creationId="{5A9B8758-42B6-4D4D-8857-94FAEA67DE5C}"/>
          </ac:spMkLst>
        </pc:spChg>
        <pc:spChg chg="mod">
          <ac:chgData name="Marina Lens" userId="2a1ac74d-06c5-4ddb-81e9-742bef95fc4c" providerId="ADAL" clId="{5EE33207-7181-446F-A798-63757826A91C}" dt="2022-10-05T10:15:48.361" v="111" actId="20577"/>
          <ac:spMkLst>
            <pc:docMk/>
            <pc:sldMk cId="621318088" sldId="264"/>
            <ac:spMk id="6" creationId="{737E51EE-1E21-48A2-8CFC-5DBA705E2351}"/>
          </ac:spMkLst>
        </pc:spChg>
      </pc:sldChg>
      <pc:sldChg chg="addSp delSp modSp mod">
        <pc:chgData name="Marina Lens" userId="2a1ac74d-06c5-4ddb-81e9-742bef95fc4c" providerId="ADAL" clId="{5EE33207-7181-446F-A798-63757826A91C}" dt="2022-10-05T10:24:35.280" v="445" actId="20577"/>
        <pc:sldMkLst>
          <pc:docMk/>
          <pc:sldMk cId="1264297319" sldId="266"/>
        </pc:sldMkLst>
        <pc:spChg chg="mod">
          <ac:chgData name="Marina Lens" userId="2a1ac74d-06c5-4ddb-81e9-742bef95fc4c" providerId="ADAL" clId="{5EE33207-7181-446F-A798-63757826A91C}" dt="2022-10-05T10:24:35.280" v="445" actId="20577"/>
          <ac:spMkLst>
            <pc:docMk/>
            <pc:sldMk cId="1264297319" sldId="266"/>
            <ac:spMk id="2" creationId="{BFD9E97F-A76C-4324-A8C5-F6272F3F40A4}"/>
          </ac:spMkLst>
        </pc:spChg>
        <pc:spChg chg="mod">
          <ac:chgData name="Marina Lens" userId="2a1ac74d-06c5-4ddb-81e9-742bef95fc4c" providerId="ADAL" clId="{5EE33207-7181-446F-A798-63757826A91C}" dt="2022-10-05T10:23:13.009" v="369" actId="14100"/>
          <ac:spMkLst>
            <pc:docMk/>
            <pc:sldMk cId="1264297319" sldId="266"/>
            <ac:spMk id="3" creationId="{5C072041-30A4-4510-AA81-E97570E510BB}"/>
          </ac:spMkLst>
        </pc:spChg>
        <pc:spChg chg="mod">
          <ac:chgData name="Marina Lens" userId="2a1ac74d-06c5-4ddb-81e9-742bef95fc4c" providerId="ADAL" clId="{5EE33207-7181-446F-A798-63757826A91C}" dt="2022-10-05T10:23:20.283" v="371" actId="14100"/>
          <ac:spMkLst>
            <pc:docMk/>
            <pc:sldMk cId="1264297319" sldId="266"/>
            <ac:spMk id="4" creationId="{45F3ED33-E6FE-46E4-BFA8-ABE40C5E015C}"/>
          </ac:spMkLst>
        </pc:spChg>
        <pc:spChg chg="mod">
          <ac:chgData name="Marina Lens" userId="2a1ac74d-06c5-4ddb-81e9-742bef95fc4c" providerId="ADAL" clId="{5EE33207-7181-446F-A798-63757826A91C}" dt="2022-10-05T10:24:02.721" v="429" actId="14100"/>
          <ac:spMkLst>
            <pc:docMk/>
            <pc:sldMk cId="1264297319" sldId="266"/>
            <ac:spMk id="5" creationId="{5A9B8758-42B6-4D4D-8857-94FAEA67DE5C}"/>
          </ac:spMkLst>
        </pc:spChg>
        <pc:spChg chg="mod">
          <ac:chgData name="Marina Lens" userId="2a1ac74d-06c5-4ddb-81e9-742bef95fc4c" providerId="ADAL" clId="{5EE33207-7181-446F-A798-63757826A91C}" dt="2022-10-05T10:23:53.026" v="428" actId="20577"/>
          <ac:spMkLst>
            <pc:docMk/>
            <pc:sldMk cId="1264297319" sldId="266"/>
            <ac:spMk id="6" creationId="{737E51EE-1E21-48A2-8CFC-5DBA705E2351}"/>
          </ac:spMkLst>
        </pc:spChg>
        <pc:spChg chg="add del mod">
          <ac:chgData name="Marina Lens" userId="2a1ac74d-06c5-4ddb-81e9-742bef95fc4c" providerId="ADAL" clId="{5EE33207-7181-446F-A798-63757826A91C}" dt="2022-10-05T10:24:19.602" v="435" actId="478"/>
          <ac:spMkLst>
            <pc:docMk/>
            <pc:sldMk cId="1264297319" sldId="266"/>
            <ac:spMk id="7" creationId="{1E8B279E-4733-46DE-8205-032C90B7321E}"/>
          </ac:spMkLst>
        </pc:spChg>
      </pc:sldChg>
      <pc:sldChg chg="del">
        <pc:chgData name="Marina Lens" userId="2a1ac74d-06c5-4ddb-81e9-742bef95fc4c" providerId="ADAL" clId="{5EE33207-7181-446F-A798-63757826A91C}" dt="2022-10-05T10:33:32.379" v="765" actId="47"/>
        <pc:sldMkLst>
          <pc:docMk/>
          <pc:sldMk cId="459948964" sldId="267"/>
        </pc:sldMkLst>
      </pc:sldChg>
      <pc:sldChg chg="addSp delSp modSp mod">
        <pc:chgData name="Marina Lens" userId="2a1ac74d-06c5-4ddb-81e9-742bef95fc4c" providerId="ADAL" clId="{5EE33207-7181-446F-A798-63757826A91C}" dt="2022-10-05T10:18:14.995" v="132" actId="11529"/>
        <pc:sldMkLst>
          <pc:docMk/>
          <pc:sldMk cId="2920634553" sldId="268"/>
        </pc:sldMkLst>
        <pc:spChg chg="mod">
          <ac:chgData name="Marina Lens" userId="2a1ac74d-06c5-4ddb-81e9-742bef95fc4c" providerId="ADAL" clId="{5EE33207-7181-446F-A798-63757826A91C}" dt="2022-10-05T10:16:25.843" v="119" actId="1076"/>
          <ac:spMkLst>
            <pc:docMk/>
            <pc:sldMk cId="2920634553" sldId="268"/>
            <ac:spMk id="10" creationId="{E2183657-B347-4AEE-9C74-FFA7CCA957E8}"/>
          </ac:spMkLst>
        </pc:spChg>
        <pc:spChg chg="mod">
          <ac:chgData name="Marina Lens" userId="2a1ac74d-06c5-4ddb-81e9-742bef95fc4c" providerId="ADAL" clId="{5EE33207-7181-446F-A798-63757826A91C}" dt="2022-10-05T10:16:07.673" v="116" actId="20577"/>
          <ac:spMkLst>
            <pc:docMk/>
            <pc:sldMk cId="2920634553" sldId="268"/>
            <ac:spMk id="17" creationId="{9FA59437-943D-4B33-8DD8-400B543DAFE4}"/>
          </ac:spMkLst>
        </pc:spChg>
        <pc:cxnChg chg="add">
          <ac:chgData name="Marina Lens" userId="2a1ac74d-06c5-4ddb-81e9-742bef95fc4c" providerId="ADAL" clId="{5EE33207-7181-446F-A798-63757826A91C}" dt="2022-10-05T10:16:23.526" v="118" actId="11529"/>
          <ac:cxnSpMkLst>
            <pc:docMk/>
            <pc:sldMk cId="2920634553" sldId="268"/>
            <ac:cxnSpMk id="5" creationId="{9742B78E-A875-4B9B-9221-EB4586463910}"/>
          </ac:cxnSpMkLst>
        </pc:cxnChg>
        <pc:cxnChg chg="add del">
          <ac:chgData name="Marina Lens" userId="2a1ac74d-06c5-4ddb-81e9-742bef95fc4c" providerId="ADAL" clId="{5EE33207-7181-446F-A798-63757826A91C}" dt="2022-10-05T10:16:42.402" v="121" actId="478"/>
          <ac:cxnSpMkLst>
            <pc:docMk/>
            <pc:sldMk cId="2920634553" sldId="268"/>
            <ac:cxnSpMk id="9" creationId="{5B5C0F7D-07D6-4E43-AE00-127A77C21D82}"/>
          </ac:cxnSpMkLst>
        </pc:cxnChg>
        <pc:cxnChg chg="add del mod">
          <ac:chgData name="Marina Lens" userId="2a1ac74d-06c5-4ddb-81e9-742bef95fc4c" providerId="ADAL" clId="{5EE33207-7181-446F-A798-63757826A91C}" dt="2022-10-05T10:17:53.593" v="129" actId="478"/>
          <ac:cxnSpMkLst>
            <pc:docMk/>
            <pc:sldMk cId="2920634553" sldId="268"/>
            <ac:cxnSpMk id="14" creationId="{8504B714-AEE2-486F-BBF8-F7C593CE6908}"/>
          </ac:cxnSpMkLst>
        </pc:cxnChg>
        <pc:cxnChg chg="del">
          <ac:chgData name="Marina Lens" userId="2a1ac74d-06c5-4ddb-81e9-742bef95fc4c" providerId="ADAL" clId="{5EE33207-7181-446F-A798-63757826A91C}" dt="2022-10-05T10:16:14.304" v="117" actId="478"/>
          <ac:cxnSpMkLst>
            <pc:docMk/>
            <pc:sldMk cId="2920634553" sldId="268"/>
            <ac:cxnSpMk id="15" creationId="{6183E1C3-3478-410F-9D2A-65677A652DA7}"/>
          </ac:cxnSpMkLst>
        </pc:cxnChg>
        <pc:cxnChg chg="add mod">
          <ac:chgData name="Marina Lens" userId="2a1ac74d-06c5-4ddb-81e9-742bef95fc4c" providerId="ADAL" clId="{5EE33207-7181-446F-A798-63757826A91C}" dt="2022-10-05T10:17:58.878" v="130" actId="14100"/>
          <ac:cxnSpMkLst>
            <pc:docMk/>
            <pc:sldMk cId="2920634553" sldId="268"/>
            <ac:cxnSpMk id="20" creationId="{09FEBB5F-C2D7-446D-9298-E4F5B8787225}"/>
          </ac:cxnSpMkLst>
        </pc:cxnChg>
        <pc:cxnChg chg="add">
          <ac:chgData name="Marina Lens" userId="2a1ac74d-06c5-4ddb-81e9-742bef95fc4c" providerId="ADAL" clId="{5EE33207-7181-446F-A798-63757826A91C}" dt="2022-10-05T10:17:13.912" v="125" actId="11529"/>
          <ac:cxnSpMkLst>
            <pc:docMk/>
            <pc:sldMk cId="2920634553" sldId="268"/>
            <ac:cxnSpMk id="22" creationId="{CCF6EBFF-0CB6-4F38-B6E1-DA309D8272C2}"/>
          </ac:cxnSpMkLst>
        </pc:cxnChg>
        <pc:cxnChg chg="add">
          <ac:chgData name="Marina Lens" userId="2a1ac74d-06c5-4ddb-81e9-742bef95fc4c" providerId="ADAL" clId="{5EE33207-7181-446F-A798-63757826A91C}" dt="2022-10-05T10:18:07.385" v="131" actId="11529"/>
          <ac:cxnSpMkLst>
            <pc:docMk/>
            <pc:sldMk cId="2920634553" sldId="268"/>
            <ac:cxnSpMk id="25" creationId="{E87A10DC-F985-48FC-954E-5F6CF7A6AD21}"/>
          </ac:cxnSpMkLst>
        </pc:cxnChg>
        <pc:cxnChg chg="add">
          <ac:chgData name="Marina Lens" userId="2a1ac74d-06c5-4ddb-81e9-742bef95fc4c" providerId="ADAL" clId="{5EE33207-7181-446F-A798-63757826A91C}" dt="2022-10-05T10:18:14.995" v="132" actId="11529"/>
          <ac:cxnSpMkLst>
            <pc:docMk/>
            <pc:sldMk cId="2920634553" sldId="268"/>
            <ac:cxnSpMk id="27" creationId="{5DAE6A14-28D4-44E6-9888-A60F52F9C434}"/>
          </ac:cxnSpMkLst>
        </pc:cxnChg>
      </pc:sldChg>
      <pc:sldChg chg="addSp delSp modSp del mod">
        <pc:chgData name="Marina Lens" userId="2a1ac74d-06c5-4ddb-81e9-742bef95fc4c" providerId="ADAL" clId="{5EE33207-7181-446F-A798-63757826A91C}" dt="2022-10-05T10:19:43.330" v="164" actId="47"/>
        <pc:sldMkLst>
          <pc:docMk/>
          <pc:sldMk cId="1262786813" sldId="269"/>
        </pc:sldMkLst>
        <pc:cxnChg chg="add del mod">
          <ac:chgData name="Marina Lens" userId="2a1ac74d-06c5-4ddb-81e9-742bef95fc4c" providerId="ADAL" clId="{5EE33207-7181-446F-A798-63757826A91C}" dt="2022-10-05T10:17:49.779" v="128" actId="478"/>
          <ac:cxnSpMkLst>
            <pc:docMk/>
            <pc:sldMk cId="1262786813" sldId="269"/>
            <ac:cxnSpMk id="3" creationId="{67BBDC56-08B3-4F90-BC6F-4D65FFBC74A4}"/>
          </ac:cxnSpMkLst>
        </pc:cxnChg>
        <pc:cxnChg chg="del">
          <ac:chgData name="Marina Lens" userId="2a1ac74d-06c5-4ddb-81e9-742bef95fc4c" providerId="ADAL" clId="{5EE33207-7181-446F-A798-63757826A91C}" dt="2022-10-05T10:17:37.919" v="126" actId="478"/>
          <ac:cxnSpMkLst>
            <pc:docMk/>
            <pc:sldMk cId="1262786813" sldId="269"/>
            <ac:cxnSpMk id="15" creationId="{6183E1C3-3478-410F-9D2A-65677A652DA7}"/>
          </ac:cxnSpMkLst>
        </pc:cxnChg>
      </pc:sldChg>
      <pc:sldChg chg="del">
        <pc:chgData name="Marina Lens" userId="2a1ac74d-06c5-4ddb-81e9-742bef95fc4c" providerId="ADAL" clId="{5EE33207-7181-446F-A798-63757826A91C}" dt="2022-10-05T10:33:30.919" v="764" actId="47"/>
        <pc:sldMkLst>
          <pc:docMk/>
          <pc:sldMk cId="1666075154" sldId="270"/>
        </pc:sldMkLst>
      </pc:sldChg>
      <pc:sldChg chg="del">
        <pc:chgData name="Marina Lens" userId="2a1ac74d-06c5-4ddb-81e9-742bef95fc4c" providerId="ADAL" clId="{5EE33207-7181-446F-A798-63757826A91C}" dt="2022-10-05T10:33:33.501" v="766" actId="47"/>
        <pc:sldMkLst>
          <pc:docMk/>
          <pc:sldMk cId="710445768" sldId="271"/>
        </pc:sldMkLst>
      </pc:sldChg>
      <pc:sldChg chg="modSp new mod">
        <pc:chgData name="Marina Lens" userId="2a1ac74d-06c5-4ddb-81e9-742bef95fc4c" providerId="ADAL" clId="{5EE33207-7181-446F-A798-63757826A91C}" dt="2022-10-05T10:20:09.832" v="200" actId="313"/>
        <pc:sldMkLst>
          <pc:docMk/>
          <pc:sldMk cId="2063148102" sldId="272"/>
        </pc:sldMkLst>
        <pc:spChg chg="mod">
          <ac:chgData name="Marina Lens" userId="2a1ac74d-06c5-4ddb-81e9-742bef95fc4c" providerId="ADAL" clId="{5EE33207-7181-446F-A798-63757826A91C}" dt="2022-10-05T09:59:09.098" v="12" actId="20577"/>
          <ac:spMkLst>
            <pc:docMk/>
            <pc:sldMk cId="2063148102" sldId="272"/>
            <ac:spMk id="2" creationId="{7870497F-5475-4D8B-88BB-2A4D6C85AD01}"/>
          </ac:spMkLst>
        </pc:spChg>
        <pc:spChg chg="mod">
          <ac:chgData name="Marina Lens" userId="2a1ac74d-06c5-4ddb-81e9-742bef95fc4c" providerId="ADAL" clId="{5EE33207-7181-446F-A798-63757826A91C}" dt="2022-10-05T10:20:09.832" v="200" actId="313"/>
          <ac:spMkLst>
            <pc:docMk/>
            <pc:sldMk cId="2063148102" sldId="272"/>
            <ac:spMk id="3" creationId="{5A14EC43-9920-460B-B4DD-3D87C4546151}"/>
          </ac:spMkLst>
        </pc:spChg>
      </pc:sldChg>
      <pc:sldChg chg="addSp modSp add mod">
        <pc:chgData name="Marina Lens" userId="2a1ac74d-06c5-4ddb-81e9-742bef95fc4c" providerId="ADAL" clId="{5EE33207-7181-446F-A798-63757826A91C}" dt="2022-10-05T10:19:27.042" v="163" actId="20577"/>
        <pc:sldMkLst>
          <pc:docMk/>
          <pc:sldMk cId="3226587857" sldId="273"/>
        </pc:sldMkLst>
        <pc:spChg chg="mod">
          <ac:chgData name="Marina Lens" userId="2a1ac74d-06c5-4ddb-81e9-742bef95fc4c" providerId="ADAL" clId="{5EE33207-7181-446F-A798-63757826A91C}" dt="2022-10-05T10:18:57.464" v="142" actId="20577"/>
          <ac:spMkLst>
            <pc:docMk/>
            <pc:sldMk cId="3226587857" sldId="273"/>
            <ac:spMk id="10" creationId="{E2183657-B347-4AEE-9C74-FFA7CCA957E8}"/>
          </ac:spMkLst>
        </pc:spChg>
        <pc:spChg chg="mod">
          <ac:chgData name="Marina Lens" userId="2a1ac74d-06c5-4ddb-81e9-742bef95fc4c" providerId="ADAL" clId="{5EE33207-7181-446F-A798-63757826A91C}" dt="2022-10-05T10:18:30.279" v="134" actId="1076"/>
          <ac:spMkLst>
            <pc:docMk/>
            <pc:sldMk cId="3226587857" sldId="273"/>
            <ac:spMk id="12" creationId="{ABB7F9CF-AC75-42D2-B220-3E14ABC676DB}"/>
          </ac:spMkLst>
        </pc:spChg>
        <pc:spChg chg="mod">
          <ac:chgData name="Marina Lens" userId="2a1ac74d-06c5-4ddb-81e9-742bef95fc4c" providerId="ADAL" clId="{5EE33207-7181-446F-A798-63757826A91C}" dt="2022-10-05T10:19:27.042" v="163" actId="20577"/>
          <ac:spMkLst>
            <pc:docMk/>
            <pc:sldMk cId="3226587857" sldId="273"/>
            <ac:spMk id="17" creationId="{9FA59437-943D-4B33-8DD8-400B543DAFE4}"/>
          </ac:spMkLst>
        </pc:spChg>
        <pc:spChg chg="add mod">
          <ac:chgData name="Marina Lens" userId="2a1ac74d-06c5-4ddb-81e9-742bef95fc4c" providerId="ADAL" clId="{5EE33207-7181-446F-A798-63757826A91C}" dt="2022-10-05T10:18:53.079" v="141" actId="20577"/>
          <ac:spMkLst>
            <pc:docMk/>
            <pc:sldMk cId="3226587857" sldId="273"/>
            <ac:spMk id="18" creationId="{CB9626D4-B960-4D16-BA49-8DDA2772DF1A}"/>
          </ac:spMkLst>
        </pc:spChg>
        <pc:cxnChg chg="mod">
          <ac:chgData name="Marina Lens" userId="2a1ac74d-06c5-4ddb-81e9-742bef95fc4c" providerId="ADAL" clId="{5EE33207-7181-446F-A798-63757826A91C}" dt="2022-10-05T10:18:38.532" v="136" actId="14100"/>
          <ac:cxnSpMkLst>
            <pc:docMk/>
            <pc:sldMk cId="3226587857" sldId="273"/>
            <ac:cxnSpMk id="6" creationId="{6CEAC392-DFFB-4C51-B1C9-E607DC6ED290}"/>
          </ac:cxnSpMkLst>
        </pc:cxnChg>
        <pc:cxnChg chg="add mod">
          <ac:chgData name="Marina Lens" userId="2a1ac74d-06c5-4ddb-81e9-742bef95fc4c" providerId="ADAL" clId="{5EE33207-7181-446F-A798-63757826A91C}" dt="2022-10-05T10:19:13.779" v="146" actId="14100"/>
          <ac:cxnSpMkLst>
            <pc:docMk/>
            <pc:sldMk cId="3226587857" sldId="273"/>
            <ac:cxnSpMk id="11" creationId="{1A29A15D-AE88-4841-AF8C-04BC2F9118C0}"/>
          </ac:cxnSpMkLst>
        </pc:cxnChg>
        <pc:cxnChg chg="mod">
          <ac:chgData name="Marina Lens" userId="2a1ac74d-06c5-4ddb-81e9-742bef95fc4c" providerId="ADAL" clId="{5EE33207-7181-446F-A798-63757826A91C}" dt="2022-10-05T10:18:36.057" v="135" actId="14100"/>
          <ac:cxnSpMkLst>
            <pc:docMk/>
            <pc:sldMk cId="3226587857" sldId="273"/>
            <ac:cxnSpMk id="27" creationId="{5DAE6A14-28D4-44E6-9888-A60F52F9C434}"/>
          </ac:cxnSpMkLst>
        </pc:cxnChg>
      </pc:sldChg>
      <pc:sldChg chg="addSp delSp modSp add mod">
        <pc:chgData name="Marina Lens" userId="2a1ac74d-06c5-4ddb-81e9-742bef95fc4c" providerId="ADAL" clId="{5EE33207-7181-446F-A798-63757826A91C}" dt="2022-10-05T10:28:08.308" v="599" actId="20577"/>
        <pc:sldMkLst>
          <pc:docMk/>
          <pc:sldMk cId="2443333880" sldId="274"/>
        </pc:sldMkLst>
        <pc:spChg chg="mod">
          <ac:chgData name="Marina Lens" userId="2a1ac74d-06c5-4ddb-81e9-742bef95fc4c" providerId="ADAL" clId="{5EE33207-7181-446F-A798-63757826A91C}" dt="2022-10-05T10:28:08.308" v="599" actId="20577"/>
          <ac:spMkLst>
            <pc:docMk/>
            <pc:sldMk cId="2443333880" sldId="274"/>
            <ac:spMk id="2" creationId="{BFD9E97F-A76C-4324-A8C5-F6272F3F40A4}"/>
          </ac:spMkLst>
        </pc:spChg>
        <pc:spChg chg="mod">
          <ac:chgData name="Marina Lens" userId="2a1ac74d-06c5-4ddb-81e9-742bef95fc4c" providerId="ADAL" clId="{5EE33207-7181-446F-A798-63757826A91C}" dt="2022-10-05T10:24:58.533" v="467" actId="27636"/>
          <ac:spMkLst>
            <pc:docMk/>
            <pc:sldMk cId="2443333880" sldId="274"/>
            <ac:spMk id="3" creationId="{5C072041-30A4-4510-AA81-E97570E510BB}"/>
          </ac:spMkLst>
        </pc:spChg>
        <pc:spChg chg="mod">
          <ac:chgData name="Marina Lens" userId="2a1ac74d-06c5-4ddb-81e9-742bef95fc4c" providerId="ADAL" clId="{5EE33207-7181-446F-A798-63757826A91C}" dt="2022-10-05T10:25:10.349" v="468" actId="14100"/>
          <ac:spMkLst>
            <pc:docMk/>
            <pc:sldMk cId="2443333880" sldId="274"/>
            <ac:spMk id="4" creationId="{45F3ED33-E6FE-46E4-BFA8-ABE40C5E015C}"/>
          </ac:spMkLst>
        </pc:spChg>
        <pc:spChg chg="mod">
          <ac:chgData name="Marina Lens" userId="2a1ac74d-06c5-4ddb-81e9-742bef95fc4c" providerId="ADAL" clId="{5EE33207-7181-446F-A798-63757826A91C}" dt="2022-10-05T10:25:15.529" v="470" actId="20577"/>
          <ac:spMkLst>
            <pc:docMk/>
            <pc:sldMk cId="2443333880" sldId="274"/>
            <ac:spMk id="6" creationId="{737E51EE-1E21-48A2-8CFC-5DBA705E2351}"/>
          </ac:spMkLst>
        </pc:spChg>
        <pc:spChg chg="add mod">
          <ac:chgData name="Marina Lens" userId="2a1ac74d-06c5-4ddb-81e9-742bef95fc4c" providerId="ADAL" clId="{5EE33207-7181-446F-A798-63757826A91C}" dt="2022-10-05T10:27:21.649" v="592" actId="20577"/>
          <ac:spMkLst>
            <pc:docMk/>
            <pc:sldMk cId="2443333880" sldId="274"/>
            <ac:spMk id="7" creationId="{4647FAAC-1CC0-4C00-9EF8-6A8CCC76C26B}"/>
          </ac:spMkLst>
        </pc:spChg>
        <pc:spChg chg="add del mod">
          <ac:chgData name="Marina Lens" userId="2a1ac74d-06c5-4ddb-81e9-742bef95fc4c" providerId="ADAL" clId="{5EE33207-7181-446F-A798-63757826A91C}" dt="2022-10-05T10:27:32.860" v="595" actId="478"/>
          <ac:spMkLst>
            <pc:docMk/>
            <pc:sldMk cId="2443333880" sldId="274"/>
            <ac:spMk id="8" creationId="{9FC41BCC-AE30-43EE-A9A7-F299759A524A}"/>
          </ac:spMkLst>
        </pc:spChg>
      </pc:sldChg>
      <pc:sldChg chg="delSp modSp add mod">
        <pc:chgData name="Marina Lens" userId="2a1ac74d-06c5-4ddb-81e9-742bef95fc4c" providerId="ADAL" clId="{5EE33207-7181-446F-A798-63757826A91C}" dt="2022-10-05T10:29:20.166" v="655" actId="478"/>
        <pc:sldMkLst>
          <pc:docMk/>
          <pc:sldMk cId="1885365293" sldId="275"/>
        </pc:sldMkLst>
        <pc:spChg chg="mod">
          <ac:chgData name="Marina Lens" userId="2a1ac74d-06c5-4ddb-81e9-742bef95fc4c" providerId="ADAL" clId="{5EE33207-7181-446F-A798-63757826A91C}" dt="2022-10-05T10:28:23.893" v="621" actId="20577"/>
          <ac:spMkLst>
            <pc:docMk/>
            <pc:sldMk cId="1885365293" sldId="275"/>
            <ac:spMk id="2" creationId="{BFD9E97F-A76C-4324-A8C5-F6272F3F40A4}"/>
          </ac:spMkLst>
        </pc:spChg>
        <pc:spChg chg="mod">
          <ac:chgData name="Marina Lens" userId="2a1ac74d-06c5-4ddb-81e9-742bef95fc4c" providerId="ADAL" clId="{5EE33207-7181-446F-A798-63757826A91C}" dt="2022-10-05T10:28:42.667" v="632" actId="207"/>
          <ac:spMkLst>
            <pc:docMk/>
            <pc:sldMk cId="1885365293" sldId="275"/>
            <ac:spMk id="3" creationId="{5C072041-30A4-4510-AA81-E97570E510BB}"/>
          </ac:spMkLst>
        </pc:spChg>
        <pc:spChg chg="mod">
          <ac:chgData name="Marina Lens" userId="2a1ac74d-06c5-4ddb-81e9-742bef95fc4c" providerId="ADAL" clId="{5EE33207-7181-446F-A798-63757826A91C}" dt="2022-10-05T10:29:01.957" v="654" actId="20577"/>
          <ac:spMkLst>
            <pc:docMk/>
            <pc:sldMk cId="1885365293" sldId="275"/>
            <ac:spMk id="6" creationId="{737E51EE-1E21-48A2-8CFC-5DBA705E2351}"/>
          </ac:spMkLst>
        </pc:spChg>
        <pc:spChg chg="del">
          <ac:chgData name="Marina Lens" userId="2a1ac74d-06c5-4ddb-81e9-742bef95fc4c" providerId="ADAL" clId="{5EE33207-7181-446F-A798-63757826A91C}" dt="2022-10-05T10:29:20.166" v="655" actId="478"/>
          <ac:spMkLst>
            <pc:docMk/>
            <pc:sldMk cId="1885365293" sldId="275"/>
            <ac:spMk id="7" creationId="{4647FAAC-1CC0-4C00-9EF8-6A8CCC76C26B}"/>
          </ac:spMkLst>
        </pc:spChg>
      </pc:sldChg>
      <pc:sldChg chg="addSp delSp modSp new mod">
        <pc:chgData name="Marina Lens" userId="2a1ac74d-06c5-4ddb-81e9-742bef95fc4c" providerId="ADAL" clId="{5EE33207-7181-446F-A798-63757826A91C}" dt="2022-10-05T10:30:44.596" v="757" actId="20577"/>
        <pc:sldMkLst>
          <pc:docMk/>
          <pc:sldMk cId="694584605" sldId="276"/>
        </pc:sldMkLst>
        <pc:spChg chg="mod">
          <ac:chgData name="Marina Lens" userId="2a1ac74d-06c5-4ddb-81e9-742bef95fc4c" providerId="ADAL" clId="{5EE33207-7181-446F-A798-63757826A91C}" dt="2022-10-05T10:30:01.152" v="680" actId="20577"/>
          <ac:spMkLst>
            <pc:docMk/>
            <pc:sldMk cId="694584605" sldId="276"/>
            <ac:spMk id="2" creationId="{A5A7A164-E788-4052-AB89-180742F1E189}"/>
          </ac:spMkLst>
        </pc:spChg>
        <pc:spChg chg="add del mod">
          <ac:chgData name="Marina Lens" userId="2a1ac74d-06c5-4ddb-81e9-742bef95fc4c" providerId="ADAL" clId="{5EE33207-7181-446F-A798-63757826A91C}" dt="2022-10-05T10:30:44.596" v="757" actId="20577"/>
          <ac:spMkLst>
            <pc:docMk/>
            <pc:sldMk cId="694584605" sldId="276"/>
            <ac:spMk id="3" creationId="{9E6D4952-AE8A-499F-9B4E-BE983001C3C0}"/>
          </ac:spMkLst>
        </pc:spChg>
        <pc:spChg chg="add del mod">
          <ac:chgData name="Marina Lens" userId="2a1ac74d-06c5-4ddb-81e9-742bef95fc4c" providerId="ADAL" clId="{5EE33207-7181-446F-A798-63757826A91C}" dt="2022-10-05T10:30:06.354" v="682"/>
          <ac:spMkLst>
            <pc:docMk/>
            <pc:sldMk cId="694584605" sldId="276"/>
            <ac:spMk id="4" creationId="{35D18DD4-3700-4DDB-9EA3-CF025257E4BB}"/>
          </ac:spMkLst>
        </pc:spChg>
      </pc:sldChg>
      <pc:sldChg chg="modSp new mod">
        <pc:chgData name="Marina Lens" userId="2a1ac74d-06c5-4ddb-81e9-742bef95fc4c" providerId="ADAL" clId="{5EE33207-7181-446F-A798-63757826A91C}" dt="2022-10-05T10:33:11.991" v="763"/>
        <pc:sldMkLst>
          <pc:docMk/>
          <pc:sldMk cId="3002590083" sldId="277"/>
        </pc:sldMkLst>
        <pc:spChg chg="mod">
          <ac:chgData name="Marina Lens" userId="2a1ac74d-06c5-4ddb-81e9-742bef95fc4c" providerId="ADAL" clId="{5EE33207-7181-446F-A798-63757826A91C}" dt="2022-10-05T10:33:09.119" v="761" actId="20577"/>
          <ac:spMkLst>
            <pc:docMk/>
            <pc:sldMk cId="3002590083" sldId="277"/>
            <ac:spMk id="2" creationId="{158F2126-6057-4ED3-BDCE-4934BD5D67F6}"/>
          </ac:spMkLst>
        </pc:spChg>
        <pc:spChg chg="mod">
          <ac:chgData name="Marina Lens" userId="2a1ac74d-06c5-4ddb-81e9-742bef95fc4c" providerId="ADAL" clId="{5EE33207-7181-446F-A798-63757826A91C}" dt="2022-10-05T10:33:11.991" v="763"/>
          <ac:spMkLst>
            <pc:docMk/>
            <pc:sldMk cId="3002590083" sldId="277"/>
            <ac:spMk id="3" creationId="{9E01EB9F-CD2B-464F-BA04-C8D569DD232A}"/>
          </ac:spMkLst>
        </pc:spChg>
      </pc:sldChg>
      <pc:sldChg chg="addSp modSp new mod">
        <pc:chgData name="Marina Lens" userId="2a1ac74d-06c5-4ddb-81e9-742bef95fc4c" providerId="ADAL" clId="{5EE33207-7181-446F-A798-63757826A91C}" dt="2022-10-05T10:36:13.026" v="1009" actId="313"/>
        <pc:sldMkLst>
          <pc:docMk/>
          <pc:sldMk cId="4173300324" sldId="278"/>
        </pc:sldMkLst>
        <pc:spChg chg="mod">
          <ac:chgData name="Marina Lens" userId="2a1ac74d-06c5-4ddb-81e9-742bef95fc4c" providerId="ADAL" clId="{5EE33207-7181-446F-A798-63757826A91C}" dt="2022-10-05T10:34:08.906" v="794" actId="20577"/>
          <ac:spMkLst>
            <pc:docMk/>
            <pc:sldMk cId="4173300324" sldId="278"/>
            <ac:spMk id="2" creationId="{E2E01A5F-F288-4126-81DF-88D675AE9BF5}"/>
          </ac:spMkLst>
        </pc:spChg>
        <pc:spChg chg="mod">
          <ac:chgData name="Marina Lens" userId="2a1ac74d-06c5-4ddb-81e9-742bef95fc4c" providerId="ADAL" clId="{5EE33207-7181-446F-A798-63757826A91C}" dt="2022-10-05T10:34:53.390" v="887" actId="27636"/>
          <ac:spMkLst>
            <pc:docMk/>
            <pc:sldMk cId="4173300324" sldId="278"/>
            <ac:spMk id="3" creationId="{DE8D962C-D52A-47CB-86D1-152DCF3D8681}"/>
          </ac:spMkLst>
        </pc:spChg>
        <pc:spChg chg="add ord">
          <ac:chgData name="Marina Lens" userId="2a1ac74d-06c5-4ddb-81e9-742bef95fc4c" providerId="ADAL" clId="{5EE33207-7181-446F-A798-63757826A91C}" dt="2022-10-05T10:35:00.828" v="889" actId="167"/>
          <ac:spMkLst>
            <pc:docMk/>
            <pc:sldMk cId="4173300324" sldId="278"/>
            <ac:spMk id="4" creationId="{56F82E8A-F1BA-4DE6-8BA5-04137C4BB4E2}"/>
          </ac:spMkLst>
        </pc:spChg>
        <pc:spChg chg="add mod">
          <ac:chgData name="Marina Lens" userId="2a1ac74d-06c5-4ddb-81e9-742bef95fc4c" providerId="ADAL" clId="{5EE33207-7181-446F-A798-63757826A91C}" dt="2022-10-05T10:36:13.026" v="1009" actId="313"/>
          <ac:spMkLst>
            <pc:docMk/>
            <pc:sldMk cId="4173300324" sldId="278"/>
            <ac:spMk id="5" creationId="{AE5CDA19-D8AE-4B54-BC93-A3F9EC7A36EA}"/>
          </ac:spMkLst>
        </pc:spChg>
      </pc:sldChg>
      <pc:sldChg chg="modSp new del mod">
        <pc:chgData name="Marina Lens" userId="2a1ac74d-06c5-4ddb-81e9-742bef95fc4c" providerId="ADAL" clId="{5EE33207-7181-446F-A798-63757826A91C}" dt="2022-10-05T10:37:27.582" v="1112" actId="47"/>
        <pc:sldMkLst>
          <pc:docMk/>
          <pc:sldMk cId="195045865" sldId="279"/>
        </pc:sldMkLst>
        <pc:spChg chg="mod">
          <ac:chgData name="Marina Lens" userId="2a1ac74d-06c5-4ddb-81e9-742bef95fc4c" providerId="ADAL" clId="{5EE33207-7181-446F-A798-63757826A91C}" dt="2022-10-05T10:36:29.687" v="1031" actId="20577"/>
          <ac:spMkLst>
            <pc:docMk/>
            <pc:sldMk cId="195045865" sldId="279"/>
            <ac:spMk id="2" creationId="{410A04E2-9B97-4326-A6D3-3FF50C700F5A}"/>
          </ac:spMkLst>
        </pc:spChg>
        <pc:spChg chg="mod">
          <ac:chgData name="Marina Lens" userId="2a1ac74d-06c5-4ddb-81e9-742bef95fc4c" providerId="ADAL" clId="{5EE33207-7181-446F-A798-63757826A91C}" dt="2022-10-05T10:36:54.026" v="1111" actId="20577"/>
          <ac:spMkLst>
            <pc:docMk/>
            <pc:sldMk cId="195045865" sldId="279"/>
            <ac:spMk id="3" creationId="{5BAD77BD-55E4-435D-AD09-FFEDFEA90C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Iteratie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16283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7A164-E788-4052-AB89-180742F1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for</a:t>
            </a:r>
            <a:r>
              <a:rPr lang="nl-BE" dirty="0"/>
              <a:t> met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6D4952-AE8A-499F-9B4E-BE98300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fruit = “banaan”</a:t>
            </a:r>
          </a:p>
          <a:p>
            <a:pPr marL="0" indent="0">
              <a:buNone/>
            </a:pPr>
            <a:r>
              <a:rPr lang="nl-BE" dirty="0" err="1"/>
              <a:t>for</a:t>
            </a:r>
            <a:r>
              <a:rPr lang="nl-BE" dirty="0"/>
              <a:t> letter in fruit:</a:t>
            </a:r>
          </a:p>
          <a:p>
            <a:pPr marL="0" indent="0">
              <a:buNone/>
            </a:pPr>
            <a:r>
              <a:rPr lang="nl-BE" dirty="0"/>
              <a:t>	print(letter)</a:t>
            </a:r>
          </a:p>
          <a:p>
            <a:pPr marL="0" indent="0">
              <a:buNone/>
            </a:pPr>
            <a:r>
              <a:rPr lang="nl-BE" dirty="0"/>
              <a:t>	fruit = “”</a:t>
            </a:r>
          </a:p>
        </p:txBody>
      </p:sp>
    </p:spTree>
    <p:extLst>
      <p:ext uri="{BB962C8B-B14F-4D97-AF65-F5344CB8AC3E}">
        <p14:creationId xmlns:p14="http://schemas.microsoft.com/office/powerpoint/2010/main" val="69458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6F82E8A-F1BA-4DE6-8BA5-04137C4BB4E2}"/>
              </a:ext>
            </a:extLst>
          </p:cNvPr>
          <p:cNvSpPr/>
          <p:nvPr/>
        </p:nvSpPr>
        <p:spPr>
          <a:xfrm>
            <a:off x="838200" y="1553592"/>
            <a:ext cx="10515600" cy="225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E01A5F-F288-4126-81DF-88D675AE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 loop met een opsomming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8D962C-D52A-47CB-86D1-152DCF3D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135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/>
              <a:t>for</a:t>
            </a:r>
            <a:r>
              <a:rPr lang="nl-BE" dirty="0"/>
              <a:t> &lt;variabele&gt; in (item1,item2,…,</a:t>
            </a:r>
            <a:r>
              <a:rPr lang="nl-BE" dirty="0" err="1"/>
              <a:t>item_n</a:t>
            </a:r>
            <a:r>
              <a:rPr lang="nl-BE" dirty="0"/>
              <a:t>):</a:t>
            </a:r>
          </a:p>
          <a:p>
            <a:pPr marL="0" indent="0">
              <a:buNone/>
            </a:pPr>
            <a:r>
              <a:rPr lang="nl-BE" dirty="0"/>
              <a:t>	instructie1</a:t>
            </a:r>
          </a:p>
          <a:p>
            <a:pPr marL="0" indent="0">
              <a:buNone/>
            </a:pPr>
            <a:r>
              <a:rPr lang="nl-BE" dirty="0"/>
              <a:t>	instructie2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5CDA19-D8AE-4B54-BC93-A3F9EC7A36EA}"/>
              </a:ext>
            </a:extLst>
          </p:cNvPr>
          <p:cNvSpPr txBox="1"/>
          <p:nvPr/>
        </p:nvSpPr>
        <p:spPr>
          <a:xfrm>
            <a:off x="932155" y="4678532"/>
            <a:ext cx="3654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Voorbeeld:</a:t>
            </a:r>
          </a:p>
          <a:p>
            <a:r>
              <a:rPr lang="nl-BE" dirty="0" err="1"/>
              <a:t>for</a:t>
            </a:r>
            <a:r>
              <a:rPr lang="nl-BE" dirty="0"/>
              <a:t> x in (1,”een”,2,”twee”,True,”drie”):</a:t>
            </a:r>
          </a:p>
          <a:p>
            <a:r>
              <a:rPr lang="nl-BE" dirty="0"/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417330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0497F-5475-4D8B-88BB-2A4D6C85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14EC43-9920-460B-B4DD-3D87C454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Iteratie == herhaling</a:t>
            </a:r>
          </a:p>
          <a:p>
            <a:r>
              <a:rPr lang="nl-BE" dirty="0"/>
              <a:t>2 vormen:</a:t>
            </a:r>
          </a:p>
          <a:p>
            <a:pPr lvl="1"/>
            <a:r>
              <a:rPr lang="nl-BE" dirty="0" err="1"/>
              <a:t>While</a:t>
            </a:r>
            <a:endParaRPr lang="nl-BE" dirty="0"/>
          </a:p>
          <a:p>
            <a:pPr lvl="1"/>
            <a:r>
              <a:rPr lang="nl-BE" dirty="0"/>
              <a:t>For </a:t>
            </a:r>
          </a:p>
          <a:p>
            <a:r>
              <a:rPr lang="nl-BE" dirty="0"/>
              <a:t>Opgelet voor oneindige “lussen”</a:t>
            </a:r>
          </a:p>
        </p:txBody>
      </p:sp>
    </p:spTree>
    <p:extLst>
      <p:ext uri="{BB962C8B-B14F-4D97-AF65-F5344CB8AC3E}">
        <p14:creationId xmlns:p14="http://schemas.microsoft.com/office/powerpoint/2010/main" val="20631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3" y="1765199"/>
            <a:ext cx="3595456" cy="208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>
                <a:solidFill>
                  <a:schemeClr val="accent2"/>
                </a:solidFill>
              </a:rPr>
              <a:t>while</a:t>
            </a:r>
            <a:r>
              <a:rPr lang="nl-BE" dirty="0"/>
              <a:t> &lt;conditie&gt; </a:t>
            </a:r>
            <a:r>
              <a:rPr lang="nl-BE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736846" y="4421080"/>
            <a:ext cx="6081204" cy="1816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1020605" y="4786908"/>
            <a:ext cx="5666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aantal = 0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aantal = aantal + 1</a:t>
            </a:r>
          </a:p>
          <a:p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131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/>
          <p:nvPr/>
        </p:nvCxnSpPr>
        <p:spPr>
          <a:xfrm>
            <a:off x="3213717" y="2485748"/>
            <a:ext cx="0" cy="126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284085" cy="3138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281561" y="3768569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63301" y="30583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3427689"/>
            <a:ext cx="3585839" cy="2040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Verbindingslijn: gebogen 4">
            <a:extLst>
              <a:ext uri="{FF2B5EF4-FFF2-40B4-BE49-F238E27FC236}">
                <a16:creationId xmlns:a16="http://schemas.microsoft.com/office/drawing/2014/main" id="{9742B78E-A875-4B9B-9221-EB4586463910}"/>
              </a:ext>
            </a:extLst>
          </p:cNvPr>
          <p:cNvCxnSpPr/>
          <p:nvPr/>
        </p:nvCxnSpPr>
        <p:spPr>
          <a:xfrm rot="5400000" flipH="1" flipV="1">
            <a:off x="2530136" y="4092606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09FEBB5F-C2D7-446D-9298-E4F5B8787225}"/>
              </a:ext>
            </a:extLst>
          </p:cNvPr>
          <p:cNvCxnSpPr>
            <a:cxnSpLocks/>
          </p:cNvCxnSpPr>
          <p:nvPr/>
        </p:nvCxnSpPr>
        <p:spPr>
          <a:xfrm flipV="1">
            <a:off x="1411550" y="1877626"/>
            <a:ext cx="26633" cy="286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CF6EBFF-0CB6-4F38-B6E1-DA309D8272C2}"/>
              </a:ext>
            </a:extLst>
          </p:cNvPr>
          <p:cNvCxnSpPr/>
          <p:nvPr/>
        </p:nvCxnSpPr>
        <p:spPr>
          <a:xfrm>
            <a:off x="1411550" y="1877626"/>
            <a:ext cx="52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E87A10DC-F985-48FC-954E-5F6CF7A6AD21}"/>
              </a:ext>
            </a:extLst>
          </p:cNvPr>
          <p:cNvCxnSpPr/>
          <p:nvPr/>
        </p:nvCxnSpPr>
        <p:spPr>
          <a:xfrm>
            <a:off x="1411550" y="4758431"/>
            <a:ext cx="180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5DAE6A14-28D4-44E6-9888-A60F52F9C434}"/>
              </a:ext>
            </a:extLst>
          </p:cNvPr>
          <p:cNvCxnSpPr>
            <a:stCxn id="10" idx="2"/>
          </p:cNvCxnSpPr>
          <p:nvPr/>
        </p:nvCxnSpPr>
        <p:spPr>
          <a:xfrm>
            <a:off x="3213717" y="4327863"/>
            <a:ext cx="0" cy="41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3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>
            <a:cxnSpLocks/>
          </p:cNvCxnSpPr>
          <p:nvPr/>
        </p:nvCxnSpPr>
        <p:spPr>
          <a:xfrm>
            <a:off x="3213717" y="2485748"/>
            <a:ext cx="0" cy="40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284085" cy="3138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281561" y="3893767"/>
            <a:ext cx="1864311" cy="4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81055" y="252125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3427689"/>
            <a:ext cx="3585839" cy="2040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instructie1&gt;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&lt;instructie2&gt;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Verbindingslijn: gebogen 4">
            <a:extLst>
              <a:ext uri="{FF2B5EF4-FFF2-40B4-BE49-F238E27FC236}">
                <a16:creationId xmlns:a16="http://schemas.microsoft.com/office/drawing/2014/main" id="{9742B78E-A875-4B9B-9221-EB4586463910}"/>
              </a:ext>
            </a:extLst>
          </p:cNvPr>
          <p:cNvCxnSpPr/>
          <p:nvPr/>
        </p:nvCxnSpPr>
        <p:spPr>
          <a:xfrm rot="5400000" flipH="1" flipV="1">
            <a:off x="2530136" y="4092606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09FEBB5F-C2D7-446D-9298-E4F5B8787225}"/>
              </a:ext>
            </a:extLst>
          </p:cNvPr>
          <p:cNvCxnSpPr>
            <a:cxnSpLocks/>
          </p:cNvCxnSpPr>
          <p:nvPr/>
        </p:nvCxnSpPr>
        <p:spPr>
          <a:xfrm flipV="1">
            <a:off x="1411550" y="1877626"/>
            <a:ext cx="26633" cy="286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CF6EBFF-0CB6-4F38-B6E1-DA309D8272C2}"/>
              </a:ext>
            </a:extLst>
          </p:cNvPr>
          <p:cNvCxnSpPr/>
          <p:nvPr/>
        </p:nvCxnSpPr>
        <p:spPr>
          <a:xfrm>
            <a:off x="1411550" y="1877626"/>
            <a:ext cx="52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E87A10DC-F985-48FC-954E-5F6CF7A6AD21}"/>
              </a:ext>
            </a:extLst>
          </p:cNvPr>
          <p:cNvCxnSpPr/>
          <p:nvPr/>
        </p:nvCxnSpPr>
        <p:spPr>
          <a:xfrm>
            <a:off x="1411550" y="4758431"/>
            <a:ext cx="180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5DAE6A14-28D4-44E6-9888-A60F52F9C43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213717" y="4327862"/>
            <a:ext cx="0" cy="41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CB9626D4-B960-4D16-BA49-8DDA2772DF1A}"/>
              </a:ext>
            </a:extLst>
          </p:cNvPr>
          <p:cNvSpPr/>
          <p:nvPr/>
        </p:nvSpPr>
        <p:spPr>
          <a:xfrm>
            <a:off x="2312633" y="2872382"/>
            <a:ext cx="1864311" cy="43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A29A15D-AE88-4841-AF8C-04BC2F9118C0}"/>
              </a:ext>
            </a:extLst>
          </p:cNvPr>
          <p:cNvCxnSpPr>
            <a:cxnSpLocks/>
          </p:cNvCxnSpPr>
          <p:nvPr/>
        </p:nvCxnSpPr>
        <p:spPr>
          <a:xfrm>
            <a:off x="3213716" y="3319301"/>
            <a:ext cx="0" cy="54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8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2" y="1765199"/>
            <a:ext cx="5681709" cy="226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</a:t>
            </a:r>
            <a:r>
              <a:rPr lang="nl-BE" dirty="0"/>
              <a:t> : versie 1 met teller in range en stap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7672" cy="2209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>
                <a:solidFill>
                  <a:schemeClr val="accent2"/>
                </a:solidFill>
              </a:rPr>
              <a:t>for</a:t>
            </a:r>
            <a:r>
              <a:rPr lang="nl-BE" dirty="0"/>
              <a:t> &lt;variabele&gt; </a:t>
            </a:r>
            <a:r>
              <a:rPr lang="nl-BE" dirty="0">
                <a:solidFill>
                  <a:schemeClr val="accent2"/>
                </a:solidFill>
              </a:rPr>
              <a:t>in</a:t>
            </a:r>
            <a:r>
              <a:rPr lang="nl-BE" dirty="0"/>
              <a:t> </a:t>
            </a:r>
            <a:r>
              <a:rPr lang="nl-BE" dirty="0">
                <a:solidFill>
                  <a:schemeClr val="accent2"/>
                </a:solidFill>
              </a:rPr>
              <a:t>range</a:t>
            </a:r>
            <a:r>
              <a:rPr lang="nl-BE" dirty="0"/>
              <a:t>(</a:t>
            </a:r>
            <a:r>
              <a:rPr lang="nl-BE" dirty="0" err="1"/>
              <a:t>begin,einde</a:t>
            </a:r>
            <a:r>
              <a:rPr lang="nl-BE" dirty="0"/>
              <a:t>):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804909" y="4545368"/>
            <a:ext cx="5291091" cy="1010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1078651" y="4632687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teller in range(1,10):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print(teller)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429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2" y="1765199"/>
            <a:ext cx="6578354" cy="226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</a:t>
            </a:r>
            <a:r>
              <a:rPr lang="nl-BE" dirty="0"/>
              <a:t> : versie 1Bis met teller in range en stap meer dan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36293" cy="2209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>
                <a:solidFill>
                  <a:schemeClr val="accent2"/>
                </a:solidFill>
              </a:rPr>
              <a:t>for</a:t>
            </a:r>
            <a:r>
              <a:rPr lang="nl-BE" dirty="0"/>
              <a:t> &lt;variabele&gt; </a:t>
            </a:r>
            <a:r>
              <a:rPr lang="nl-BE" dirty="0">
                <a:solidFill>
                  <a:schemeClr val="accent2"/>
                </a:solidFill>
              </a:rPr>
              <a:t>in</a:t>
            </a:r>
            <a:r>
              <a:rPr lang="nl-BE" dirty="0"/>
              <a:t> </a:t>
            </a:r>
            <a:r>
              <a:rPr lang="nl-BE" dirty="0">
                <a:solidFill>
                  <a:schemeClr val="accent2"/>
                </a:solidFill>
              </a:rPr>
              <a:t>range</a:t>
            </a:r>
            <a:r>
              <a:rPr lang="nl-BE" dirty="0"/>
              <a:t>(</a:t>
            </a:r>
            <a:r>
              <a:rPr lang="nl-BE" dirty="0" err="1"/>
              <a:t>begin,einde,stap</a:t>
            </a:r>
            <a:r>
              <a:rPr lang="nl-BE" dirty="0"/>
              <a:t>):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804909" y="4545368"/>
            <a:ext cx="5291091" cy="1010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1078651" y="4632687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teller in range(1,10,2):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print(teller)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647FAAC-1CC0-4C00-9EF8-6A8CCC76C26B}"/>
              </a:ext>
            </a:extLst>
          </p:cNvPr>
          <p:cNvSpPr txBox="1"/>
          <p:nvPr/>
        </p:nvSpPr>
        <p:spPr>
          <a:xfrm>
            <a:off x="932155" y="6045693"/>
            <a:ext cx="100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Oefening: schrijf een stukje code om alle veelvouden van 3 af te drukken beginnend bij 21 aftellend tot 3 </a:t>
            </a:r>
          </a:p>
        </p:txBody>
      </p:sp>
    </p:spTree>
    <p:extLst>
      <p:ext uri="{BB962C8B-B14F-4D97-AF65-F5344CB8AC3E}">
        <p14:creationId xmlns:p14="http://schemas.microsoft.com/office/powerpoint/2010/main" val="244333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F2126-6057-4ED3-BDCE-4934BD5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1EB9F-CD2B-464F-BA04-C8D569DD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teller in range(1,10):</a:t>
            </a:r>
          </a:p>
          <a:p>
            <a:pPr marL="0" indent="0">
              <a:buNone/>
            </a:pPr>
            <a:r>
              <a:rPr lang="nb-NO" dirty="0"/>
              <a:t>	print(teller)</a:t>
            </a:r>
          </a:p>
          <a:p>
            <a:pPr marL="0" indent="0">
              <a:buNone/>
            </a:pPr>
            <a:r>
              <a:rPr lang="nb-NO" dirty="0"/>
              <a:t>	teller = 11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25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2" y="1765199"/>
            <a:ext cx="6578354" cy="226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</a:t>
            </a:r>
            <a:r>
              <a:rPr lang="nl-BE" dirty="0"/>
              <a:t> : versie 2 itereren over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36293" cy="2209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err="1">
                <a:solidFill>
                  <a:schemeClr val="accent2"/>
                </a:solidFill>
              </a:rPr>
              <a:t>for</a:t>
            </a:r>
            <a:r>
              <a:rPr lang="nl-BE" dirty="0"/>
              <a:t> &lt;variabele&gt; </a:t>
            </a:r>
            <a:r>
              <a:rPr lang="nl-BE" dirty="0">
                <a:solidFill>
                  <a:schemeClr val="accent2"/>
                </a:solidFill>
              </a:rPr>
              <a:t>in</a:t>
            </a:r>
            <a:r>
              <a:rPr lang="nl-BE" dirty="0"/>
              <a:t> &lt;string&gt;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804909" y="4545368"/>
            <a:ext cx="5291091" cy="1010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1078651" y="4632687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 in “python”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print(c)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3652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038900E495984EA7A29EBCB2D4121F" ma:contentTypeVersion="16" ma:contentTypeDescription="Een nieuw document maken." ma:contentTypeScope="" ma:versionID="c20b20bddff3daa3477c62479373ed5f">
  <xsd:schema xmlns:xsd="http://www.w3.org/2001/XMLSchema" xmlns:xs="http://www.w3.org/2001/XMLSchema" xmlns:p="http://schemas.microsoft.com/office/2006/metadata/properties" xmlns:ns2="5c923e3c-8f16-4135-b26f-496d7d380b78" xmlns:ns3="6a1df0b0-6547-4fce-9905-dab0bc8a3bd7" targetNamespace="http://schemas.microsoft.com/office/2006/metadata/properties" ma:root="true" ma:fieldsID="2e696e52b9e62cd0e72360a6a26c1f86" ns2:_="" ns3:_="">
    <xsd:import namespace="5c923e3c-8f16-4135-b26f-496d7d380b78"/>
    <xsd:import namespace="6a1df0b0-6547-4fce-9905-dab0bc8a3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23e3c-8f16-4135-b26f-496d7d380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df0b0-6547-4fce-9905-dab0bc8a3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540913-11fa-4c3c-b6b6-963a4503eab0}" ma:internalName="TaxCatchAll" ma:showField="CatchAllData" ma:web="6a1df0b0-6547-4fce-9905-dab0bc8a3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1df0b0-6547-4fce-9905-dab0bc8a3bd7" xsi:nil="true"/>
    <lcf76f155ced4ddcb4097134ff3c332f xmlns="5c923e3c-8f16-4135-b26f-496d7d380b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B77CE-CBE4-4377-9D2B-0AF756029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23e3c-8f16-4135-b26f-496d7d380b78"/>
    <ds:schemaRef ds:uri="6a1df0b0-6547-4fce-9905-dab0bc8a3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6a1df0b0-6547-4fce-9905-dab0bc8a3bd7"/>
    <ds:schemaRef ds:uri="5c923e3c-8f16-4135-b26f-496d7d380b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Titelpagina_TI (1) (1)</Template>
  <TotalTime>374</TotalTime>
  <Words>357</Words>
  <Application>Microsoft Office PowerPoint</Application>
  <PresentationFormat>Breedbeeld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Tahoma</vt:lpstr>
      <vt:lpstr>Kantoorthema</vt:lpstr>
      <vt:lpstr>PowerPoint-presentatie</vt:lpstr>
      <vt:lpstr>Wat is?</vt:lpstr>
      <vt:lpstr>while </vt:lpstr>
      <vt:lpstr>PowerPoint-presentatie</vt:lpstr>
      <vt:lpstr>PowerPoint-presentatie</vt:lpstr>
      <vt:lpstr>for : versie 1 met teller in range en stap 1</vt:lpstr>
      <vt:lpstr>for : versie 1Bis met teller in range en stap meer dan 1</vt:lpstr>
      <vt:lpstr>DIY</vt:lpstr>
      <vt:lpstr>for : versie 2 itereren over string</vt:lpstr>
      <vt:lpstr>Voorbeeld for met string</vt:lpstr>
      <vt:lpstr>For loop met een opsomming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4</cp:revision>
  <dcterms:created xsi:type="dcterms:W3CDTF">2022-09-06T12:36:14Z</dcterms:created>
  <dcterms:modified xsi:type="dcterms:W3CDTF">2022-10-05T10:37:35Z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0x01010066038900E495984EA7A29EBCB2D4121F</vt:lpwstr>
  </property>
</Properties>
</file>