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75" r:id="rId5"/>
    <p:sldId id="274" r:id="rId6"/>
    <p:sldId id="259" r:id="rId7"/>
    <p:sldId id="260" r:id="rId8"/>
    <p:sldId id="273" r:id="rId9"/>
    <p:sldId id="261" r:id="rId10"/>
    <p:sldId id="268" r:id="rId11"/>
    <p:sldId id="262" r:id="rId12"/>
    <p:sldId id="269" r:id="rId13"/>
    <p:sldId id="263" r:id="rId14"/>
    <p:sldId id="264" r:id="rId15"/>
    <p:sldId id="270" r:id="rId16"/>
    <p:sldId id="271" r:id="rId17"/>
    <p:sldId id="265" r:id="rId18"/>
    <p:sldId id="272" r:id="rId19"/>
    <p:sldId id="266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EDB1F-C233-4259-866B-B736BA7B71BF}" v="1" dt="2022-10-13T10:43:27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A5C5E853-DC58-417C-BC7D-E5AE1C22EB92}"/>
    <pc:docChg chg="undo custSel addSld delSld modSld sldOrd">
      <pc:chgData name="Marina Lens" userId="2a1ac74d-06c5-4ddb-81e9-742bef95fc4c" providerId="ADAL" clId="{A5C5E853-DC58-417C-BC7D-E5AE1C22EB92}" dt="2022-04-18T09:22:54.441" v="2228" actId="20577"/>
      <pc:docMkLst>
        <pc:docMk/>
      </pc:docMkLst>
      <pc:sldChg chg="modSp mod">
        <pc:chgData name="Marina Lens" userId="2a1ac74d-06c5-4ddb-81e9-742bef95fc4c" providerId="ADAL" clId="{A5C5E853-DC58-417C-BC7D-E5AE1C22EB92}" dt="2022-04-01T07:13:03.407" v="2077" actId="20577"/>
        <pc:sldMkLst>
          <pc:docMk/>
          <pc:sldMk cId="1883858252" sldId="258"/>
        </pc:sldMkLst>
        <pc:spChg chg="mod">
          <ac:chgData name="Marina Lens" userId="2a1ac74d-06c5-4ddb-81e9-742bef95fc4c" providerId="ADAL" clId="{A5C5E853-DC58-417C-BC7D-E5AE1C22EB92}" dt="2022-04-01T07:13:03.407" v="2077" actId="20577"/>
          <ac:spMkLst>
            <pc:docMk/>
            <pc:sldMk cId="1883858252" sldId="258"/>
            <ac:spMk id="3" creationId="{66F70079-5C3F-4F34-BF51-C839EBE39EA6}"/>
          </ac:spMkLst>
        </pc:spChg>
      </pc:sldChg>
      <pc:sldChg chg="modSp mod">
        <pc:chgData name="Marina Lens" userId="2a1ac74d-06c5-4ddb-81e9-742bef95fc4c" providerId="ADAL" clId="{A5C5E853-DC58-417C-BC7D-E5AE1C22EB92}" dt="2022-04-01T07:13:38.264" v="2079" actId="20577"/>
        <pc:sldMkLst>
          <pc:docMk/>
          <pc:sldMk cId="1121970782" sldId="260"/>
        </pc:sldMkLst>
        <pc:graphicFrameChg chg="mod modGraphic">
          <ac:chgData name="Marina Lens" userId="2a1ac74d-06c5-4ddb-81e9-742bef95fc4c" providerId="ADAL" clId="{A5C5E853-DC58-417C-BC7D-E5AE1C22EB92}" dt="2022-04-01T07:13:38.264" v="2079" actId="20577"/>
          <ac:graphicFrameMkLst>
            <pc:docMk/>
            <pc:sldMk cId="1121970782" sldId="260"/>
            <ac:graphicFrameMk id="4" creationId="{4D902A07-813F-441E-914A-68083BD74F28}"/>
          </ac:graphicFrameMkLst>
        </pc:graphicFrameChg>
      </pc:sldChg>
      <pc:sldChg chg="addSp modSp new mod">
        <pc:chgData name="Marina Lens" userId="2a1ac74d-06c5-4ddb-81e9-742bef95fc4c" providerId="ADAL" clId="{A5C5E853-DC58-417C-BC7D-E5AE1C22EB92}" dt="2022-03-31T13:55:58.510" v="260" actId="20577"/>
        <pc:sldMkLst>
          <pc:docMk/>
          <pc:sldMk cId="1342135121" sldId="261"/>
        </pc:sldMkLst>
        <pc:spChg chg="mod">
          <ac:chgData name="Marina Lens" userId="2a1ac74d-06c5-4ddb-81e9-742bef95fc4c" providerId="ADAL" clId="{A5C5E853-DC58-417C-BC7D-E5AE1C22EB92}" dt="2022-03-31T13:55:58.510" v="260" actId="20577"/>
          <ac:spMkLst>
            <pc:docMk/>
            <pc:sldMk cId="1342135121" sldId="261"/>
            <ac:spMk id="2" creationId="{0BEAEC64-45D8-495D-9F2F-599F851D4F1B}"/>
          </ac:spMkLst>
        </pc:spChg>
        <pc:spChg chg="mod">
          <ac:chgData name="Marina Lens" userId="2a1ac74d-06c5-4ddb-81e9-742bef95fc4c" providerId="ADAL" clId="{A5C5E853-DC58-417C-BC7D-E5AE1C22EB92}" dt="2022-03-31T13:53:52.628" v="183" actId="14100"/>
          <ac:spMkLst>
            <pc:docMk/>
            <pc:sldMk cId="1342135121" sldId="261"/>
            <ac:spMk id="3" creationId="{17188B8E-53E8-42AC-97C3-DC6D0A23CBCB}"/>
          </ac:spMkLst>
        </pc:spChg>
        <pc:spChg chg="add mod">
          <ac:chgData name="Marina Lens" userId="2a1ac74d-06c5-4ddb-81e9-742bef95fc4c" providerId="ADAL" clId="{A5C5E853-DC58-417C-BC7D-E5AE1C22EB92}" dt="2022-03-31T13:49:05.884" v="87" actId="207"/>
          <ac:spMkLst>
            <pc:docMk/>
            <pc:sldMk cId="1342135121" sldId="261"/>
            <ac:spMk id="4" creationId="{73284C94-B095-4A14-A32B-8EE3C8AE0CBD}"/>
          </ac:spMkLst>
        </pc:spChg>
        <pc:spChg chg="add mod">
          <ac:chgData name="Marina Lens" userId="2a1ac74d-06c5-4ddb-81e9-742bef95fc4c" providerId="ADAL" clId="{A5C5E853-DC58-417C-BC7D-E5AE1C22EB92}" dt="2022-03-31T13:54:26.123" v="202"/>
          <ac:spMkLst>
            <pc:docMk/>
            <pc:sldMk cId="1342135121" sldId="261"/>
            <ac:spMk id="5" creationId="{3A0B782A-13BF-4EF5-928D-9DB772D7106A}"/>
          </ac:spMkLst>
        </pc:spChg>
        <pc:spChg chg="add mod">
          <ac:chgData name="Marina Lens" userId="2a1ac74d-06c5-4ddb-81e9-742bef95fc4c" providerId="ADAL" clId="{A5C5E853-DC58-417C-BC7D-E5AE1C22EB92}" dt="2022-03-31T13:51:42.679" v="125" actId="20577"/>
          <ac:spMkLst>
            <pc:docMk/>
            <pc:sldMk cId="1342135121" sldId="261"/>
            <ac:spMk id="6" creationId="{21A39DED-FCC9-4299-A806-87DB772BE94F}"/>
          </ac:spMkLst>
        </pc:spChg>
        <pc:spChg chg="add mod">
          <ac:chgData name="Marina Lens" userId="2a1ac74d-06c5-4ddb-81e9-742bef95fc4c" providerId="ADAL" clId="{A5C5E853-DC58-417C-BC7D-E5AE1C22EB92}" dt="2022-03-31T13:52:13.536" v="131" actId="1076"/>
          <ac:spMkLst>
            <pc:docMk/>
            <pc:sldMk cId="1342135121" sldId="261"/>
            <ac:spMk id="11" creationId="{C9A3A3AC-1A68-4B4A-8357-A1D1F7F36741}"/>
          </ac:spMkLst>
        </pc:spChg>
        <pc:spChg chg="add mod">
          <ac:chgData name="Marina Lens" userId="2a1ac74d-06c5-4ddb-81e9-742bef95fc4c" providerId="ADAL" clId="{A5C5E853-DC58-417C-BC7D-E5AE1C22EB92}" dt="2022-03-31T13:52:40.363" v="139" actId="20577"/>
          <ac:spMkLst>
            <pc:docMk/>
            <pc:sldMk cId="1342135121" sldId="261"/>
            <ac:spMk id="12" creationId="{0D89FBEF-98E7-445C-B04D-AE8ABE834F2E}"/>
          </ac:spMkLst>
        </pc:spChg>
        <pc:spChg chg="add mod">
          <ac:chgData name="Marina Lens" userId="2a1ac74d-06c5-4ddb-81e9-742bef95fc4c" providerId="ADAL" clId="{A5C5E853-DC58-417C-BC7D-E5AE1C22EB92}" dt="2022-03-31T13:52:44.429" v="141" actId="20577"/>
          <ac:spMkLst>
            <pc:docMk/>
            <pc:sldMk cId="1342135121" sldId="261"/>
            <ac:spMk id="13" creationId="{C4DC1C73-5D0E-43A3-AEB4-9E48229C38D6}"/>
          </ac:spMkLst>
        </pc:spChg>
        <pc:spChg chg="add mod">
          <ac:chgData name="Marina Lens" userId="2a1ac74d-06c5-4ddb-81e9-742bef95fc4c" providerId="ADAL" clId="{A5C5E853-DC58-417C-BC7D-E5AE1C22EB92}" dt="2022-03-31T13:52:49.480" v="143" actId="20577"/>
          <ac:spMkLst>
            <pc:docMk/>
            <pc:sldMk cId="1342135121" sldId="261"/>
            <ac:spMk id="14" creationId="{76759AEB-F630-4C23-9D0C-4F1CF587F000}"/>
          </ac:spMkLst>
        </pc:spChg>
        <pc:spChg chg="add mod">
          <ac:chgData name="Marina Lens" userId="2a1ac74d-06c5-4ddb-81e9-742bef95fc4c" providerId="ADAL" clId="{A5C5E853-DC58-417C-BC7D-E5AE1C22EB92}" dt="2022-03-31T13:53:21.596" v="181" actId="5793"/>
          <ac:spMkLst>
            <pc:docMk/>
            <pc:sldMk cId="1342135121" sldId="261"/>
            <ac:spMk id="15" creationId="{35D34828-B86E-410E-98A8-F84CE5A032CB}"/>
          </ac:spMkLst>
        </pc:spChg>
        <pc:spChg chg="add mod">
          <ac:chgData name="Marina Lens" userId="2a1ac74d-06c5-4ddb-81e9-742bef95fc4c" providerId="ADAL" clId="{A5C5E853-DC58-417C-BC7D-E5AE1C22EB92}" dt="2022-03-31T13:55:16.688" v="210" actId="14100"/>
          <ac:spMkLst>
            <pc:docMk/>
            <pc:sldMk cId="1342135121" sldId="261"/>
            <ac:spMk id="18" creationId="{5AAEE769-AF8B-4A10-89F0-5C588E2D4AA5}"/>
          </ac:spMkLst>
        </pc:spChg>
        <pc:spChg chg="add mod">
          <ac:chgData name="Marina Lens" userId="2a1ac74d-06c5-4ddb-81e9-742bef95fc4c" providerId="ADAL" clId="{A5C5E853-DC58-417C-BC7D-E5AE1C22EB92}" dt="2022-03-31T13:54:22.594" v="201" actId="1076"/>
          <ac:spMkLst>
            <pc:docMk/>
            <pc:sldMk cId="1342135121" sldId="261"/>
            <ac:spMk id="19" creationId="{D08B59AC-FDD8-4EC7-9A14-08263B95E914}"/>
          </ac:spMkLst>
        </pc:spChg>
        <pc:spChg chg="add mod">
          <ac:chgData name="Marina Lens" userId="2a1ac74d-06c5-4ddb-81e9-742bef95fc4c" providerId="ADAL" clId="{A5C5E853-DC58-417C-BC7D-E5AE1C22EB92}" dt="2022-03-31T13:54:41.229" v="205" actId="20577"/>
          <ac:spMkLst>
            <pc:docMk/>
            <pc:sldMk cId="1342135121" sldId="261"/>
            <ac:spMk id="20" creationId="{8B2ED7E3-8F44-4D62-BCB7-8CA727FB7BC9}"/>
          </ac:spMkLst>
        </pc:spChg>
        <pc:spChg chg="add mod">
          <ac:chgData name="Marina Lens" userId="2a1ac74d-06c5-4ddb-81e9-742bef95fc4c" providerId="ADAL" clId="{A5C5E853-DC58-417C-BC7D-E5AE1C22EB92}" dt="2022-03-31T13:54:59.250" v="208" actId="1076"/>
          <ac:spMkLst>
            <pc:docMk/>
            <pc:sldMk cId="1342135121" sldId="261"/>
            <ac:spMk id="23" creationId="{A810A0DE-83B2-4177-B074-F71429809D7D}"/>
          </ac:spMkLst>
        </pc:spChg>
        <pc:spChg chg="add mod">
          <ac:chgData name="Marina Lens" userId="2a1ac74d-06c5-4ddb-81e9-742bef95fc4c" providerId="ADAL" clId="{A5C5E853-DC58-417C-BC7D-E5AE1C22EB92}" dt="2022-03-31T13:55:47.658" v="254" actId="1076"/>
          <ac:spMkLst>
            <pc:docMk/>
            <pc:sldMk cId="1342135121" sldId="261"/>
            <ac:spMk id="24" creationId="{62BEB560-B505-4C4A-A447-6C2AB31B222C}"/>
          </ac:spMkLst>
        </pc:spChg>
        <pc:cxnChg chg="add mod">
          <ac:chgData name="Marina Lens" userId="2a1ac74d-06c5-4ddb-81e9-742bef95fc4c" providerId="ADAL" clId="{A5C5E853-DC58-417C-BC7D-E5AE1C22EB92}" dt="2022-03-31T13:51:42.131" v="124" actId="1076"/>
          <ac:cxnSpMkLst>
            <pc:docMk/>
            <pc:sldMk cId="1342135121" sldId="261"/>
            <ac:cxnSpMk id="8" creationId="{1E109BD6-2D63-482A-B902-5851BB5C4D50}"/>
          </ac:cxnSpMkLst>
        </pc:cxnChg>
        <pc:cxnChg chg="add mod">
          <ac:chgData name="Marina Lens" userId="2a1ac74d-06c5-4ddb-81e9-742bef95fc4c" providerId="ADAL" clId="{A5C5E853-DC58-417C-BC7D-E5AE1C22EB92}" dt="2022-03-31T13:50:36.012" v="109" actId="1076"/>
          <ac:cxnSpMkLst>
            <pc:docMk/>
            <pc:sldMk cId="1342135121" sldId="261"/>
            <ac:cxnSpMk id="9" creationId="{B5AD69C6-8A0F-460C-A804-45B28D1B8E8E}"/>
          </ac:cxnSpMkLst>
        </pc:cxnChg>
        <pc:cxnChg chg="add mod">
          <ac:chgData name="Marina Lens" userId="2a1ac74d-06c5-4ddb-81e9-742bef95fc4c" providerId="ADAL" clId="{A5C5E853-DC58-417C-BC7D-E5AE1C22EB92}" dt="2022-03-31T13:50:31.867" v="108" actId="1076"/>
          <ac:cxnSpMkLst>
            <pc:docMk/>
            <pc:sldMk cId="1342135121" sldId="261"/>
            <ac:cxnSpMk id="10" creationId="{3495E14E-7E66-4988-88D3-56C3B709F5E6}"/>
          </ac:cxnSpMkLst>
        </pc:cxnChg>
        <pc:cxnChg chg="add">
          <ac:chgData name="Marina Lens" userId="2a1ac74d-06c5-4ddb-81e9-742bef95fc4c" providerId="ADAL" clId="{A5C5E853-DC58-417C-BC7D-E5AE1C22EB92}" dt="2022-03-31T13:53:33.658" v="182" actId="11529"/>
          <ac:cxnSpMkLst>
            <pc:docMk/>
            <pc:sldMk cId="1342135121" sldId="261"/>
            <ac:cxnSpMk id="17" creationId="{18FD1288-2E79-4CF6-9E47-7BBD8D780132}"/>
          </ac:cxnSpMkLst>
        </pc:cxnChg>
        <pc:cxnChg chg="add">
          <ac:chgData name="Marina Lens" userId="2a1ac74d-06c5-4ddb-81e9-742bef95fc4c" providerId="ADAL" clId="{A5C5E853-DC58-417C-BC7D-E5AE1C22EB92}" dt="2022-03-31T13:54:50.131" v="206" actId="11529"/>
          <ac:cxnSpMkLst>
            <pc:docMk/>
            <pc:sldMk cId="1342135121" sldId="261"/>
            <ac:cxnSpMk id="22" creationId="{0266E916-D9D2-4D5B-A7B4-F919F562C27A}"/>
          </ac:cxnSpMkLst>
        </pc:cxnChg>
      </pc:sldChg>
      <pc:sldChg chg="addSp modSp add mod">
        <pc:chgData name="Marina Lens" userId="2a1ac74d-06c5-4ddb-81e9-742bef95fc4c" providerId="ADAL" clId="{A5C5E853-DC58-417C-BC7D-E5AE1C22EB92}" dt="2022-04-01T06:49:10.429" v="1175"/>
        <pc:sldMkLst>
          <pc:docMk/>
          <pc:sldMk cId="1137370524" sldId="262"/>
        </pc:sldMkLst>
        <pc:spChg chg="mod">
          <ac:chgData name="Marina Lens" userId="2a1ac74d-06c5-4ddb-81e9-742bef95fc4c" providerId="ADAL" clId="{A5C5E853-DC58-417C-BC7D-E5AE1C22EB92}" dt="2022-03-31T13:58:34.748" v="274"/>
          <ac:spMkLst>
            <pc:docMk/>
            <pc:sldMk cId="1137370524" sldId="262"/>
            <ac:spMk id="11" creationId="{C9A3A3AC-1A68-4B4A-8357-A1D1F7F36741}"/>
          </ac:spMkLst>
        </pc:spChg>
        <pc:spChg chg="add mod">
          <ac:chgData name="Marina Lens" userId="2a1ac74d-06c5-4ddb-81e9-742bef95fc4c" providerId="ADAL" clId="{A5C5E853-DC58-417C-BC7D-E5AE1C22EB92}" dt="2022-03-31T13:58:03.958" v="267" actId="207"/>
          <ac:spMkLst>
            <pc:docMk/>
            <pc:sldMk cId="1137370524" sldId="262"/>
            <ac:spMk id="16" creationId="{D1D9291A-B7F5-411E-8E49-3692D5DBC52D}"/>
          </ac:spMkLst>
        </pc:spChg>
        <pc:spChg chg="mod">
          <ac:chgData name="Marina Lens" userId="2a1ac74d-06c5-4ddb-81e9-742bef95fc4c" providerId="ADAL" clId="{A5C5E853-DC58-417C-BC7D-E5AE1C22EB92}" dt="2022-04-01T06:49:10.429" v="1175"/>
          <ac:spMkLst>
            <pc:docMk/>
            <pc:sldMk cId="1137370524" sldId="262"/>
            <ac:spMk id="18" creationId="{5AAEE769-AF8B-4A10-89F0-5C588E2D4AA5}"/>
          </ac:spMkLst>
        </pc:spChg>
        <pc:spChg chg="add mod">
          <ac:chgData name="Marina Lens" userId="2a1ac74d-06c5-4ddb-81e9-742bef95fc4c" providerId="ADAL" clId="{A5C5E853-DC58-417C-BC7D-E5AE1C22EB92}" dt="2022-03-31T13:58:44.602" v="276" actId="1076"/>
          <ac:spMkLst>
            <pc:docMk/>
            <pc:sldMk cId="1137370524" sldId="262"/>
            <ac:spMk id="28" creationId="{1DDE2BDA-4F89-4DAC-BE70-78F3D4000B7B}"/>
          </ac:spMkLst>
        </pc:spChg>
        <pc:spChg chg="add mod">
          <ac:chgData name="Marina Lens" userId="2a1ac74d-06c5-4ddb-81e9-742bef95fc4c" providerId="ADAL" clId="{A5C5E853-DC58-417C-BC7D-E5AE1C22EB92}" dt="2022-03-31T13:59:03.480" v="284" actId="20577"/>
          <ac:spMkLst>
            <pc:docMk/>
            <pc:sldMk cId="1137370524" sldId="262"/>
            <ac:spMk id="29" creationId="{4A012C1E-B38B-4C06-AC59-FDDA17EE8D54}"/>
          </ac:spMkLst>
        </pc:spChg>
        <pc:spChg chg="add mod">
          <ac:chgData name="Marina Lens" userId="2a1ac74d-06c5-4ddb-81e9-742bef95fc4c" providerId="ADAL" clId="{A5C5E853-DC58-417C-BC7D-E5AE1C22EB92}" dt="2022-03-31T13:59:06.229" v="286" actId="20577"/>
          <ac:spMkLst>
            <pc:docMk/>
            <pc:sldMk cId="1137370524" sldId="262"/>
            <ac:spMk id="30" creationId="{0EC20A20-39BC-4C53-85E8-3095D2253946}"/>
          </ac:spMkLst>
        </pc:spChg>
        <pc:spChg chg="add mod">
          <ac:chgData name="Marina Lens" userId="2a1ac74d-06c5-4ddb-81e9-742bef95fc4c" providerId="ADAL" clId="{A5C5E853-DC58-417C-BC7D-E5AE1C22EB92}" dt="2022-03-31T13:59:09.009" v="288" actId="20577"/>
          <ac:spMkLst>
            <pc:docMk/>
            <pc:sldMk cId="1137370524" sldId="262"/>
            <ac:spMk id="31" creationId="{7D631CAB-1B29-4C80-B69F-AD8C795502C1}"/>
          </ac:spMkLst>
        </pc:spChg>
        <pc:cxnChg chg="mod">
          <ac:chgData name="Marina Lens" userId="2a1ac74d-06c5-4ddb-81e9-742bef95fc4c" providerId="ADAL" clId="{A5C5E853-DC58-417C-BC7D-E5AE1C22EB92}" dt="2022-03-31T13:57:23.915" v="265" actId="14100"/>
          <ac:cxnSpMkLst>
            <pc:docMk/>
            <pc:sldMk cId="1137370524" sldId="262"/>
            <ac:cxnSpMk id="22" creationId="{0266E916-D9D2-4D5B-A7B4-F919F562C27A}"/>
          </ac:cxnSpMkLst>
        </pc:cxnChg>
        <pc:cxnChg chg="add">
          <ac:chgData name="Marina Lens" userId="2a1ac74d-06c5-4ddb-81e9-742bef95fc4c" providerId="ADAL" clId="{A5C5E853-DC58-417C-BC7D-E5AE1C22EB92}" dt="2022-03-31T13:58:14.587" v="268" actId="11529"/>
          <ac:cxnSpMkLst>
            <pc:docMk/>
            <pc:sldMk cId="1137370524" sldId="262"/>
            <ac:cxnSpMk id="25" creationId="{67A10375-CE66-43D4-A618-6CBB2612F28F}"/>
          </ac:cxnSpMkLst>
        </pc:cxnChg>
        <pc:cxnChg chg="add mod">
          <ac:chgData name="Marina Lens" userId="2a1ac74d-06c5-4ddb-81e9-742bef95fc4c" providerId="ADAL" clId="{A5C5E853-DC58-417C-BC7D-E5AE1C22EB92}" dt="2022-03-31T13:58:28.156" v="272" actId="1076"/>
          <ac:cxnSpMkLst>
            <pc:docMk/>
            <pc:sldMk cId="1137370524" sldId="262"/>
            <ac:cxnSpMk id="26" creationId="{354383DF-0BF7-4491-B386-8F01A7CA4848}"/>
          </ac:cxnSpMkLst>
        </pc:cxnChg>
        <pc:cxnChg chg="add mod">
          <ac:chgData name="Marina Lens" userId="2a1ac74d-06c5-4ddb-81e9-742bef95fc4c" providerId="ADAL" clId="{A5C5E853-DC58-417C-BC7D-E5AE1C22EB92}" dt="2022-03-31T13:58:21.500" v="271" actId="1076"/>
          <ac:cxnSpMkLst>
            <pc:docMk/>
            <pc:sldMk cId="1137370524" sldId="262"/>
            <ac:cxnSpMk id="27" creationId="{FF485B51-CA37-4442-B515-DF601AD9720D}"/>
          </ac:cxnSpMkLst>
        </pc:cxnChg>
      </pc:sldChg>
      <pc:sldChg chg="addSp delSp modSp new mod">
        <pc:chgData name="Marina Lens" userId="2a1ac74d-06c5-4ddb-81e9-742bef95fc4c" providerId="ADAL" clId="{A5C5E853-DC58-417C-BC7D-E5AE1C22EB92}" dt="2022-04-01T06:48:21.590" v="1158" actId="1076"/>
        <pc:sldMkLst>
          <pc:docMk/>
          <pc:sldMk cId="1855404757" sldId="263"/>
        </pc:sldMkLst>
        <pc:spChg chg="mod">
          <ac:chgData name="Marina Lens" userId="2a1ac74d-06c5-4ddb-81e9-742bef95fc4c" providerId="ADAL" clId="{A5C5E853-DC58-417C-BC7D-E5AE1C22EB92}" dt="2022-03-31T14:37:49.210" v="450" actId="20577"/>
          <ac:spMkLst>
            <pc:docMk/>
            <pc:sldMk cId="1855404757" sldId="263"/>
            <ac:spMk id="2" creationId="{CA3A364C-71F2-4F88-A9E3-3D15746C9F12}"/>
          </ac:spMkLst>
        </pc:spChg>
        <pc:spChg chg="del">
          <ac:chgData name="Marina Lens" userId="2a1ac74d-06c5-4ddb-81e9-742bef95fc4c" providerId="ADAL" clId="{A5C5E853-DC58-417C-BC7D-E5AE1C22EB92}" dt="2022-03-31T14:04:38.375" v="313" actId="478"/>
          <ac:spMkLst>
            <pc:docMk/>
            <pc:sldMk cId="1855404757" sldId="263"/>
            <ac:spMk id="3" creationId="{60CD692A-8902-47DB-84C7-AF372BC1D561}"/>
          </ac:spMkLst>
        </pc:spChg>
        <pc:spChg chg="mod">
          <ac:chgData name="Marina Lens" userId="2a1ac74d-06c5-4ddb-81e9-742bef95fc4c" providerId="ADAL" clId="{A5C5E853-DC58-417C-BC7D-E5AE1C22EB92}" dt="2022-03-31T14:04:35.148" v="312" actId="12"/>
          <ac:spMkLst>
            <pc:docMk/>
            <pc:sldMk cId="1855404757" sldId="263"/>
            <ac:spMk id="4" creationId="{4AF60B51-7D5B-445F-A277-0DA89D39B57E}"/>
          </ac:spMkLst>
        </pc:spChg>
        <pc:spChg chg="del">
          <ac:chgData name="Marina Lens" userId="2a1ac74d-06c5-4ddb-81e9-742bef95fc4c" providerId="ADAL" clId="{A5C5E853-DC58-417C-BC7D-E5AE1C22EB92}" dt="2022-03-31T14:04:41.109" v="314" actId="478"/>
          <ac:spMkLst>
            <pc:docMk/>
            <pc:sldMk cId="1855404757" sldId="263"/>
            <ac:spMk id="5" creationId="{D1D0223E-090A-4EE3-A6DE-1AD3B49AE32E}"/>
          </ac:spMkLst>
        </pc:spChg>
        <pc:spChg chg="mod">
          <ac:chgData name="Marina Lens" userId="2a1ac74d-06c5-4ddb-81e9-742bef95fc4c" providerId="ADAL" clId="{A5C5E853-DC58-417C-BC7D-E5AE1C22EB92}" dt="2022-03-31T14:05:20.164" v="320" actId="20577"/>
          <ac:spMkLst>
            <pc:docMk/>
            <pc:sldMk cId="1855404757" sldId="263"/>
            <ac:spMk id="6" creationId="{334C4F1D-08DA-4655-B640-64589E27F601}"/>
          </ac:spMkLst>
        </pc:spChg>
        <pc:spChg chg="add mod">
          <ac:chgData name="Marina Lens" userId="2a1ac74d-06c5-4ddb-81e9-742bef95fc4c" providerId="ADAL" clId="{A5C5E853-DC58-417C-BC7D-E5AE1C22EB92}" dt="2022-04-01T06:48:21.590" v="1158" actId="1076"/>
          <ac:spMkLst>
            <pc:docMk/>
            <pc:sldMk cId="1855404757" sldId="263"/>
            <ac:spMk id="7" creationId="{581F8388-1391-407C-B670-7712A9C764C2}"/>
          </ac:spMkLst>
        </pc:spChg>
        <pc:cxnChg chg="add">
          <ac:chgData name="Marina Lens" userId="2a1ac74d-06c5-4ddb-81e9-742bef95fc4c" providerId="ADAL" clId="{A5C5E853-DC58-417C-BC7D-E5AE1C22EB92}" dt="2022-04-01T06:48:11.397" v="1151" actId="11529"/>
          <ac:cxnSpMkLst>
            <pc:docMk/>
            <pc:sldMk cId="1855404757" sldId="263"/>
            <ac:cxnSpMk id="5" creationId="{2644A920-B527-4E0F-AC3C-9D7B037AE584}"/>
          </ac:cxnSpMkLst>
        </pc:cxnChg>
      </pc:sldChg>
      <pc:sldChg chg="addSp delSp modSp new mod">
        <pc:chgData name="Marina Lens" userId="2a1ac74d-06c5-4ddb-81e9-742bef95fc4c" providerId="ADAL" clId="{A5C5E853-DC58-417C-BC7D-E5AE1C22EB92}" dt="2022-04-01T06:50:24.554" v="1210" actId="207"/>
        <pc:sldMkLst>
          <pc:docMk/>
          <pc:sldMk cId="597638165" sldId="264"/>
        </pc:sldMkLst>
        <pc:spChg chg="add del mod">
          <ac:chgData name="Marina Lens" userId="2a1ac74d-06c5-4ddb-81e9-742bef95fc4c" providerId="ADAL" clId="{A5C5E853-DC58-417C-BC7D-E5AE1C22EB92}" dt="2022-03-31T14:37:21.096" v="426" actId="20577"/>
          <ac:spMkLst>
            <pc:docMk/>
            <pc:sldMk cId="597638165" sldId="264"/>
            <ac:spMk id="2" creationId="{E938E17E-0A66-4BDC-910E-B11943A1663A}"/>
          </ac:spMkLst>
        </pc:spChg>
        <pc:spChg chg="del">
          <ac:chgData name="Marina Lens" userId="2a1ac74d-06c5-4ddb-81e9-742bef95fc4c" providerId="ADAL" clId="{A5C5E853-DC58-417C-BC7D-E5AE1C22EB92}" dt="2022-03-31T14:09:08.399" v="342" actId="478"/>
          <ac:spMkLst>
            <pc:docMk/>
            <pc:sldMk cId="597638165" sldId="264"/>
            <ac:spMk id="3" creationId="{9EC24207-A13B-4BE5-82C5-F29F5AEF165B}"/>
          </ac:spMkLst>
        </pc:spChg>
        <pc:spChg chg="mod">
          <ac:chgData name="Marina Lens" userId="2a1ac74d-06c5-4ddb-81e9-742bef95fc4c" providerId="ADAL" clId="{A5C5E853-DC58-417C-BC7D-E5AE1C22EB92}" dt="2022-03-31T14:14:29.726" v="350" actId="12"/>
          <ac:spMkLst>
            <pc:docMk/>
            <pc:sldMk cId="597638165" sldId="264"/>
            <ac:spMk id="4" creationId="{1BFA86E9-6DF6-459A-87B2-2782B7001815}"/>
          </ac:spMkLst>
        </pc:spChg>
        <pc:spChg chg="del">
          <ac:chgData name="Marina Lens" userId="2a1ac74d-06c5-4ddb-81e9-742bef95fc4c" providerId="ADAL" clId="{A5C5E853-DC58-417C-BC7D-E5AE1C22EB92}" dt="2022-03-31T14:09:14.343" v="343" actId="478"/>
          <ac:spMkLst>
            <pc:docMk/>
            <pc:sldMk cId="597638165" sldId="264"/>
            <ac:spMk id="5" creationId="{742B80D6-E9BA-4167-8058-34D579DA5721}"/>
          </ac:spMkLst>
        </pc:spChg>
        <pc:spChg chg="mod">
          <ac:chgData name="Marina Lens" userId="2a1ac74d-06c5-4ddb-81e9-742bef95fc4c" providerId="ADAL" clId="{A5C5E853-DC58-417C-BC7D-E5AE1C22EB92}" dt="2022-04-01T06:50:24.554" v="1210" actId="207"/>
          <ac:spMkLst>
            <pc:docMk/>
            <pc:sldMk cId="597638165" sldId="264"/>
            <ac:spMk id="6" creationId="{21134AC9-940C-4D9E-91CE-10393C8AE50A}"/>
          </ac:spMkLst>
        </pc:spChg>
        <pc:spChg chg="add mod">
          <ac:chgData name="Marina Lens" userId="2a1ac74d-06c5-4ddb-81e9-742bef95fc4c" providerId="ADAL" clId="{A5C5E853-DC58-417C-BC7D-E5AE1C22EB92}" dt="2022-04-01T06:50:07.387" v="1209" actId="1076"/>
          <ac:spMkLst>
            <pc:docMk/>
            <pc:sldMk cId="597638165" sldId="264"/>
            <ac:spMk id="7" creationId="{06367898-5299-472B-A0B2-998B0A24474A}"/>
          </ac:spMkLst>
        </pc:spChg>
        <pc:spChg chg="add del mod">
          <ac:chgData name="Marina Lens" userId="2a1ac74d-06c5-4ddb-81e9-742bef95fc4c" providerId="ADAL" clId="{A5C5E853-DC58-417C-BC7D-E5AE1C22EB92}" dt="2022-03-31T14:09:05.844" v="341" actId="478"/>
          <ac:spMkLst>
            <pc:docMk/>
            <pc:sldMk cId="597638165" sldId="264"/>
            <ac:spMk id="8" creationId="{4F7F9ED9-405D-4333-B48B-0D7BAB8A6233}"/>
          </ac:spMkLst>
        </pc:spChg>
        <pc:cxnChg chg="add">
          <ac:chgData name="Marina Lens" userId="2a1ac74d-06c5-4ddb-81e9-742bef95fc4c" providerId="ADAL" clId="{A5C5E853-DC58-417C-BC7D-E5AE1C22EB92}" dt="2022-04-01T06:49:53.808" v="1176" actId="11529"/>
          <ac:cxnSpMkLst>
            <pc:docMk/>
            <pc:sldMk cId="597638165" sldId="264"/>
            <ac:cxnSpMk id="5" creationId="{4D9E4A31-0E57-4102-966E-D8B3DB31EAEB}"/>
          </ac:cxnSpMkLst>
        </pc:cxnChg>
      </pc:sldChg>
      <pc:sldChg chg="modSp new mod">
        <pc:chgData name="Marina Lens" userId="2a1ac74d-06c5-4ddb-81e9-742bef95fc4c" providerId="ADAL" clId="{A5C5E853-DC58-417C-BC7D-E5AE1C22EB92}" dt="2022-04-01T06:51:59.737" v="1239" actId="207"/>
        <pc:sldMkLst>
          <pc:docMk/>
          <pc:sldMk cId="2211610361" sldId="265"/>
        </pc:sldMkLst>
        <pc:spChg chg="mod">
          <ac:chgData name="Marina Lens" userId="2a1ac74d-06c5-4ddb-81e9-742bef95fc4c" providerId="ADAL" clId="{A5C5E853-DC58-417C-BC7D-E5AE1C22EB92}" dt="2022-03-31T14:37:10.963" v="407" actId="20577"/>
          <ac:spMkLst>
            <pc:docMk/>
            <pc:sldMk cId="2211610361" sldId="265"/>
            <ac:spMk id="2" creationId="{EC78B577-198B-4618-ACFB-5C6A0999C599}"/>
          </ac:spMkLst>
        </pc:spChg>
        <pc:spChg chg="mod">
          <ac:chgData name="Marina Lens" userId="2a1ac74d-06c5-4ddb-81e9-742bef95fc4c" providerId="ADAL" clId="{A5C5E853-DC58-417C-BC7D-E5AE1C22EB92}" dt="2022-03-31T14:17:33.240" v="389" actId="27636"/>
          <ac:spMkLst>
            <pc:docMk/>
            <pc:sldMk cId="2211610361" sldId="265"/>
            <ac:spMk id="3" creationId="{71AEFE56-2686-46CF-AC51-30AB224B9AB2}"/>
          </ac:spMkLst>
        </pc:spChg>
        <pc:spChg chg="mod">
          <ac:chgData name="Marina Lens" userId="2a1ac74d-06c5-4ddb-81e9-742bef95fc4c" providerId="ADAL" clId="{A5C5E853-DC58-417C-BC7D-E5AE1C22EB92}" dt="2022-04-01T06:51:59.737" v="1239" actId="207"/>
          <ac:spMkLst>
            <pc:docMk/>
            <pc:sldMk cId="2211610361" sldId="265"/>
            <ac:spMk id="4" creationId="{9B657DA4-385C-48E9-BD20-1A8DBAA614A2}"/>
          </ac:spMkLst>
        </pc:spChg>
      </pc:sldChg>
      <pc:sldChg chg="modSp new del mod">
        <pc:chgData name="Marina Lens" userId="2a1ac74d-06c5-4ddb-81e9-742bef95fc4c" providerId="ADAL" clId="{A5C5E853-DC58-417C-BC7D-E5AE1C22EB92}" dt="2022-03-31T14:15:16.015" v="361" actId="47"/>
        <pc:sldMkLst>
          <pc:docMk/>
          <pc:sldMk cId="4289643728" sldId="265"/>
        </pc:sldMkLst>
        <pc:spChg chg="mod">
          <ac:chgData name="Marina Lens" userId="2a1ac74d-06c5-4ddb-81e9-742bef95fc4c" providerId="ADAL" clId="{A5C5E853-DC58-417C-BC7D-E5AE1C22EB92}" dt="2022-03-31T14:15:12.386" v="360" actId="20577"/>
          <ac:spMkLst>
            <pc:docMk/>
            <pc:sldMk cId="4289643728" sldId="265"/>
            <ac:spMk id="2" creationId="{BD0BD36E-51C2-4FBD-AFD3-833128DCBAA6}"/>
          </ac:spMkLst>
        </pc:spChg>
      </pc:sldChg>
      <pc:sldChg chg="modSp new mod">
        <pc:chgData name="Marina Lens" userId="2a1ac74d-06c5-4ddb-81e9-742bef95fc4c" providerId="ADAL" clId="{A5C5E853-DC58-417C-BC7D-E5AE1C22EB92}" dt="2022-04-01T07:17:54.079" v="2174" actId="20577"/>
        <pc:sldMkLst>
          <pc:docMk/>
          <pc:sldMk cId="397914634" sldId="266"/>
        </pc:sldMkLst>
        <pc:spChg chg="mod">
          <ac:chgData name="Marina Lens" userId="2a1ac74d-06c5-4ddb-81e9-742bef95fc4c" providerId="ADAL" clId="{A5C5E853-DC58-417C-BC7D-E5AE1C22EB92}" dt="2022-03-31T14:39:53.930" v="471" actId="20577"/>
          <ac:spMkLst>
            <pc:docMk/>
            <pc:sldMk cId="397914634" sldId="266"/>
            <ac:spMk id="2" creationId="{84693DB5-B7BF-4AAF-8E9A-6EAC2247A579}"/>
          </ac:spMkLst>
        </pc:spChg>
        <pc:spChg chg="mod">
          <ac:chgData name="Marina Lens" userId="2a1ac74d-06c5-4ddb-81e9-742bef95fc4c" providerId="ADAL" clId="{A5C5E853-DC58-417C-BC7D-E5AE1C22EB92}" dt="2022-04-01T07:17:54.079" v="2174" actId="20577"/>
          <ac:spMkLst>
            <pc:docMk/>
            <pc:sldMk cId="397914634" sldId="266"/>
            <ac:spMk id="3" creationId="{3476A201-2C2A-49D3-9B9A-E86257A2A167}"/>
          </ac:spMkLst>
        </pc:spChg>
      </pc:sldChg>
      <pc:sldChg chg="addSp delSp modSp new mod">
        <pc:chgData name="Marina Lens" userId="2a1ac74d-06c5-4ddb-81e9-742bef95fc4c" providerId="ADAL" clId="{A5C5E853-DC58-417C-BC7D-E5AE1C22EB92}" dt="2022-04-18T09:22:54.441" v="2228" actId="20577"/>
        <pc:sldMkLst>
          <pc:docMk/>
          <pc:sldMk cId="3168387457" sldId="267"/>
        </pc:sldMkLst>
        <pc:spChg chg="mod">
          <ac:chgData name="Marina Lens" userId="2a1ac74d-06c5-4ddb-81e9-742bef95fc4c" providerId="ADAL" clId="{A5C5E853-DC58-417C-BC7D-E5AE1C22EB92}" dt="2022-04-01T06:52:32.523" v="1252" actId="20577"/>
          <ac:spMkLst>
            <pc:docMk/>
            <pc:sldMk cId="3168387457" sldId="267"/>
            <ac:spMk id="2" creationId="{57D51F55-903F-4952-945F-653375C7D880}"/>
          </ac:spMkLst>
        </pc:spChg>
        <pc:spChg chg="mod">
          <ac:chgData name="Marina Lens" userId="2a1ac74d-06c5-4ddb-81e9-742bef95fc4c" providerId="ADAL" clId="{A5C5E853-DC58-417C-BC7D-E5AE1C22EB92}" dt="2022-04-18T09:22:54.441" v="2228" actId="20577"/>
          <ac:spMkLst>
            <pc:docMk/>
            <pc:sldMk cId="3168387457" sldId="267"/>
            <ac:spMk id="3" creationId="{0F0FB819-A425-4114-A60B-EE9F14B9E2D6}"/>
          </ac:spMkLst>
        </pc:spChg>
        <pc:spChg chg="add del">
          <ac:chgData name="Marina Lens" userId="2a1ac74d-06c5-4ddb-81e9-742bef95fc4c" providerId="ADAL" clId="{A5C5E853-DC58-417C-BC7D-E5AE1C22EB92}" dt="2022-03-31T14:50:21.554" v="581"/>
          <ac:spMkLst>
            <pc:docMk/>
            <pc:sldMk cId="3168387457" sldId="267"/>
            <ac:spMk id="4" creationId="{5B1DD22D-2509-4CD9-8C72-E62B86725D46}"/>
          </ac:spMkLst>
        </pc:spChg>
      </pc:sldChg>
      <pc:sldChg chg="modSp add mod">
        <pc:chgData name="Marina Lens" userId="2a1ac74d-06c5-4ddb-81e9-742bef95fc4c" providerId="ADAL" clId="{A5C5E853-DC58-417C-BC7D-E5AE1C22EB92}" dt="2022-03-31T14:56:00.516" v="682" actId="20577"/>
        <pc:sldMkLst>
          <pc:docMk/>
          <pc:sldMk cId="1447989413" sldId="268"/>
        </pc:sldMkLst>
        <pc:spChg chg="mod">
          <ac:chgData name="Marina Lens" userId="2a1ac74d-06c5-4ddb-81e9-742bef95fc4c" providerId="ADAL" clId="{A5C5E853-DC58-417C-BC7D-E5AE1C22EB92}" dt="2022-03-31T14:56:00.516" v="682" actId="20577"/>
          <ac:spMkLst>
            <pc:docMk/>
            <pc:sldMk cId="1447989413" sldId="268"/>
            <ac:spMk id="13" creationId="{C4DC1C73-5D0E-43A3-AEB4-9E48229C38D6}"/>
          </ac:spMkLst>
        </pc:spChg>
      </pc:sldChg>
      <pc:sldChg chg="delSp modSp add mod">
        <pc:chgData name="Marina Lens" userId="2a1ac74d-06c5-4ddb-81e9-742bef95fc4c" providerId="ADAL" clId="{A5C5E853-DC58-417C-BC7D-E5AE1C22EB92}" dt="2022-04-01T06:49:06.369" v="1173" actId="21"/>
        <pc:sldMkLst>
          <pc:docMk/>
          <pc:sldMk cId="361231488" sldId="269"/>
        </pc:sldMkLst>
        <pc:spChg chg="mod">
          <ac:chgData name="Marina Lens" userId="2a1ac74d-06c5-4ddb-81e9-742bef95fc4c" providerId="ADAL" clId="{A5C5E853-DC58-417C-BC7D-E5AE1C22EB92}" dt="2022-04-01T06:49:06.369" v="1173" actId="21"/>
          <ac:spMkLst>
            <pc:docMk/>
            <pc:sldMk cId="361231488" sldId="269"/>
            <ac:spMk id="18" creationId="{5AAEE769-AF8B-4A10-89F0-5C588E2D4AA5}"/>
          </ac:spMkLst>
        </pc:spChg>
        <pc:spChg chg="del">
          <ac:chgData name="Marina Lens" userId="2a1ac74d-06c5-4ddb-81e9-742bef95fc4c" providerId="ADAL" clId="{A5C5E853-DC58-417C-BC7D-E5AE1C22EB92}" dt="2022-04-01T06:49:00.909" v="1172" actId="478"/>
          <ac:spMkLst>
            <pc:docMk/>
            <pc:sldMk cId="361231488" sldId="269"/>
            <ac:spMk id="24" creationId="{62BEB560-B505-4C4A-A447-6C2AB31B222C}"/>
          </ac:spMkLst>
        </pc:spChg>
        <pc:spChg chg="mod">
          <ac:chgData name="Marina Lens" userId="2a1ac74d-06c5-4ddb-81e9-742bef95fc4c" providerId="ADAL" clId="{A5C5E853-DC58-417C-BC7D-E5AE1C22EB92}" dt="2022-03-31T14:56:28.011" v="685" actId="20577"/>
          <ac:spMkLst>
            <pc:docMk/>
            <pc:sldMk cId="361231488" sldId="269"/>
            <ac:spMk id="30" creationId="{0EC20A20-39BC-4C53-85E8-3095D2253946}"/>
          </ac:spMkLst>
        </pc:spChg>
      </pc:sldChg>
      <pc:sldChg chg="addSp modSp new mod">
        <pc:chgData name="Marina Lens" userId="2a1ac74d-06c5-4ddb-81e9-742bef95fc4c" providerId="ADAL" clId="{A5C5E853-DC58-417C-BC7D-E5AE1C22EB92}" dt="2022-04-01T06:51:34.649" v="1237" actId="20577"/>
        <pc:sldMkLst>
          <pc:docMk/>
          <pc:sldMk cId="584247980" sldId="270"/>
        </pc:sldMkLst>
        <pc:spChg chg="add mod">
          <ac:chgData name="Marina Lens" userId="2a1ac74d-06c5-4ddb-81e9-742bef95fc4c" providerId="ADAL" clId="{A5C5E853-DC58-417C-BC7D-E5AE1C22EB92}" dt="2022-03-31T14:57:55.486" v="688" actId="207"/>
          <ac:spMkLst>
            <pc:docMk/>
            <pc:sldMk cId="584247980" sldId="270"/>
            <ac:spMk id="2" creationId="{850BE3C6-BE8E-46F7-A271-E6FEA1A19F0A}"/>
          </ac:spMkLst>
        </pc:spChg>
        <pc:spChg chg="add mod">
          <ac:chgData name="Marina Lens" userId="2a1ac74d-06c5-4ddb-81e9-742bef95fc4c" providerId="ADAL" clId="{A5C5E853-DC58-417C-BC7D-E5AE1C22EB92}" dt="2022-03-31T14:58:01.495" v="690" actId="1076"/>
          <ac:spMkLst>
            <pc:docMk/>
            <pc:sldMk cId="584247980" sldId="270"/>
            <ac:spMk id="3" creationId="{54EEE059-231F-49C5-A44E-CB7DEFDE2826}"/>
          </ac:spMkLst>
        </pc:spChg>
        <pc:spChg chg="add mod">
          <ac:chgData name="Marina Lens" userId="2a1ac74d-06c5-4ddb-81e9-742bef95fc4c" providerId="ADAL" clId="{A5C5E853-DC58-417C-BC7D-E5AE1C22EB92}" dt="2022-03-31T14:58:05.243" v="692" actId="1076"/>
          <ac:spMkLst>
            <pc:docMk/>
            <pc:sldMk cId="584247980" sldId="270"/>
            <ac:spMk id="4" creationId="{C11482C3-B543-436C-B29C-49861B19D0AD}"/>
          </ac:spMkLst>
        </pc:spChg>
        <pc:spChg chg="add mod">
          <ac:chgData name="Marina Lens" userId="2a1ac74d-06c5-4ddb-81e9-742bef95fc4c" providerId="ADAL" clId="{A5C5E853-DC58-417C-BC7D-E5AE1C22EB92}" dt="2022-03-31T14:58:20.870" v="701" actId="1076"/>
          <ac:spMkLst>
            <pc:docMk/>
            <pc:sldMk cId="584247980" sldId="270"/>
            <ac:spMk id="5" creationId="{D1CCBC2C-6B11-421E-BDF6-5C3295845678}"/>
          </ac:spMkLst>
        </pc:spChg>
        <pc:spChg chg="add mod">
          <ac:chgData name="Marina Lens" userId="2a1ac74d-06c5-4ddb-81e9-742bef95fc4c" providerId="ADAL" clId="{A5C5E853-DC58-417C-BC7D-E5AE1C22EB92}" dt="2022-03-31T14:58:34.462" v="707" actId="20577"/>
          <ac:spMkLst>
            <pc:docMk/>
            <pc:sldMk cId="584247980" sldId="270"/>
            <ac:spMk id="6" creationId="{5F95325F-ED86-4E38-AA35-E435E3906DC8}"/>
          </ac:spMkLst>
        </pc:spChg>
        <pc:spChg chg="add mod">
          <ac:chgData name="Marina Lens" userId="2a1ac74d-06c5-4ddb-81e9-742bef95fc4c" providerId="ADAL" clId="{A5C5E853-DC58-417C-BC7D-E5AE1C22EB92}" dt="2022-03-31T14:58:38.096" v="709" actId="20577"/>
          <ac:spMkLst>
            <pc:docMk/>
            <pc:sldMk cId="584247980" sldId="270"/>
            <ac:spMk id="7" creationId="{B4F20086-EE25-4B06-B5B8-EE87C3C25F16}"/>
          </ac:spMkLst>
        </pc:spChg>
        <pc:spChg chg="add mod">
          <ac:chgData name="Marina Lens" userId="2a1ac74d-06c5-4ddb-81e9-742bef95fc4c" providerId="ADAL" clId="{A5C5E853-DC58-417C-BC7D-E5AE1C22EB92}" dt="2022-04-01T06:51:34.649" v="1237" actId="20577"/>
          <ac:spMkLst>
            <pc:docMk/>
            <pc:sldMk cId="584247980" sldId="270"/>
            <ac:spMk id="8" creationId="{0C977931-8072-4B06-A0CB-15B14FEE669B}"/>
          </ac:spMkLst>
        </pc:spChg>
        <pc:spChg chg="add mod">
          <ac:chgData name="Marina Lens" userId="2a1ac74d-06c5-4ddb-81e9-742bef95fc4c" providerId="ADAL" clId="{A5C5E853-DC58-417C-BC7D-E5AE1C22EB92}" dt="2022-03-31T14:59:06.650" v="713" actId="1076"/>
          <ac:spMkLst>
            <pc:docMk/>
            <pc:sldMk cId="584247980" sldId="270"/>
            <ac:spMk id="10" creationId="{61D32E10-F2B3-4EDE-B2A7-D7FACA656595}"/>
          </ac:spMkLst>
        </pc:spChg>
        <pc:spChg chg="add mod">
          <ac:chgData name="Marina Lens" userId="2a1ac74d-06c5-4ddb-81e9-742bef95fc4c" providerId="ADAL" clId="{A5C5E853-DC58-417C-BC7D-E5AE1C22EB92}" dt="2022-03-31T14:59:52.859" v="721" actId="207"/>
          <ac:spMkLst>
            <pc:docMk/>
            <pc:sldMk cId="584247980" sldId="270"/>
            <ac:spMk id="16" creationId="{D02F8306-3CC6-465F-996E-A99833502888}"/>
          </ac:spMkLst>
        </pc:spChg>
        <pc:spChg chg="add mod">
          <ac:chgData name="Marina Lens" userId="2a1ac74d-06c5-4ddb-81e9-742bef95fc4c" providerId="ADAL" clId="{A5C5E853-DC58-417C-BC7D-E5AE1C22EB92}" dt="2022-03-31T15:00:08.971" v="727" actId="1076"/>
          <ac:spMkLst>
            <pc:docMk/>
            <pc:sldMk cId="584247980" sldId="270"/>
            <ac:spMk id="19" creationId="{A6A3F017-BA91-42B6-A0D2-4E028D547D2C}"/>
          </ac:spMkLst>
        </pc:spChg>
        <pc:spChg chg="add mod">
          <ac:chgData name="Marina Lens" userId="2a1ac74d-06c5-4ddb-81e9-742bef95fc4c" providerId="ADAL" clId="{A5C5E853-DC58-417C-BC7D-E5AE1C22EB92}" dt="2022-03-31T15:00:18.508" v="731" actId="20577"/>
          <ac:spMkLst>
            <pc:docMk/>
            <pc:sldMk cId="584247980" sldId="270"/>
            <ac:spMk id="20" creationId="{BA414F17-29FC-467D-9DC1-D419202EACB8}"/>
          </ac:spMkLst>
        </pc:spChg>
        <pc:spChg chg="add mod">
          <ac:chgData name="Marina Lens" userId="2a1ac74d-06c5-4ddb-81e9-742bef95fc4c" providerId="ADAL" clId="{A5C5E853-DC58-417C-BC7D-E5AE1C22EB92}" dt="2022-03-31T15:00:28.590" v="737" actId="20577"/>
          <ac:spMkLst>
            <pc:docMk/>
            <pc:sldMk cId="584247980" sldId="270"/>
            <ac:spMk id="21" creationId="{AB95A2D9-E560-4A9B-B8E1-6924E46BE11F}"/>
          </ac:spMkLst>
        </pc:spChg>
        <pc:spChg chg="add mod">
          <ac:chgData name="Marina Lens" userId="2a1ac74d-06c5-4ddb-81e9-742bef95fc4c" providerId="ADAL" clId="{A5C5E853-DC58-417C-BC7D-E5AE1C22EB92}" dt="2022-03-31T15:00:37.707" v="741" actId="20577"/>
          <ac:spMkLst>
            <pc:docMk/>
            <pc:sldMk cId="584247980" sldId="270"/>
            <ac:spMk id="22" creationId="{B544FFDD-FE10-4669-9259-82920A14DDF6}"/>
          </ac:spMkLst>
        </pc:spChg>
        <pc:spChg chg="add mod">
          <ac:chgData name="Marina Lens" userId="2a1ac74d-06c5-4ddb-81e9-742bef95fc4c" providerId="ADAL" clId="{A5C5E853-DC58-417C-BC7D-E5AE1C22EB92}" dt="2022-03-31T15:01:21.152" v="745" actId="207"/>
          <ac:spMkLst>
            <pc:docMk/>
            <pc:sldMk cId="584247980" sldId="270"/>
            <ac:spMk id="27" creationId="{BBBB8B8C-746F-41B0-BED9-61C2B369640A}"/>
          </ac:spMkLst>
        </pc:spChg>
        <pc:spChg chg="add mod">
          <ac:chgData name="Marina Lens" userId="2a1ac74d-06c5-4ddb-81e9-742bef95fc4c" providerId="ADAL" clId="{A5C5E853-DC58-417C-BC7D-E5AE1C22EB92}" dt="2022-03-31T15:01:30.288" v="747" actId="1076"/>
          <ac:spMkLst>
            <pc:docMk/>
            <pc:sldMk cId="584247980" sldId="270"/>
            <ac:spMk id="28" creationId="{F56D22BD-D94F-48C8-A65C-A9A1FA76CAC6}"/>
          </ac:spMkLst>
        </pc:spChg>
        <pc:spChg chg="add mod">
          <ac:chgData name="Marina Lens" userId="2a1ac74d-06c5-4ddb-81e9-742bef95fc4c" providerId="ADAL" clId="{A5C5E853-DC58-417C-BC7D-E5AE1C22EB92}" dt="2022-03-31T15:01:38.205" v="751" actId="20577"/>
          <ac:spMkLst>
            <pc:docMk/>
            <pc:sldMk cId="584247980" sldId="270"/>
            <ac:spMk id="29" creationId="{3C03B37E-9838-4F0E-8A0B-01F0A2A8DE29}"/>
          </ac:spMkLst>
        </pc:spChg>
        <pc:cxnChg chg="add">
          <ac:chgData name="Marina Lens" userId="2a1ac74d-06c5-4ddb-81e9-742bef95fc4c" providerId="ADAL" clId="{A5C5E853-DC58-417C-BC7D-E5AE1C22EB92}" dt="2022-03-31T14:58:49.707" v="710" actId="11529"/>
          <ac:cxnSpMkLst>
            <pc:docMk/>
            <pc:sldMk cId="584247980" sldId="270"/>
            <ac:cxnSpMk id="9" creationId="{2169D8FA-2ADA-42A0-9150-82A6F1956185}"/>
          </ac:cxnSpMkLst>
        </pc:cxnChg>
        <pc:cxnChg chg="add">
          <ac:chgData name="Marina Lens" userId="2a1ac74d-06c5-4ddb-81e9-742bef95fc4c" providerId="ADAL" clId="{A5C5E853-DC58-417C-BC7D-E5AE1C22EB92}" dt="2022-03-31T14:59:17.148" v="714" actId="11529"/>
          <ac:cxnSpMkLst>
            <pc:docMk/>
            <pc:sldMk cId="584247980" sldId="270"/>
            <ac:cxnSpMk id="12" creationId="{84FCEA23-E583-4A46-AC0E-25FFB3B52E05}"/>
          </ac:cxnSpMkLst>
        </pc:cxnChg>
        <pc:cxnChg chg="add mod">
          <ac:chgData name="Marina Lens" userId="2a1ac74d-06c5-4ddb-81e9-742bef95fc4c" providerId="ADAL" clId="{A5C5E853-DC58-417C-BC7D-E5AE1C22EB92}" dt="2022-03-31T14:59:25.819" v="716" actId="1076"/>
          <ac:cxnSpMkLst>
            <pc:docMk/>
            <pc:sldMk cId="584247980" sldId="270"/>
            <ac:cxnSpMk id="13" creationId="{A429BA6A-C3DB-4039-B624-1B89B0B6C96C}"/>
          </ac:cxnSpMkLst>
        </pc:cxnChg>
        <pc:cxnChg chg="add mod">
          <ac:chgData name="Marina Lens" userId="2a1ac74d-06c5-4ddb-81e9-742bef95fc4c" providerId="ADAL" clId="{A5C5E853-DC58-417C-BC7D-E5AE1C22EB92}" dt="2022-03-31T14:59:48.156" v="720" actId="14100"/>
          <ac:cxnSpMkLst>
            <pc:docMk/>
            <pc:sldMk cId="584247980" sldId="270"/>
            <ac:cxnSpMk id="15" creationId="{C73AC312-B2C9-499A-AC58-C40342AA231C}"/>
          </ac:cxnSpMkLst>
        </pc:cxnChg>
        <pc:cxnChg chg="add mod">
          <ac:chgData name="Marina Lens" userId="2a1ac74d-06c5-4ddb-81e9-742bef95fc4c" providerId="ADAL" clId="{A5C5E853-DC58-417C-BC7D-E5AE1C22EB92}" dt="2022-03-31T14:59:57.907" v="723" actId="1076"/>
          <ac:cxnSpMkLst>
            <pc:docMk/>
            <pc:sldMk cId="584247980" sldId="270"/>
            <ac:cxnSpMk id="18" creationId="{6ADBD947-1035-491A-9EBC-45717C77F07D}"/>
          </ac:cxnSpMkLst>
        </pc:cxnChg>
        <pc:cxnChg chg="add">
          <ac:chgData name="Marina Lens" userId="2a1ac74d-06c5-4ddb-81e9-742bef95fc4c" providerId="ADAL" clId="{A5C5E853-DC58-417C-BC7D-E5AE1C22EB92}" dt="2022-03-31T15:00:51.520" v="742" actId="11529"/>
          <ac:cxnSpMkLst>
            <pc:docMk/>
            <pc:sldMk cId="584247980" sldId="270"/>
            <ac:cxnSpMk id="24" creationId="{4B36FC98-3512-4330-9E76-BEF0A6F28DD7}"/>
          </ac:cxnSpMkLst>
        </pc:cxnChg>
        <pc:cxnChg chg="add">
          <ac:chgData name="Marina Lens" userId="2a1ac74d-06c5-4ddb-81e9-742bef95fc4c" providerId="ADAL" clId="{A5C5E853-DC58-417C-BC7D-E5AE1C22EB92}" dt="2022-03-31T15:00:59.774" v="743" actId="11529"/>
          <ac:cxnSpMkLst>
            <pc:docMk/>
            <pc:sldMk cId="584247980" sldId="270"/>
            <ac:cxnSpMk id="26" creationId="{2667843F-F934-4CBD-8AF3-0332B808EFD3}"/>
          </ac:cxnSpMkLst>
        </pc:cxnChg>
        <pc:cxnChg chg="add">
          <ac:chgData name="Marina Lens" userId="2a1ac74d-06c5-4ddb-81e9-742bef95fc4c" providerId="ADAL" clId="{A5C5E853-DC58-417C-BC7D-E5AE1C22EB92}" dt="2022-03-31T15:01:49.955" v="752" actId="11529"/>
          <ac:cxnSpMkLst>
            <pc:docMk/>
            <pc:sldMk cId="584247980" sldId="270"/>
            <ac:cxnSpMk id="31" creationId="{653173FF-2D14-4C3E-A4E8-1DB229E0A4A5}"/>
          </ac:cxnSpMkLst>
        </pc:cxnChg>
        <pc:cxnChg chg="add mod">
          <ac:chgData name="Marina Lens" userId="2a1ac74d-06c5-4ddb-81e9-742bef95fc4c" providerId="ADAL" clId="{A5C5E853-DC58-417C-BC7D-E5AE1C22EB92}" dt="2022-03-31T15:01:57.309" v="754" actId="1076"/>
          <ac:cxnSpMkLst>
            <pc:docMk/>
            <pc:sldMk cId="584247980" sldId="270"/>
            <ac:cxnSpMk id="32" creationId="{FF5E08E4-B4D6-4F84-96A3-B5B5C3E3773F}"/>
          </ac:cxnSpMkLst>
        </pc:cxnChg>
        <pc:cxnChg chg="add">
          <ac:chgData name="Marina Lens" userId="2a1ac74d-06c5-4ddb-81e9-742bef95fc4c" providerId="ADAL" clId="{A5C5E853-DC58-417C-BC7D-E5AE1C22EB92}" dt="2022-03-31T15:02:04.830" v="755" actId="11529"/>
          <ac:cxnSpMkLst>
            <pc:docMk/>
            <pc:sldMk cId="584247980" sldId="270"/>
            <ac:cxnSpMk id="34" creationId="{34BF47F5-116A-456D-BA74-FD4DE9234834}"/>
          </ac:cxnSpMkLst>
        </pc:cxnChg>
      </pc:sldChg>
      <pc:sldChg chg="modSp add mod">
        <pc:chgData name="Marina Lens" userId="2a1ac74d-06c5-4ddb-81e9-742bef95fc4c" providerId="ADAL" clId="{A5C5E853-DC58-417C-BC7D-E5AE1C22EB92}" dt="2022-04-01T06:51:48.042" v="1238" actId="207"/>
        <pc:sldMkLst>
          <pc:docMk/>
          <pc:sldMk cId="3010999135" sldId="271"/>
        </pc:sldMkLst>
        <pc:spChg chg="mod">
          <ac:chgData name="Marina Lens" userId="2a1ac74d-06c5-4ddb-81e9-742bef95fc4c" providerId="ADAL" clId="{A5C5E853-DC58-417C-BC7D-E5AE1C22EB92}" dt="2022-04-01T06:51:48.042" v="1238" actId="207"/>
          <ac:spMkLst>
            <pc:docMk/>
            <pc:sldMk cId="3010999135" sldId="271"/>
            <ac:spMk id="21" creationId="{AB95A2D9-E560-4A9B-B8E1-6924E46BE11F}"/>
          </ac:spMkLst>
        </pc:spChg>
      </pc:sldChg>
      <pc:sldChg chg="addSp delSp modSp add mod ord">
        <pc:chgData name="Marina Lens" userId="2a1ac74d-06c5-4ddb-81e9-742bef95fc4c" providerId="ADAL" clId="{A5C5E853-DC58-417C-BC7D-E5AE1C22EB92}" dt="2022-03-31T15:04:00.397" v="775" actId="1076"/>
        <pc:sldMkLst>
          <pc:docMk/>
          <pc:sldMk cId="136141086" sldId="272"/>
        </pc:sldMkLst>
        <pc:spChg chg="add mod">
          <ac:chgData name="Marina Lens" userId="2a1ac74d-06c5-4ddb-81e9-742bef95fc4c" providerId="ADAL" clId="{A5C5E853-DC58-417C-BC7D-E5AE1C22EB92}" dt="2022-03-31T15:03:12.877" v="765" actId="207"/>
          <ac:spMkLst>
            <pc:docMk/>
            <pc:sldMk cId="136141086" sldId="272"/>
            <ac:spMk id="8" creationId="{0A323768-9F02-4F61-B7E6-2F38D0CFE487}"/>
          </ac:spMkLst>
        </pc:spChg>
        <pc:spChg chg="add mod">
          <ac:chgData name="Marina Lens" userId="2a1ac74d-06c5-4ddb-81e9-742bef95fc4c" providerId="ADAL" clId="{A5C5E853-DC58-417C-BC7D-E5AE1C22EB92}" dt="2022-03-31T15:03:48.212" v="772"/>
          <ac:spMkLst>
            <pc:docMk/>
            <pc:sldMk cId="136141086" sldId="272"/>
            <ac:spMk id="33" creationId="{8BAAB370-9669-4933-9501-B13A509AF01E}"/>
          </ac:spMkLst>
        </pc:spChg>
        <pc:spChg chg="add mod">
          <ac:chgData name="Marina Lens" userId="2a1ac74d-06c5-4ddb-81e9-742bef95fc4c" providerId="ADAL" clId="{A5C5E853-DC58-417C-BC7D-E5AE1C22EB92}" dt="2022-03-31T15:04:00.397" v="775" actId="1076"/>
          <ac:spMkLst>
            <pc:docMk/>
            <pc:sldMk cId="136141086" sldId="272"/>
            <ac:spMk id="35" creationId="{D310D5AF-F6A5-4DE8-8C61-DD666B889AB0}"/>
          </ac:spMkLst>
        </pc:spChg>
        <pc:cxnChg chg="add">
          <ac:chgData name="Marina Lens" userId="2a1ac74d-06c5-4ddb-81e9-742bef95fc4c" providerId="ADAL" clId="{A5C5E853-DC58-417C-BC7D-E5AE1C22EB92}" dt="2022-03-31T15:03:21.049" v="766" actId="11529"/>
          <ac:cxnSpMkLst>
            <pc:docMk/>
            <pc:sldMk cId="136141086" sldId="272"/>
            <ac:cxnSpMk id="14" creationId="{8B9BF130-259A-47C1-9160-5A10906D7DEA}"/>
          </ac:cxnSpMkLst>
        </pc:cxnChg>
        <pc:cxnChg chg="add">
          <ac:chgData name="Marina Lens" userId="2a1ac74d-06c5-4ddb-81e9-742bef95fc4c" providerId="ADAL" clId="{A5C5E853-DC58-417C-BC7D-E5AE1C22EB92}" dt="2022-03-31T15:03:28.435" v="767" actId="11529"/>
          <ac:cxnSpMkLst>
            <pc:docMk/>
            <pc:sldMk cId="136141086" sldId="272"/>
            <ac:cxnSpMk id="23" creationId="{0ABC2029-A2AA-42C5-A0FD-CEBA9625B217}"/>
          </ac:cxnSpMkLst>
        </pc:cxnChg>
        <pc:cxnChg chg="del mod">
          <ac:chgData name="Marina Lens" userId="2a1ac74d-06c5-4ddb-81e9-742bef95fc4c" providerId="ADAL" clId="{A5C5E853-DC58-417C-BC7D-E5AE1C22EB92}" dt="2022-03-31T15:03:00" v="763" actId="478"/>
          <ac:cxnSpMkLst>
            <pc:docMk/>
            <pc:sldMk cId="136141086" sldId="272"/>
            <ac:cxnSpMk id="34" creationId="{34BF47F5-116A-456D-BA74-FD4DE9234834}"/>
          </ac:cxnSpMkLst>
        </pc:cxnChg>
      </pc:sldChg>
      <pc:sldChg chg="new del">
        <pc:chgData name="Marina Lens" userId="2a1ac74d-06c5-4ddb-81e9-742bef95fc4c" providerId="ADAL" clId="{A5C5E853-DC58-417C-BC7D-E5AE1C22EB92}" dt="2022-04-01T06:36:20.194" v="851" actId="47"/>
        <pc:sldMkLst>
          <pc:docMk/>
          <pc:sldMk cId="2308828138" sldId="273"/>
        </pc:sldMkLst>
      </pc:sldChg>
      <pc:sldChg chg="addSp modSp new mod">
        <pc:chgData name="Marina Lens" userId="2a1ac74d-06c5-4ddb-81e9-742bef95fc4c" providerId="ADAL" clId="{A5C5E853-DC58-417C-BC7D-E5AE1C22EB92}" dt="2022-04-01T06:47:38.285" v="1150" actId="20577"/>
        <pc:sldMkLst>
          <pc:docMk/>
          <pc:sldMk cId="4056602919" sldId="273"/>
        </pc:sldMkLst>
        <pc:spChg chg="mod">
          <ac:chgData name="Marina Lens" userId="2a1ac74d-06c5-4ddb-81e9-742bef95fc4c" providerId="ADAL" clId="{A5C5E853-DC58-417C-BC7D-E5AE1C22EB92}" dt="2022-04-01T06:36:28.622" v="869" actId="20577"/>
          <ac:spMkLst>
            <pc:docMk/>
            <pc:sldMk cId="4056602919" sldId="273"/>
            <ac:spMk id="2" creationId="{055F679E-9F86-445D-BA36-D1DDE861AF1E}"/>
          </ac:spMkLst>
        </pc:spChg>
        <pc:spChg chg="mod">
          <ac:chgData name="Marina Lens" userId="2a1ac74d-06c5-4ddb-81e9-742bef95fc4c" providerId="ADAL" clId="{A5C5E853-DC58-417C-BC7D-E5AE1C22EB92}" dt="2022-04-01T06:47:38.285" v="1150" actId="20577"/>
          <ac:spMkLst>
            <pc:docMk/>
            <pc:sldMk cId="4056602919" sldId="273"/>
            <ac:spMk id="3" creationId="{4445C7EE-E730-4006-8C19-CE82D66717C3}"/>
          </ac:spMkLst>
        </pc:spChg>
        <pc:spChg chg="add mod">
          <ac:chgData name="Marina Lens" userId="2a1ac74d-06c5-4ddb-81e9-742bef95fc4c" providerId="ADAL" clId="{A5C5E853-DC58-417C-BC7D-E5AE1C22EB92}" dt="2022-04-01T06:43:52.457" v="1046" actId="20577"/>
          <ac:spMkLst>
            <pc:docMk/>
            <pc:sldMk cId="4056602919" sldId="273"/>
            <ac:spMk id="4" creationId="{05468E20-A982-4282-8B48-23BCEBBD4B1F}"/>
          </ac:spMkLst>
        </pc:spChg>
      </pc:sldChg>
      <pc:sldChg chg="modSp new mod ord">
        <pc:chgData name="Marina Lens" userId="2a1ac74d-06c5-4ddb-81e9-742bef95fc4c" providerId="ADAL" clId="{A5C5E853-DC58-417C-BC7D-E5AE1C22EB92}" dt="2022-04-01T06:59:16.190" v="1581"/>
        <pc:sldMkLst>
          <pc:docMk/>
          <pc:sldMk cId="1909480959" sldId="274"/>
        </pc:sldMkLst>
        <pc:spChg chg="mod">
          <ac:chgData name="Marina Lens" userId="2a1ac74d-06c5-4ddb-81e9-742bef95fc4c" providerId="ADAL" clId="{A5C5E853-DC58-417C-BC7D-E5AE1C22EB92}" dt="2022-04-01T06:58:56.450" v="1579" actId="6549"/>
          <ac:spMkLst>
            <pc:docMk/>
            <pc:sldMk cId="1909480959" sldId="274"/>
            <ac:spMk id="2" creationId="{A25E58E4-706F-4536-A2D2-E8A713955AB3}"/>
          </ac:spMkLst>
        </pc:spChg>
        <pc:spChg chg="mod">
          <ac:chgData name="Marina Lens" userId="2a1ac74d-06c5-4ddb-81e9-742bef95fc4c" providerId="ADAL" clId="{A5C5E853-DC58-417C-BC7D-E5AE1C22EB92}" dt="2022-04-01T06:58:23.229" v="1553" actId="313"/>
          <ac:spMkLst>
            <pc:docMk/>
            <pc:sldMk cId="1909480959" sldId="274"/>
            <ac:spMk id="3" creationId="{8F1E3161-718B-4ABE-A896-6A769B28C63F}"/>
          </ac:spMkLst>
        </pc:spChg>
      </pc:sldChg>
      <pc:sldChg chg="modSp new mod ord">
        <pc:chgData name="Marina Lens" userId="2a1ac74d-06c5-4ddb-81e9-742bef95fc4c" providerId="ADAL" clId="{A5C5E853-DC58-417C-BC7D-E5AE1C22EB92}" dt="2022-04-01T07:14:00.321" v="2081"/>
        <pc:sldMkLst>
          <pc:docMk/>
          <pc:sldMk cId="1753955506" sldId="275"/>
        </pc:sldMkLst>
        <pc:spChg chg="mod">
          <ac:chgData name="Marina Lens" userId="2a1ac74d-06c5-4ddb-81e9-742bef95fc4c" providerId="ADAL" clId="{A5C5E853-DC58-417C-BC7D-E5AE1C22EB92}" dt="2022-04-01T07:09:53.847" v="1664" actId="20577"/>
          <ac:spMkLst>
            <pc:docMk/>
            <pc:sldMk cId="1753955506" sldId="275"/>
            <ac:spMk id="2" creationId="{64E10D46-5D15-484E-9872-25EB1780A531}"/>
          </ac:spMkLst>
        </pc:spChg>
        <pc:spChg chg="mod">
          <ac:chgData name="Marina Lens" userId="2a1ac74d-06c5-4ddb-81e9-742bef95fc4c" providerId="ADAL" clId="{A5C5E853-DC58-417C-BC7D-E5AE1C22EB92}" dt="2022-04-01T07:09:40.711" v="1650"/>
          <ac:spMkLst>
            <pc:docMk/>
            <pc:sldMk cId="1753955506" sldId="275"/>
            <ac:spMk id="3" creationId="{3CCDD68B-F061-4887-8970-D17A5AD64CD9}"/>
          </ac:spMkLst>
        </pc:spChg>
      </pc:sldChg>
      <pc:sldChg chg="delSp modSp add mod ord">
        <pc:chgData name="Marina Lens" userId="2a1ac74d-06c5-4ddb-81e9-742bef95fc4c" providerId="ADAL" clId="{A5C5E853-DC58-417C-BC7D-E5AE1C22EB92}" dt="2022-04-01T07:17:12.471" v="2166" actId="20577"/>
        <pc:sldMkLst>
          <pc:docMk/>
          <pc:sldMk cId="1439639087" sldId="276"/>
        </pc:sldMkLst>
        <pc:spChg chg="mod">
          <ac:chgData name="Marina Lens" userId="2a1ac74d-06c5-4ddb-81e9-742bef95fc4c" providerId="ADAL" clId="{A5C5E853-DC58-417C-BC7D-E5AE1C22EB92}" dt="2022-04-01T07:16:53.158" v="2136" actId="20577"/>
          <ac:spMkLst>
            <pc:docMk/>
            <pc:sldMk cId="1439639087" sldId="276"/>
            <ac:spMk id="3" creationId="{17188B8E-53E8-42AC-97C3-DC6D0A23CBCB}"/>
          </ac:spMkLst>
        </pc:spChg>
        <pc:spChg chg="mod">
          <ac:chgData name="Marina Lens" userId="2a1ac74d-06c5-4ddb-81e9-742bef95fc4c" providerId="ADAL" clId="{A5C5E853-DC58-417C-BC7D-E5AE1C22EB92}" dt="2022-04-01T07:16:56.991" v="2142" actId="20577"/>
          <ac:spMkLst>
            <pc:docMk/>
            <pc:sldMk cId="1439639087" sldId="276"/>
            <ac:spMk id="5" creationId="{3A0B782A-13BF-4EF5-928D-9DB772D7106A}"/>
          </ac:spMkLst>
        </pc:spChg>
        <pc:spChg chg="mod">
          <ac:chgData name="Marina Lens" userId="2a1ac74d-06c5-4ddb-81e9-742bef95fc4c" providerId="ADAL" clId="{A5C5E853-DC58-417C-BC7D-E5AE1C22EB92}" dt="2022-04-01T07:16:40.126" v="2129" actId="20577"/>
          <ac:spMkLst>
            <pc:docMk/>
            <pc:sldMk cId="1439639087" sldId="276"/>
            <ac:spMk id="13" creationId="{C4DC1C73-5D0E-43A3-AEB4-9E48229C38D6}"/>
          </ac:spMkLst>
        </pc:spChg>
        <pc:spChg chg="mod">
          <ac:chgData name="Marina Lens" userId="2a1ac74d-06c5-4ddb-81e9-742bef95fc4c" providerId="ADAL" clId="{A5C5E853-DC58-417C-BC7D-E5AE1C22EB92}" dt="2022-04-01T07:17:12.471" v="2166" actId="20577"/>
          <ac:spMkLst>
            <pc:docMk/>
            <pc:sldMk cId="1439639087" sldId="276"/>
            <ac:spMk id="18" creationId="{5AAEE769-AF8B-4A10-89F0-5C588E2D4AA5}"/>
          </ac:spMkLst>
        </pc:spChg>
        <pc:spChg chg="mod">
          <ac:chgData name="Marina Lens" userId="2a1ac74d-06c5-4ddb-81e9-742bef95fc4c" providerId="ADAL" clId="{A5C5E853-DC58-417C-BC7D-E5AE1C22EB92}" dt="2022-04-01T07:17:03.176" v="2150" actId="20577"/>
          <ac:spMkLst>
            <pc:docMk/>
            <pc:sldMk cId="1439639087" sldId="276"/>
            <ac:spMk id="20" creationId="{8B2ED7E3-8F44-4D62-BCB7-8CA727FB7BC9}"/>
          </ac:spMkLst>
        </pc:spChg>
        <pc:spChg chg="del">
          <ac:chgData name="Marina Lens" userId="2a1ac74d-06c5-4ddb-81e9-742bef95fc4c" providerId="ADAL" clId="{A5C5E853-DC58-417C-BC7D-E5AE1C22EB92}" dt="2022-04-01T07:16:45.814" v="2130" actId="478"/>
          <ac:spMkLst>
            <pc:docMk/>
            <pc:sldMk cId="1439639087" sldId="276"/>
            <ac:spMk id="24" creationId="{62BEB560-B505-4C4A-A447-6C2AB31B222C}"/>
          </ac:spMkLst>
        </pc:spChg>
      </pc:sldChg>
      <pc:sldChg chg="addSp modSp add mod ord">
        <pc:chgData name="Marina Lens" userId="2a1ac74d-06c5-4ddb-81e9-742bef95fc4c" providerId="ADAL" clId="{A5C5E853-DC58-417C-BC7D-E5AE1C22EB92}" dt="2022-04-01T07:20:06.982" v="2182"/>
        <pc:sldMkLst>
          <pc:docMk/>
          <pc:sldMk cId="2163925823" sldId="277"/>
        </pc:sldMkLst>
        <pc:spChg chg="mod">
          <ac:chgData name="Marina Lens" userId="2a1ac74d-06c5-4ddb-81e9-742bef95fc4c" providerId="ADAL" clId="{A5C5E853-DC58-417C-BC7D-E5AE1C22EB92}" dt="2022-04-01T07:19:40.459" v="2180" actId="12"/>
          <ac:spMkLst>
            <pc:docMk/>
            <pc:sldMk cId="2163925823" sldId="277"/>
            <ac:spMk id="3" creationId="{3476A201-2C2A-49D3-9B9A-E86257A2A167}"/>
          </ac:spMkLst>
        </pc:spChg>
        <pc:spChg chg="add mod">
          <ac:chgData name="Marina Lens" userId="2a1ac74d-06c5-4ddb-81e9-742bef95fc4c" providerId="ADAL" clId="{A5C5E853-DC58-417C-BC7D-E5AE1C22EB92}" dt="2022-04-01T07:20:06.982" v="2182"/>
          <ac:spMkLst>
            <pc:docMk/>
            <pc:sldMk cId="2163925823" sldId="277"/>
            <ac:spMk id="4" creationId="{C84CD068-BCC1-4903-B78E-6CC6F0CC7A56}"/>
          </ac:spMkLst>
        </pc:spChg>
      </pc:sldChg>
    </pc:docChg>
  </pc:docChgLst>
  <pc:docChgLst>
    <pc:chgData name="Marina Lens" userId="2a1ac74d-06c5-4ddb-81e9-742bef95fc4c" providerId="ADAL" clId="{7BEEDB1F-C233-4259-866B-B736BA7B71BF}"/>
    <pc:docChg chg="addSld delSld modSld">
      <pc:chgData name="Marina Lens" userId="2a1ac74d-06c5-4ddb-81e9-742bef95fc4c" providerId="ADAL" clId="{7BEEDB1F-C233-4259-866B-B736BA7B71BF}" dt="2022-10-13T10:43:39.195" v="19" actId="20577"/>
      <pc:docMkLst>
        <pc:docMk/>
      </pc:docMkLst>
      <pc:sldChg chg="del">
        <pc:chgData name="Marina Lens" userId="2a1ac74d-06c5-4ddb-81e9-742bef95fc4c" providerId="ADAL" clId="{7BEEDB1F-C233-4259-866B-B736BA7B71BF}" dt="2022-10-13T10:43:30.688" v="1" actId="47"/>
        <pc:sldMkLst>
          <pc:docMk/>
          <pc:sldMk cId="2672383609" sldId="256"/>
        </pc:sldMkLst>
      </pc:sldChg>
      <pc:sldChg chg="modSp add mod">
        <pc:chgData name="Marina Lens" userId="2a1ac74d-06c5-4ddb-81e9-742bef95fc4c" providerId="ADAL" clId="{7BEEDB1F-C233-4259-866B-B736BA7B71BF}" dt="2022-10-13T10:43:39.195" v="19" actId="20577"/>
        <pc:sldMkLst>
          <pc:docMk/>
          <pc:sldMk cId="438811918" sldId="278"/>
        </pc:sldMkLst>
        <pc:spChg chg="mod">
          <ac:chgData name="Marina Lens" userId="2a1ac74d-06c5-4ddb-81e9-742bef95fc4c" providerId="ADAL" clId="{7BEEDB1F-C233-4259-866B-B736BA7B71BF}" dt="2022-10-13T10:43:39.195" v="19" actId="20577"/>
          <ac:spMkLst>
            <pc:docMk/>
            <pc:sldMk cId="438811918" sldId="278"/>
            <ac:spMk id="3" creationId="{FE6300A2-EC71-41FF-AE0F-732E9D6356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C9B31-4EFF-4690-8D5F-7FC05605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866C85-588D-4FBA-8ABA-A1CFEB6B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FD87E5-832D-47F8-82C6-BCB3F4B8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6C1EC9-F5CB-4AFA-9C93-AE96F13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CCC7E8-7C93-47BA-B649-67ADE7D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27F92-3411-4B5A-843D-EB35E97E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CFF516-31F9-4EB2-886B-4D86E779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88BE8E-BF36-46D3-9C18-7C1D2FFA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3A7A9A-C5E5-406B-B683-1A2F85DC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93CBD5-1345-46F8-B19B-DFDF70DC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057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0277A9-F9F6-4B47-B036-2D6334A7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3420F7-39BD-4631-9D75-1F738254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336077-99C5-4A5B-BCBB-53ECAE2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D3600A-9394-4C36-9D26-1E4B959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59283F-AAE4-49A1-987A-D5AF8374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00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1125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B5ADA-596F-4C28-B0AA-E0A928D1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AF5C30-5652-4A68-AE28-9DD22365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995C00-3F87-45EF-9B29-C3589829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2ADF34-E783-42EA-BD00-8375722C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AE603F-9582-4E83-A7EC-EB9D525A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0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2D781-FEFA-4B2E-B207-3BBB32BE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C45C1D-F551-41AC-824A-9FCC498E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FDBDDE-E7FF-494D-B5DC-F159D79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26D634-BE15-4E60-824F-E27E5400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C4443E-A4A8-4BD4-AF80-32F2FFF9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22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8D23-664B-401F-8DA1-55BA070A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9DFE-E7D1-44B7-B119-5D6C962D6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9521BB-4F3C-417A-9D1D-28997ECA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8EED19-BEA1-46F6-905D-D48508F8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FADC68-C577-47BE-AA74-33F097DD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936B88-84B9-4B4E-A49B-D901D4AA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6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BB97D-D2C4-4825-A6B2-0B45104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84D2B-58A4-4B79-9E45-CA4940BA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43F525-D4A9-48BA-80C6-62B4A862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258E37-7C3B-41E7-9008-811DF9BC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F7ACF5-6F5F-4865-97D9-E683793B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0625BF-FFBB-4EE9-9F19-3F3AB3BA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DD8028-60E8-4722-9478-942FD3C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1B10D83-4A5F-464C-9E3C-F7C5D444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982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877B2-0409-4888-A6CD-4AA2837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AD15E7-2201-4D7C-8BFE-F8E8BB1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145B40-4354-4A2D-A542-4F04BC93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D33290-698D-4FAD-AA27-E0E12607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0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A008C2-0662-4BC7-9F9F-94E0589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CBA672-57F9-4521-AC31-7662F1C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83B3D7-89C9-405C-AADF-399E265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1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9BC2-7579-4C3C-87BD-DCCE777B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72D750-6D37-4A04-A65A-481B455F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C6DF1F-20A5-4896-930C-EE0DFD2F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6839A0-05E5-4347-94EC-34FBC1A9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933409-F9F0-4E9E-B0AE-43C2E64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2483D5-FC08-4CDC-9D97-8597149F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3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38E64-EE03-4CDE-95D8-4C8A9382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103EFC0-0521-4B47-991D-5C410BC96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1FDBE0-3C13-4B50-A264-20B221F9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2D6357-A568-4C5F-8C94-851812D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879C46-E5AA-442D-BC83-06FBE3F6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25671F-C645-4C64-9CC1-56731C9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3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EA2C25D-904F-48E5-BF59-CA1538BA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6DB1AD-9D08-4C32-BDDB-B54B202C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44D46B-C880-4D85-94C0-E094B7BC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E393-95EC-41E3-8D04-C0B1681217DB}" type="datetimeFigureOut">
              <a:rPr lang="nl-BE" smtClean="0"/>
              <a:t>13/10/2022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BA988F-9111-4230-81FA-8D297281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C2ECC-07E9-400E-935D-FD135CDD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327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Lijsten (of </a:t>
            </a:r>
            <a:r>
              <a:rPr lang="nl-BE" dirty="0" err="1"/>
              <a:t>lists</a:t>
            </a:r>
            <a:r>
              <a:rPr lang="nl-BE" dirty="0"/>
              <a:t>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EC64-45D8-495D-9F2F-599F851D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Interne voorstelling lijst/alias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88B8E-53E8-42AC-97C3-DC6D0A2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getallenLijst</a:t>
            </a:r>
            <a:r>
              <a:rPr lang="nl-BE" dirty="0"/>
              <a:t> = [10,20,30,40]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284C94-B095-4A14-A32B-8EE3C8AE0CBD}"/>
              </a:ext>
            </a:extLst>
          </p:cNvPr>
          <p:cNvSpPr/>
          <p:nvPr/>
        </p:nvSpPr>
        <p:spPr>
          <a:xfrm>
            <a:off x="1207363" y="3071674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A0B782A-13BF-4EF5-928D-9DB772D7106A}"/>
              </a:ext>
            </a:extLst>
          </p:cNvPr>
          <p:cNvSpPr txBox="1"/>
          <p:nvPr/>
        </p:nvSpPr>
        <p:spPr>
          <a:xfrm>
            <a:off x="1207363" y="2752071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getallenLijst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A39DED-FCC9-4299-A806-87DB772BE94F}"/>
              </a:ext>
            </a:extLst>
          </p:cNvPr>
          <p:cNvSpPr/>
          <p:nvPr/>
        </p:nvSpPr>
        <p:spPr>
          <a:xfrm>
            <a:off x="5228948" y="3121403"/>
            <a:ext cx="2041864" cy="307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E109BD6-2D63-482A-B902-5851BB5C4D5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249880" y="3121403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AD69C6-8A0F-460C-A804-45B28D1B8E8E}"/>
              </a:ext>
            </a:extLst>
          </p:cNvPr>
          <p:cNvCxnSpPr/>
          <p:nvPr/>
        </p:nvCxnSpPr>
        <p:spPr>
          <a:xfrm>
            <a:off x="570982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495E14E-7E66-4988-88D3-56C3B709F5E6}"/>
              </a:ext>
            </a:extLst>
          </p:cNvPr>
          <p:cNvCxnSpPr/>
          <p:nvPr/>
        </p:nvCxnSpPr>
        <p:spPr>
          <a:xfrm>
            <a:off x="674111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A3A3AC-1A68-4B4A-8357-A1D1F7F36741}"/>
              </a:ext>
            </a:extLst>
          </p:cNvPr>
          <p:cNvSpPr txBox="1"/>
          <p:nvPr/>
        </p:nvSpPr>
        <p:spPr>
          <a:xfrm>
            <a:off x="5254854" y="3078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89FBEF-98E7-445C-B04D-AE8ABE834F2E}"/>
              </a:ext>
            </a:extLst>
          </p:cNvPr>
          <p:cNvSpPr txBox="1"/>
          <p:nvPr/>
        </p:nvSpPr>
        <p:spPr>
          <a:xfrm>
            <a:off x="5782348" y="309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DC1C73-5D0E-43A3-AEB4-9E48229C38D6}"/>
              </a:ext>
            </a:extLst>
          </p:cNvPr>
          <p:cNvSpPr txBox="1"/>
          <p:nvPr/>
        </p:nvSpPr>
        <p:spPr>
          <a:xfrm>
            <a:off x="6249880" y="3087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59AEB-F630-4C23-9D0C-4F1CF587F000}"/>
              </a:ext>
            </a:extLst>
          </p:cNvPr>
          <p:cNvSpPr txBox="1"/>
          <p:nvPr/>
        </p:nvSpPr>
        <p:spPr>
          <a:xfrm>
            <a:off x="6702713" y="3088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D34828-B86E-410E-98A8-F84CE5A032CB}"/>
              </a:ext>
            </a:extLst>
          </p:cNvPr>
          <p:cNvSpPr txBox="1"/>
          <p:nvPr/>
        </p:nvSpPr>
        <p:spPr>
          <a:xfrm>
            <a:off x="2140536" y="3059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8FD1288-2E79-4CF6-9E47-7BBD8D780132}"/>
              </a:ext>
            </a:extLst>
          </p:cNvPr>
          <p:cNvCxnSpPr/>
          <p:nvPr/>
        </p:nvCxnSpPr>
        <p:spPr>
          <a:xfrm>
            <a:off x="3290210" y="3140060"/>
            <a:ext cx="193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AAEE769-AF8B-4A10-89F0-5C588E2D4AA5}"/>
              </a:ext>
            </a:extLst>
          </p:cNvPr>
          <p:cNvSpPr txBox="1">
            <a:spLocks/>
          </p:cNvSpPr>
          <p:nvPr/>
        </p:nvSpPr>
        <p:spPr>
          <a:xfrm>
            <a:off x="733900" y="3839700"/>
            <a:ext cx="10515600" cy="145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getallenLijst2 = </a:t>
            </a:r>
            <a:r>
              <a:rPr lang="nl-BE" dirty="0" err="1"/>
              <a:t>getallenLijst</a:t>
            </a: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08B59AC-FDD8-4EC7-9A14-08263B95E914}"/>
              </a:ext>
            </a:extLst>
          </p:cNvPr>
          <p:cNvSpPr/>
          <p:nvPr/>
        </p:nvSpPr>
        <p:spPr>
          <a:xfrm>
            <a:off x="1057460" y="4690578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2ED7E3-8F44-4D62-BCB7-8CA727FB7BC9}"/>
              </a:ext>
            </a:extLst>
          </p:cNvPr>
          <p:cNvSpPr txBox="1"/>
          <p:nvPr/>
        </p:nvSpPr>
        <p:spPr>
          <a:xfrm>
            <a:off x="1057460" y="4293711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getallenLijst2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266E916-D9D2-4D5B-A7B4-F919F562C27A}"/>
              </a:ext>
            </a:extLst>
          </p:cNvPr>
          <p:cNvCxnSpPr/>
          <p:nvPr/>
        </p:nvCxnSpPr>
        <p:spPr>
          <a:xfrm flipV="1">
            <a:off x="3062796" y="3429000"/>
            <a:ext cx="2166152" cy="14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810A0DE-83B2-4177-B074-F71429809D7D}"/>
              </a:ext>
            </a:extLst>
          </p:cNvPr>
          <p:cNvSpPr txBox="1"/>
          <p:nvPr/>
        </p:nvSpPr>
        <p:spPr>
          <a:xfrm>
            <a:off x="1715602" y="46905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2BEB560-B505-4C4A-A447-6C2AB31B222C}"/>
              </a:ext>
            </a:extLst>
          </p:cNvPr>
          <p:cNvSpPr txBox="1"/>
          <p:nvPr/>
        </p:nvSpPr>
        <p:spPr>
          <a:xfrm>
            <a:off x="838200" y="5772637"/>
            <a:ext cx="395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Wat gebeurt er als </a:t>
            </a:r>
            <a:r>
              <a:rPr lang="nl-BE" dirty="0" err="1"/>
              <a:t>getallenLijst</a:t>
            </a:r>
            <a:r>
              <a:rPr lang="nl-BE" dirty="0"/>
              <a:t>[2] = 50 ?</a:t>
            </a:r>
          </a:p>
        </p:txBody>
      </p:sp>
    </p:spTree>
    <p:extLst>
      <p:ext uri="{BB962C8B-B14F-4D97-AF65-F5344CB8AC3E}">
        <p14:creationId xmlns:p14="http://schemas.microsoft.com/office/powerpoint/2010/main" val="144798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EC64-45D8-495D-9F2F-599F851D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Interne voorstelling lijst/alias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88B8E-53E8-42AC-97C3-DC6D0A2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getallenLijst</a:t>
            </a:r>
            <a:r>
              <a:rPr lang="nl-BE" dirty="0"/>
              <a:t> = [10,20,30,40]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284C94-B095-4A14-A32B-8EE3C8AE0CBD}"/>
              </a:ext>
            </a:extLst>
          </p:cNvPr>
          <p:cNvSpPr/>
          <p:nvPr/>
        </p:nvSpPr>
        <p:spPr>
          <a:xfrm>
            <a:off x="1207363" y="3071674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A0B782A-13BF-4EF5-928D-9DB772D7106A}"/>
              </a:ext>
            </a:extLst>
          </p:cNvPr>
          <p:cNvSpPr txBox="1"/>
          <p:nvPr/>
        </p:nvSpPr>
        <p:spPr>
          <a:xfrm>
            <a:off x="1207363" y="2752071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getallenLijst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A39DED-FCC9-4299-A806-87DB772BE94F}"/>
              </a:ext>
            </a:extLst>
          </p:cNvPr>
          <p:cNvSpPr/>
          <p:nvPr/>
        </p:nvSpPr>
        <p:spPr>
          <a:xfrm>
            <a:off x="5228948" y="3121403"/>
            <a:ext cx="2041864" cy="307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E109BD6-2D63-482A-B902-5851BB5C4D5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249880" y="3121403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AD69C6-8A0F-460C-A804-45B28D1B8E8E}"/>
              </a:ext>
            </a:extLst>
          </p:cNvPr>
          <p:cNvCxnSpPr/>
          <p:nvPr/>
        </p:nvCxnSpPr>
        <p:spPr>
          <a:xfrm>
            <a:off x="570982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495E14E-7E66-4988-88D3-56C3B709F5E6}"/>
              </a:ext>
            </a:extLst>
          </p:cNvPr>
          <p:cNvCxnSpPr/>
          <p:nvPr/>
        </p:nvCxnSpPr>
        <p:spPr>
          <a:xfrm>
            <a:off x="674111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A3A3AC-1A68-4B4A-8357-A1D1F7F36741}"/>
              </a:ext>
            </a:extLst>
          </p:cNvPr>
          <p:cNvSpPr txBox="1"/>
          <p:nvPr/>
        </p:nvSpPr>
        <p:spPr>
          <a:xfrm>
            <a:off x="5254854" y="3078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89FBEF-98E7-445C-B04D-AE8ABE834F2E}"/>
              </a:ext>
            </a:extLst>
          </p:cNvPr>
          <p:cNvSpPr txBox="1"/>
          <p:nvPr/>
        </p:nvSpPr>
        <p:spPr>
          <a:xfrm>
            <a:off x="5782348" y="309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DC1C73-5D0E-43A3-AEB4-9E48229C38D6}"/>
              </a:ext>
            </a:extLst>
          </p:cNvPr>
          <p:cNvSpPr txBox="1"/>
          <p:nvPr/>
        </p:nvSpPr>
        <p:spPr>
          <a:xfrm>
            <a:off x="6249880" y="3087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59AEB-F630-4C23-9D0C-4F1CF587F000}"/>
              </a:ext>
            </a:extLst>
          </p:cNvPr>
          <p:cNvSpPr txBox="1"/>
          <p:nvPr/>
        </p:nvSpPr>
        <p:spPr>
          <a:xfrm>
            <a:off x="6702713" y="3088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D34828-B86E-410E-98A8-F84CE5A032CB}"/>
              </a:ext>
            </a:extLst>
          </p:cNvPr>
          <p:cNvSpPr txBox="1"/>
          <p:nvPr/>
        </p:nvSpPr>
        <p:spPr>
          <a:xfrm>
            <a:off x="2140536" y="3059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8FD1288-2E79-4CF6-9E47-7BBD8D780132}"/>
              </a:ext>
            </a:extLst>
          </p:cNvPr>
          <p:cNvCxnSpPr/>
          <p:nvPr/>
        </p:nvCxnSpPr>
        <p:spPr>
          <a:xfrm>
            <a:off x="3290210" y="3140060"/>
            <a:ext cx="193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AAEE769-AF8B-4A10-89F0-5C588E2D4AA5}"/>
              </a:ext>
            </a:extLst>
          </p:cNvPr>
          <p:cNvSpPr txBox="1">
            <a:spLocks/>
          </p:cNvSpPr>
          <p:nvPr/>
        </p:nvSpPr>
        <p:spPr>
          <a:xfrm>
            <a:off x="733900" y="3839700"/>
            <a:ext cx="10515600" cy="145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getallenLijst2 = </a:t>
            </a:r>
            <a:r>
              <a:rPr lang="nl-BE" dirty="0" err="1"/>
              <a:t>getallenLijst</a:t>
            </a:r>
            <a:r>
              <a:rPr lang="nl-BE" dirty="0"/>
              <a:t>[:] </a:t>
            </a:r>
            <a:r>
              <a:rPr lang="nl-BE" dirty="0">
                <a:sym typeface="Wingdings" panose="05000000000000000000" pitchFamily="2" charset="2"/>
              </a:rPr>
              <a:t> kopie</a:t>
            </a: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08B59AC-FDD8-4EC7-9A14-08263B95E914}"/>
              </a:ext>
            </a:extLst>
          </p:cNvPr>
          <p:cNvSpPr/>
          <p:nvPr/>
        </p:nvSpPr>
        <p:spPr>
          <a:xfrm>
            <a:off x="1057460" y="4690578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2ED7E3-8F44-4D62-BCB7-8CA727FB7BC9}"/>
              </a:ext>
            </a:extLst>
          </p:cNvPr>
          <p:cNvSpPr txBox="1"/>
          <p:nvPr/>
        </p:nvSpPr>
        <p:spPr>
          <a:xfrm>
            <a:off x="1057460" y="4293711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getallenLijst2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266E916-D9D2-4D5B-A7B4-F919F562C27A}"/>
              </a:ext>
            </a:extLst>
          </p:cNvPr>
          <p:cNvCxnSpPr>
            <a:cxnSpLocks/>
          </p:cNvCxnSpPr>
          <p:nvPr/>
        </p:nvCxnSpPr>
        <p:spPr>
          <a:xfrm flipV="1">
            <a:off x="3062796" y="4869241"/>
            <a:ext cx="2299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810A0DE-83B2-4177-B074-F71429809D7D}"/>
              </a:ext>
            </a:extLst>
          </p:cNvPr>
          <p:cNvSpPr txBox="1"/>
          <p:nvPr/>
        </p:nvSpPr>
        <p:spPr>
          <a:xfrm>
            <a:off x="1715602" y="46905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2BEB560-B505-4C4A-A447-6C2AB31B222C}"/>
              </a:ext>
            </a:extLst>
          </p:cNvPr>
          <p:cNvSpPr txBox="1"/>
          <p:nvPr/>
        </p:nvSpPr>
        <p:spPr>
          <a:xfrm>
            <a:off x="838200" y="5772637"/>
            <a:ext cx="395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Wat gebeurt er als </a:t>
            </a:r>
            <a:r>
              <a:rPr lang="nl-BE" dirty="0" err="1"/>
              <a:t>getallenLijst</a:t>
            </a:r>
            <a:r>
              <a:rPr lang="nl-BE" dirty="0"/>
              <a:t>[2] = 50 ?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1D9291A-B7F5-411E-8E49-3692D5DBC52D}"/>
              </a:ext>
            </a:extLst>
          </p:cNvPr>
          <p:cNvSpPr/>
          <p:nvPr/>
        </p:nvSpPr>
        <p:spPr>
          <a:xfrm>
            <a:off x="5442012" y="4690578"/>
            <a:ext cx="2024108" cy="369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7A10375-CE66-43D4-A618-6CBB2612F28F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6454066" y="4690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354383DF-0BF7-4491-B386-8F01A7CA4848}"/>
              </a:ext>
            </a:extLst>
          </p:cNvPr>
          <p:cNvCxnSpPr/>
          <p:nvPr/>
        </p:nvCxnSpPr>
        <p:spPr>
          <a:xfrm>
            <a:off x="5976152" y="4684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FF485B51-CA37-4442-B515-DF601AD9720D}"/>
              </a:ext>
            </a:extLst>
          </p:cNvPr>
          <p:cNvCxnSpPr/>
          <p:nvPr/>
        </p:nvCxnSpPr>
        <p:spPr>
          <a:xfrm>
            <a:off x="6909787" y="4690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1DDE2BDA-4F89-4DAC-BE70-78F3D4000B7B}"/>
              </a:ext>
            </a:extLst>
          </p:cNvPr>
          <p:cNvSpPr txBox="1"/>
          <p:nvPr/>
        </p:nvSpPr>
        <p:spPr>
          <a:xfrm>
            <a:off x="5521198" y="466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A012C1E-B38B-4C06-AC59-FDDA17EE8D54}"/>
              </a:ext>
            </a:extLst>
          </p:cNvPr>
          <p:cNvSpPr txBox="1"/>
          <p:nvPr/>
        </p:nvSpPr>
        <p:spPr>
          <a:xfrm>
            <a:off x="5951038" y="4662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EC20A20-39BC-4C53-85E8-3095D2253946}"/>
              </a:ext>
            </a:extLst>
          </p:cNvPr>
          <p:cNvSpPr txBox="1"/>
          <p:nvPr/>
        </p:nvSpPr>
        <p:spPr>
          <a:xfrm>
            <a:off x="6468150" y="4662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7D631CAB-1B29-4C80-B69F-AD8C795502C1}"/>
              </a:ext>
            </a:extLst>
          </p:cNvPr>
          <p:cNvSpPr txBox="1"/>
          <p:nvPr/>
        </p:nvSpPr>
        <p:spPr>
          <a:xfrm>
            <a:off x="6915380" y="4678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13737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EC64-45D8-495D-9F2F-599F851D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Interne voorstelling lijst/alias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88B8E-53E8-42AC-97C3-DC6D0A2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getallenLijst</a:t>
            </a:r>
            <a:r>
              <a:rPr lang="nl-BE" dirty="0"/>
              <a:t> = [10,20,30,40]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284C94-B095-4A14-A32B-8EE3C8AE0CBD}"/>
              </a:ext>
            </a:extLst>
          </p:cNvPr>
          <p:cNvSpPr/>
          <p:nvPr/>
        </p:nvSpPr>
        <p:spPr>
          <a:xfrm>
            <a:off x="1207363" y="3071674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A0B782A-13BF-4EF5-928D-9DB772D7106A}"/>
              </a:ext>
            </a:extLst>
          </p:cNvPr>
          <p:cNvSpPr txBox="1"/>
          <p:nvPr/>
        </p:nvSpPr>
        <p:spPr>
          <a:xfrm>
            <a:off x="1207363" y="2752071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getallenLijst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A39DED-FCC9-4299-A806-87DB772BE94F}"/>
              </a:ext>
            </a:extLst>
          </p:cNvPr>
          <p:cNvSpPr/>
          <p:nvPr/>
        </p:nvSpPr>
        <p:spPr>
          <a:xfrm>
            <a:off x="5228948" y="3121403"/>
            <a:ext cx="2041864" cy="307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E109BD6-2D63-482A-B902-5851BB5C4D5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249880" y="3121403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AD69C6-8A0F-460C-A804-45B28D1B8E8E}"/>
              </a:ext>
            </a:extLst>
          </p:cNvPr>
          <p:cNvCxnSpPr/>
          <p:nvPr/>
        </p:nvCxnSpPr>
        <p:spPr>
          <a:xfrm>
            <a:off x="570982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495E14E-7E66-4988-88D3-56C3B709F5E6}"/>
              </a:ext>
            </a:extLst>
          </p:cNvPr>
          <p:cNvCxnSpPr/>
          <p:nvPr/>
        </p:nvCxnSpPr>
        <p:spPr>
          <a:xfrm>
            <a:off x="674111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A3A3AC-1A68-4B4A-8357-A1D1F7F36741}"/>
              </a:ext>
            </a:extLst>
          </p:cNvPr>
          <p:cNvSpPr txBox="1"/>
          <p:nvPr/>
        </p:nvSpPr>
        <p:spPr>
          <a:xfrm>
            <a:off x="5254854" y="3078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89FBEF-98E7-445C-B04D-AE8ABE834F2E}"/>
              </a:ext>
            </a:extLst>
          </p:cNvPr>
          <p:cNvSpPr txBox="1"/>
          <p:nvPr/>
        </p:nvSpPr>
        <p:spPr>
          <a:xfrm>
            <a:off x="5782348" y="309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DC1C73-5D0E-43A3-AEB4-9E48229C38D6}"/>
              </a:ext>
            </a:extLst>
          </p:cNvPr>
          <p:cNvSpPr txBox="1"/>
          <p:nvPr/>
        </p:nvSpPr>
        <p:spPr>
          <a:xfrm>
            <a:off x="6249880" y="3087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59AEB-F630-4C23-9D0C-4F1CF587F000}"/>
              </a:ext>
            </a:extLst>
          </p:cNvPr>
          <p:cNvSpPr txBox="1"/>
          <p:nvPr/>
        </p:nvSpPr>
        <p:spPr>
          <a:xfrm>
            <a:off x="6702713" y="3088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D34828-B86E-410E-98A8-F84CE5A032CB}"/>
              </a:ext>
            </a:extLst>
          </p:cNvPr>
          <p:cNvSpPr txBox="1"/>
          <p:nvPr/>
        </p:nvSpPr>
        <p:spPr>
          <a:xfrm>
            <a:off x="2140536" y="3059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8FD1288-2E79-4CF6-9E47-7BBD8D780132}"/>
              </a:ext>
            </a:extLst>
          </p:cNvPr>
          <p:cNvCxnSpPr/>
          <p:nvPr/>
        </p:nvCxnSpPr>
        <p:spPr>
          <a:xfrm>
            <a:off x="3290210" y="3140060"/>
            <a:ext cx="193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AAEE769-AF8B-4A10-89F0-5C588E2D4AA5}"/>
              </a:ext>
            </a:extLst>
          </p:cNvPr>
          <p:cNvSpPr txBox="1">
            <a:spLocks/>
          </p:cNvSpPr>
          <p:nvPr/>
        </p:nvSpPr>
        <p:spPr>
          <a:xfrm>
            <a:off x="733900" y="3839700"/>
            <a:ext cx="10515600" cy="145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getallenLijst2 = </a:t>
            </a:r>
            <a:r>
              <a:rPr lang="nl-BE" dirty="0" err="1"/>
              <a:t>getallenLijst</a:t>
            </a:r>
            <a:r>
              <a:rPr lang="nl-BE" dirty="0"/>
              <a:t>[:]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08B59AC-FDD8-4EC7-9A14-08263B95E914}"/>
              </a:ext>
            </a:extLst>
          </p:cNvPr>
          <p:cNvSpPr/>
          <p:nvPr/>
        </p:nvSpPr>
        <p:spPr>
          <a:xfrm>
            <a:off x="1057460" y="4690578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2ED7E3-8F44-4D62-BCB7-8CA727FB7BC9}"/>
              </a:ext>
            </a:extLst>
          </p:cNvPr>
          <p:cNvSpPr txBox="1"/>
          <p:nvPr/>
        </p:nvSpPr>
        <p:spPr>
          <a:xfrm>
            <a:off x="1057460" y="4293711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getallenLijst2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266E916-D9D2-4D5B-A7B4-F919F562C27A}"/>
              </a:ext>
            </a:extLst>
          </p:cNvPr>
          <p:cNvCxnSpPr>
            <a:cxnSpLocks/>
          </p:cNvCxnSpPr>
          <p:nvPr/>
        </p:nvCxnSpPr>
        <p:spPr>
          <a:xfrm flipV="1">
            <a:off x="3062796" y="4869241"/>
            <a:ext cx="2299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810A0DE-83B2-4177-B074-F71429809D7D}"/>
              </a:ext>
            </a:extLst>
          </p:cNvPr>
          <p:cNvSpPr txBox="1"/>
          <p:nvPr/>
        </p:nvSpPr>
        <p:spPr>
          <a:xfrm>
            <a:off x="1715602" y="46905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1D9291A-B7F5-411E-8E49-3692D5DBC52D}"/>
              </a:ext>
            </a:extLst>
          </p:cNvPr>
          <p:cNvSpPr/>
          <p:nvPr/>
        </p:nvSpPr>
        <p:spPr>
          <a:xfrm>
            <a:off x="5442012" y="4690578"/>
            <a:ext cx="2024108" cy="369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7A10375-CE66-43D4-A618-6CBB2612F28F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6454066" y="4690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354383DF-0BF7-4491-B386-8F01A7CA4848}"/>
              </a:ext>
            </a:extLst>
          </p:cNvPr>
          <p:cNvCxnSpPr/>
          <p:nvPr/>
        </p:nvCxnSpPr>
        <p:spPr>
          <a:xfrm>
            <a:off x="5976152" y="4684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FF485B51-CA37-4442-B515-DF601AD9720D}"/>
              </a:ext>
            </a:extLst>
          </p:cNvPr>
          <p:cNvCxnSpPr/>
          <p:nvPr/>
        </p:nvCxnSpPr>
        <p:spPr>
          <a:xfrm>
            <a:off x="6909787" y="4690578"/>
            <a:ext cx="0" cy="3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1DDE2BDA-4F89-4DAC-BE70-78F3D4000B7B}"/>
              </a:ext>
            </a:extLst>
          </p:cNvPr>
          <p:cNvSpPr txBox="1"/>
          <p:nvPr/>
        </p:nvSpPr>
        <p:spPr>
          <a:xfrm>
            <a:off x="5521198" y="466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A012C1E-B38B-4C06-AC59-FDDA17EE8D54}"/>
              </a:ext>
            </a:extLst>
          </p:cNvPr>
          <p:cNvSpPr txBox="1"/>
          <p:nvPr/>
        </p:nvSpPr>
        <p:spPr>
          <a:xfrm>
            <a:off x="5951038" y="4662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EC20A20-39BC-4C53-85E8-3095D2253946}"/>
              </a:ext>
            </a:extLst>
          </p:cNvPr>
          <p:cNvSpPr txBox="1"/>
          <p:nvPr/>
        </p:nvSpPr>
        <p:spPr>
          <a:xfrm>
            <a:off x="6468150" y="4662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7D631CAB-1B29-4C80-B69F-AD8C795502C1}"/>
              </a:ext>
            </a:extLst>
          </p:cNvPr>
          <p:cNvSpPr txBox="1"/>
          <p:nvPr/>
        </p:nvSpPr>
        <p:spPr>
          <a:xfrm>
            <a:off x="6915380" y="4678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123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A364C-71F2-4F88-A9E3-3D15746C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Alias versus kopie </a:t>
            </a:r>
            <a:r>
              <a:rPr lang="nl-BE" dirty="0">
                <a:sym typeface="Wingdings" panose="05000000000000000000" pitchFamily="2" charset="2"/>
              </a:rPr>
              <a:t> kopie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F60B51-7D5B-445F-A277-0DA89D39B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4C4F1D-08DA-4655-B640-64589E27F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51268" y="3623661"/>
            <a:ext cx="5183188" cy="27416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dirty="0"/>
              <a:t>[10, 20, 30, 40]</a:t>
            </a:r>
          </a:p>
          <a:p>
            <a:pPr marL="0" indent="0">
              <a:buNone/>
            </a:pPr>
            <a:r>
              <a:rPr lang="nl-BE" dirty="0"/>
              <a:t>[10, 20, 30, 40] </a:t>
            </a:r>
          </a:p>
          <a:p>
            <a:pPr marL="0" indent="0">
              <a:buNone/>
            </a:pPr>
            <a:r>
              <a:rPr lang="nl-BE" dirty="0"/>
              <a:t>[10, 20, 30, 40]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[10, 20, 100, 40]</a:t>
            </a:r>
          </a:p>
          <a:p>
            <a:pPr marL="0" indent="0">
              <a:buNone/>
            </a:pPr>
            <a:r>
              <a:rPr lang="nl-BE" dirty="0"/>
              <a:t>[10, 20, 100, 40]</a:t>
            </a:r>
          </a:p>
          <a:p>
            <a:pPr marL="0" indent="0">
              <a:buNone/>
            </a:pPr>
            <a:r>
              <a:rPr lang="nl-BE" dirty="0"/>
              <a:t>[10, 20, 30, 40] 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2644A920-B527-4E0F-AC3C-9D7B037AE584}"/>
              </a:ext>
            </a:extLst>
          </p:cNvPr>
          <p:cNvCxnSpPr/>
          <p:nvPr/>
        </p:nvCxnSpPr>
        <p:spPr>
          <a:xfrm flipV="1">
            <a:off x="3870664" y="2689934"/>
            <a:ext cx="3373515" cy="6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581F8388-1391-407C-B670-7712A9C764C2}"/>
              </a:ext>
            </a:extLst>
          </p:cNvPr>
          <p:cNvSpPr txBox="1"/>
          <p:nvPr/>
        </p:nvSpPr>
        <p:spPr>
          <a:xfrm>
            <a:off x="7472940" y="2505075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kopie</a:t>
            </a:r>
          </a:p>
        </p:txBody>
      </p:sp>
    </p:spTree>
    <p:extLst>
      <p:ext uri="{BB962C8B-B14F-4D97-AF65-F5344CB8AC3E}">
        <p14:creationId xmlns:p14="http://schemas.microsoft.com/office/powerpoint/2010/main" val="185540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E17E-0A66-4BDC-910E-B11943A1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Alias versie kopie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shallow</a:t>
            </a:r>
            <a:r>
              <a:rPr lang="nl-BE" dirty="0">
                <a:sym typeface="Wingdings" panose="05000000000000000000" pitchFamily="2" charset="2"/>
              </a:rPr>
              <a:t> kopie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FA86E9-6DF6-459A-87B2-2782B7001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134AC9-940C-4D9E-91CE-10393C8AE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4747" y="3054829"/>
            <a:ext cx="5183188" cy="3156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/>
              <a:t>[10, 20, [30, 40]]</a:t>
            </a:r>
          </a:p>
          <a:p>
            <a:pPr marL="0" indent="0">
              <a:buNone/>
            </a:pPr>
            <a:r>
              <a:rPr lang="nl-BE" dirty="0"/>
              <a:t>[10, 20, [30, 40]] </a:t>
            </a:r>
          </a:p>
          <a:p>
            <a:pPr marL="0" indent="0">
              <a:buNone/>
            </a:pPr>
            <a:r>
              <a:rPr lang="nl-BE" dirty="0"/>
              <a:t>[10, 20, [30, 40]]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[10, 20, [100, 40]]</a:t>
            </a:r>
          </a:p>
          <a:p>
            <a:pPr marL="0" indent="0">
              <a:buNone/>
            </a:pPr>
            <a:r>
              <a:rPr lang="nl-BE" dirty="0"/>
              <a:t>[10, 20, [100, 40]]</a:t>
            </a:r>
          </a:p>
          <a:p>
            <a:pPr marL="0" indent="0">
              <a:buNone/>
            </a:pPr>
            <a:r>
              <a:rPr lang="nl-BE" dirty="0"/>
              <a:t>[10, 20, [</a:t>
            </a:r>
            <a:r>
              <a:rPr lang="nl-BE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nl-BE" dirty="0"/>
              <a:t>, 40]]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D9E4A31-0E57-4102-966E-D8B3DB31EAEB}"/>
              </a:ext>
            </a:extLst>
          </p:cNvPr>
          <p:cNvCxnSpPr/>
          <p:nvPr/>
        </p:nvCxnSpPr>
        <p:spPr>
          <a:xfrm>
            <a:off x="5717219" y="1882066"/>
            <a:ext cx="176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6367898-5299-472B-A0B2-998B0A24474A}"/>
              </a:ext>
            </a:extLst>
          </p:cNvPr>
          <p:cNvSpPr txBox="1"/>
          <p:nvPr/>
        </p:nvSpPr>
        <p:spPr>
          <a:xfrm>
            <a:off x="7785717" y="1708443"/>
            <a:ext cx="320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 elementen waarvan derde lijst</a:t>
            </a:r>
          </a:p>
        </p:txBody>
      </p:sp>
    </p:spTree>
    <p:extLst>
      <p:ext uri="{BB962C8B-B14F-4D97-AF65-F5344CB8AC3E}">
        <p14:creationId xmlns:p14="http://schemas.microsoft.com/office/powerpoint/2010/main" val="59763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50BE3C6-BE8E-46F7-A271-E6FEA1A19F0A}"/>
              </a:ext>
            </a:extLst>
          </p:cNvPr>
          <p:cNvSpPr/>
          <p:nvPr/>
        </p:nvSpPr>
        <p:spPr>
          <a:xfrm>
            <a:off x="1420427" y="1482571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4EEE059-231F-49C5-A44E-CB7DEFDE2826}"/>
              </a:ext>
            </a:extLst>
          </p:cNvPr>
          <p:cNvSpPr/>
          <p:nvPr/>
        </p:nvSpPr>
        <p:spPr>
          <a:xfrm>
            <a:off x="1420427" y="2478350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11482C3-B543-436C-B29C-49861B19D0AD}"/>
              </a:ext>
            </a:extLst>
          </p:cNvPr>
          <p:cNvSpPr/>
          <p:nvPr/>
        </p:nvSpPr>
        <p:spPr>
          <a:xfrm>
            <a:off x="1420427" y="3474129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1CCBC2C-6B11-421E-BDF6-5C3295845678}"/>
              </a:ext>
            </a:extLst>
          </p:cNvPr>
          <p:cNvSpPr txBox="1"/>
          <p:nvPr/>
        </p:nvSpPr>
        <p:spPr>
          <a:xfrm flipH="1">
            <a:off x="1492779" y="1113239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F95325F-ED86-4E38-AA35-E435E3906DC8}"/>
              </a:ext>
            </a:extLst>
          </p:cNvPr>
          <p:cNvSpPr txBox="1"/>
          <p:nvPr/>
        </p:nvSpPr>
        <p:spPr>
          <a:xfrm flipH="1">
            <a:off x="1341193" y="2084487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4F20086-EE25-4B06-B5B8-EE87C3C25F16}"/>
              </a:ext>
            </a:extLst>
          </p:cNvPr>
          <p:cNvSpPr txBox="1"/>
          <p:nvPr/>
        </p:nvSpPr>
        <p:spPr>
          <a:xfrm flipH="1">
            <a:off x="1420427" y="3000198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lijst3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169D8FA-2ADA-42A0-9150-82A6F1956185}"/>
              </a:ext>
            </a:extLst>
          </p:cNvPr>
          <p:cNvCxnSpPr/>
          <p:nvPr/>
        </p:nvCxnSpPr>
        <p:spPr>
          <a:xfrm>
            <a:off x="2982897" y="1669002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61D32E10-F2B3-4EDE-B2A7-D7FACA656595}"/>
              </a:ext>
            </a:extLst>
          </p:cNvPr>
          <p:cNvSpPr/>
          <p:nvPr/>
        </p:nvSpPr>
        <p:spPr>
          <a:xfrm>
            <a:off x="5299969" y="1495887"/>
            <a:ext cx="2121763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4FCEA23-E583-4A46-AC0E-25FFB3B52E05}"/>
              </a:ext>
            </a:extLst>
          </p:cNvPr>
          <p:cNvCxnSpPr/>
          <p:nvPr/>
        </p:nvCxnSpPr>
        <p:spPr>
          <a:xfrm>
            <a:off x="5894773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429BA6A-C3DB-4039-B624-1B89B0B6C96C}"/>
              </a:ext>
            </a:extLst>
          </p:cNvPr>
          <p:cNvCxnSpPr/>
          <p:nvPr/>
        </p:nvCxnSpPr>
        <p:spPr>
          <a:xfrm>
            <a:off x="6659732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73AC312-B2C9-499A-AC58-C40342AA23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84381" y="1139872"/>
            <a:ext cx="958788" cy="5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02F8306-3CC6-465F-996E-A99833502888}"/>
              </a:ext>
            </a:extLst>
          </p:cNvPr>
          <p:cNvSpPr/>
          <p:nvPr/>
        </p:nvSpPr>
        <p:spPr>
          <a:xfrm>
            <a:off x="7679184" y="793643"/>
            <a:ext cx="727969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6ADBD947-1035-491A-9EBC-45717C77F07D}"/>
              </a:ext>
            </a:extLst>
          </p:cNvPr>
          <p:cNvCxnSpPr/>
          <p:nvPr/>
        </p:nvCxnSpPr>
        <p:spPr>
          <a:xfrm>
            <a:off x="8035770" y="793643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6A3F017-BA91-42B6-A0D2-4E028D547D2C}"/>
              </a:ext>
            </a:extLst>
          </p:cNvPr>
          <p:cNvSpPr txBox="1"/>
          <p:nvPr/>
        </p:nvSpPr>
        <p:spPr>
          <a:xfrm>
            <a:off x="5371743" y="1472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A414F17-29FC-467D-9DC1-D419202EACB8}"/>
              </a:ext>
            </a:extLst>
          </p:cNvPr>
          <p:cNvSpPr txBox="1"/>
          <p:nvPr/>
        </p:nvSpPr>
        <p:spPr>
          <a:xfrm>
            <a:off x="5973248" y="1455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B95A2D9-E560-4A9B-B8E1-6924E46BE11F}"/>
              </a:ext>
            </a:extLst>
          </p:cNvPr>
          <p:cNvSpPr txBox="1"/>
          <p:nvPr/>
        </p:nvSpPr>
        <p:spPr>
          <a:xfrm>
            <a:off x="7627423" y="770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544FFDD-FE10-4669-9259-82920A14DDF6}"/>
              </a:ext>
            </a:extLst>
          </p:cNvPr>
          <p:cNvSpPr txBox="1"/>
          <p:nvPr/>
        </p:nvSpPr>
        <p:spPr>
          <a:xfrm>
            <a:off x="7988449" y="782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4B36FC98-3512-4330-9E76-BEF0A6F28DD7}"/>
              </a:ext>
            </a:extLst>
          </p:cNvPr>
          <p:cNvCxnSpPr/>
          <p:nvPr/>
        </p:nvCxnSpPr>
        <p:spPr>
          <a:xfrm flipV="1">
            <a:off x="2681056" y="1842116"/>
            <a:ext cx="2618913" cy="81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2667843F-F934-4CBD-8AF3-0332B808EFD3}"/>
              </a:ext>
            </a:extLst>
          </p:cNvPr>
          <p:cNvCxnSpPr/>
          <p:nvPr/>
        </p:nvCxnSpPr>
        <p:spPr>
          <a:xfrm>
            <a:off x="2592280" y="3648722"/>
            <a:ext cx="262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BBBB8B8C-746F-41B0-BED9-61C2B369640A}"/>
              </a:ext>
            </a:extLst>
          </p:cNvPr>
          <p:cNvSpPr/>
          <p:nvPr/>
        </p:nvSpPr>
        <p:spPr>
          <a:xfrm>
            <a:off x="5299969" y="3474129"/>
            <a:ext cx="2327453" cy="417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F56D22BD-D94F-48C8-A65C-A9A1FA76CAC6}"/>
              </a:ext>
            </a:extLst>
          </p:cNvPr>
          <p:cNvSpPr txBox="1"/>
          <p:nvPr/>
        </p:nvSpPr>
        <p:spPr>
          <a:xfrm>
            <a:off x="5464288" y="344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C03B37E-9838-4F0E-8A0B-01F0A2A8DE29}"/>
              </a:ext>
            </a:extLst>
          </p:cNvPr>
          <p:cNvSpPr txBox="1"/>
          <p:nvPr/>
        </p:nvSpPr>
        <p:spPr>
          <a:xfrm>
            <a:off x="6182571" y="345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53173FF-2D14-4C3E-A4E8-1DB229E0A4A5}"/>
              </a:ext>
            </a:extLst>
          </p:cNvPr>
          <p:cNvCxnSpPr/>
          <p:nvPr/>
        </p:nvCxnSpPr>
        <p:spPr>
          <a:xfrm>
            <a:off x="5973248" y="3474129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F5E08E4-B4D6-4F84-96A3-B5B5C3E3773F}"/>
              </a:ext>
            </a:extLst>
          </p:cNvPr>
          <p:cNvCxnSpPr/>
          <p:nvPr/>
        </p:nvCxnSpPr>
        <p:spPr>
          <a:xfrm>
            <a:off x="6747085" y="3446756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34BF47F5-116A-456D-BA74-FD4DE9234834}"/>
              </a:ext>
            </a:extLst>
          </p:cNvPr>
          <p:cNvCxnSpPr>
            <a:endCxn id="22" idx="2"/>
          </p:cNvCxnSpPr>
          <p:nvPr/>
        </p:nvCxnSpPr>
        <p:spPr>
          <a:xfrm flipV="1">
            <a:off x="7244179" y="1151423"/>
            <a:ext cx="953622" cy="253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0C977931-8072-4B06-A0CB-15B14FEE669B}"/>
              </a:ext>
            </a:extLst>
          </p:cNvPr>
          <p:cNvSpPr txBox="1"/>
          <p:nvPr/>
        </p:nvSpPr>
        <p:spPr>
          <a:xfrm flipH="1">
            <a:off x="1856764" y="4856085"/>
            <a:ext cx="39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lijst1[2][0] = 100</a:t>
            </a:r>
          </a:p>
        </p:txBody>
      </p:sp>
    </p:spTree>
    <p:extLst>
      <p:ext uri="{BB962C8B-B14F-4D97-AF65-F5344CB8AC3E}">
        <p14:creationId xmlns:p14="http://schemas.microsoft.com/office/powerpoint/2010/main" val="58424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50BE3C6-BE8E-46F7-A271-E6FEA1A19F0A}"/>
              </a:ext>
            </a:extLst>
          </p:cNvPr>
          <p:cNvSpPr/>
          <p:nvPr/>
        </p:nvSpPr>
        <p:spPr>
          <a:xfrm>
            <a:off x="1420427" y="1482571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4EEE059-231F-49C5-A44E-CB7DEFDE2826}"/>
              </a:ext>
            </a:extLst>
          </p:cNvPr>
          <p:cNvSpPr/>
          <p:nvPr/>
        </p:nvSpPr>
        <p:spPr>
          <a:xfrm>
            <a:off x="1420427" y="2478350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11482C3-B543-436C-B29C-49861B19D0AD}"/>
              </a:ext>
            </a:extLst>
          </p:cNvPr>
          <p:cNvSpPr/>
          <p:nvPr/>
        </p:nvSpPr>
        <p:spPr>
          <a:xfrm>
            <a:off x="1420427" y="3474129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1CCBC2C-6B11-421E-BDF6-5C3295845678}"/>
              </a:ext>
            </a:extLst>
          </p:cNvPr>
          <p:cNvSpPr txBox="1"/>
          <p:nvPr/>
        </p:nvSpPr>
        <p:spPr>
          <a:xfrm flipH="1">
            <a:off x="1492779" y="1113239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F95325F-ED86-4E38-AA35-E435E3906DC8}"/>
              </a:ext>
            </a:extLst>
          </p:cNvPr>
          <p:cNvSpPr txBox="1"/>
          <p:nvPr/>
        </p:nvSpPr>
        <p:spPr>
          <a:xfrm flipH="1">
            <a:off x="1341193" y="2084487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4F20086-EE25-4B06-B5B8-EE87C3C25F16}"/>
              </a:ext>
            </a:extLst>
          </p:cNvPr>
          <p:cNvSpPr txBox="1"/>
          <p:nvPr/>
        </p:nvSpPr>
        <p:spPr>
          <a:xfrm flipH="1">
            <a:off x="1420427" y="3000198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lijst3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169D8FA-2ADA-42A0-9150-82A6F1956185}"/>
              </a:ext>
            </a:extLst>
          </p:cNvPr>
          <p:cNvCxnSpPr/>
          <p:nvPr/>
        </p:nvCxnSpPr>
        <p:spPr>
          <a:xfrm>
            <a:off x="2982897" y="1669002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61D32E10-F2B3-4EDE-B2A7-D7FACA656595}"/>
              </a:ext>
            </a:extLst>
          </p:cNvPr>
          <p:cNvSpPr/>
          <p:nvPr/>
        </p:nvSpPr>
        <p:spPr>
          <a:xfrm>
            <a:off x="5299969" y="1495887"/>
            <a:ext cx="2121763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4FCEA23-E583-4A46-AC0E-25FFB3B52E05}"/>
              </a:ext>
            </a:extLst>
          </p:cNvPr>
          <p:cNvCxnSpPr/>
          <p:nvPr/>
        </p:nvCxnSpPr>
        <p:spPr>
          <a:xfrm>
            <a:off x="5894773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429BA6A-C3DB-4039-B624-1B89B0B6C96C}"/>
              </a:ext>
            </a:extLst>
          </p:cNvPr>
          <p:cNvCxnSpPr/>
          <p:nvPr/>
        </p:nvCxnSpPr>
        <p:spPr>
          <a:xfrm>
            <a:off x="6659732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73AC312-B2C9-499A-AC58-C40342AA23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84381" y="1139872"/>
            <a:ext cx="958788" cy="5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02F8306-3CC6-465F-996E-A99833502888}"/>
              </a:ext>
            </a:extLst>
          </p:cNvPr>
          <p:cNvSpPr/>
          <p:nvPr/>
        </p:nvSpPr>
        <p:spPr>
          <a:xfrm>
            <a:off x="7679184" y="793643"/>
            <a:ext cx="727969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6ADBD947-1035-491A-9EBC-45717C77F07D}"/>
              </a:ext>
            </a:extLst>
          </p:cNvPr>
          <p:cNvCxnSpPr/>
          <p:nvPr/>
        </p:nvCxnSpPr>
        <p:spPr>
          <a:xfrm>
            <a:off x="8035770" y="793643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6A3F017-BA91-42B6-A0D2-4E028D547D2C}"/>
              </a:ext>
            </a:extLst>
          </p:cNvPr>
          <p:cNvSpPr txBox="1"/>
          <p:nvPr/>
        </p:nvSpPr>
        <p:spPr>
          <a:xfrm>
            <a:off x="5371743" y="1472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A414F17-29FC-467D-9DC1-D419202EACB8}"/>
              </a:ext>
            </a:extLst>
          </p:cNvPr>
          <p:cNvSpPr txBox="1"/>
          <p:nvPr/>
        </p:nvSpPr>
        <p:spPr>
          <a:xfrm>
            <a:off x="5973248" y="1455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B95A2D9-E560-4A9B-B8E1-6924E46BE11F}"/>
              </a:ext>
            </a:extLst>
          </p:cNvPr>
          <p:cNvSpPr txBox="1"/>
          <p:nvPr/>
        </p:nvSpPr>
        <p:spPr>
          <a:xfrm>
            <a:off x="7627423" y="770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2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544FFDD-FE10-4669-9259-82920A14DDF6}"/>
              </a:ext>
            </a:extLst>
          </p:cNvPr>
          <p:cNvSpPr txBox="1"/>
          <p:nvPr/>
        </p:nvSpPr>
        <p:spPr>
          <a:xfrm>
            <a:off x="7988449" y="782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4B36FC98-3512-4330-9E76-BEF0A6F28DD7}"/>
              </a:ext>
            </a:extLst>
          </p:cNvPr>
          <p:cNvCxnSpPr/>
          <p:nvPr/>
        </p:nvCxnSpPr>
        <p:spPr>
          <a:xfrm flipV="1">
            <a:off x="2681056" y="1842116"/>
            <a:ext cx="2618913" cy="81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2667843F-F934-4CBD-8AF3-0332B808EFD3}"/>
              </a:ext>
            </a:extLst>
          </p:cNvPr>
          <p:cNvCxnSpPr/>
          <p:nvPr/>
        </p:nvCxnSpPr>
        <p:spPr>
          <a:xfrm>
            <a:off x="2592280" y="3648722"/>
            <a:ext cx="262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BBBB8B8C-746F-41B0-BED9-61C2B369640A}"/>
              </a:ext>
            </a:extLst>
          </p:cNvPr>
          <p:cNvSpPr/>
          <p:nvPr/>
        </p:nvSpPr>
        <p:spPr>
          <a:xfrm>
            <a:off x="5299969" y="3474129"/>
            <a:ext cx="2327453" cy="417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F56D22BD-D94F-48C8-A65C-A9A1FA76CAC6}"/>
              </a:ext>
            </a:extLst>
          </p:cNvPr>
          <p:cNvSpPr txBox="1"/>
          <p:nvPr/>
        </p:nvSpPr>
        <p:spPr>
          <a:xfrm>
            <a:off x="5464288" y="344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C03B37E-9838-4F0E-8A0B-01F0A2A8DE29}"/>
              </a:ext>
            </a:extLst>
          </p:cNvPr>
          <p:cNvSpPr txBox="1"/>
          <p:nvPr/>
        </p:nvSpPr>
        <p:spPr>
          <a:xfrm>
            <a:off x="6182571" y="345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53173FF-2D14-4C3E-A4E8-1DB229E0A4A5}"/>
              </a:ext>
            </a:extLst>
          </p:cNvPr>
          <p:cNvCxnSpPr/>
          <p:nvPr/>
        </p:nvCxnSpPr>
        <p:spPr>
          <a:xfrm>
            <a:off x="5973248" y="3474129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F5E08E4-B4D6-4F84-96A3-B5B5C3E3773F}"/>
              </a:ext>
            </a:extLst>
          </p:cNvPr>
          <p:cNvCxnSpPr/>
          <p:nvPr/>
        </p:nvCxnSpPr>
        <p:spPr>
          <a:xfrm>
            <a:off x="6747085" y="3446756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34BF47F5-116A-456D-BA74-FD4DE9234834}"/>
              </a:ext>
            </a:extLst>
          </p:cNvPr>
          <p:cNvCxnSpPr>
            <a:endCxn id="22" idx="2"/>
          </p:cNvCxnSpPr>
          <p:nvPr/>
        </p:nvCxnSpPr>
        <p:spPr>
          <a:xfrm flipV="1">
            <a:off x="7244179" y="1151423"/>
            <a:ext cx="953622" cy="253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9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8B577-198B-4618-ACFB-5C6A0999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Alias versie kopie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deep</a:t>
            </a:r>
            <a:r>
              <a:rPr lang="nl-BE" dirty="0">
                <a:sym typeface="Wingdings" panose="05000000000000000000" pitchFamily="2" charset="2"/>
              </a:rPr>
              <a:t> kopie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AEFE56-2686-46CF-AC51-30AB224B9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deepcopy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657DA4-385C-48E9-BD20-1A8DBAA6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4938" y="3539015"/>
            <a:ext cx="5181600" cy="2355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dirty="0"/>
              <a:t>[10, 20, [30, 40]]</a:t>
            </a:r>
          </a:p>
          <a:p>
            <a:pPr marL="0" indent="0">
              <a:buNone/>
            </a:pPr>
            <a:r>
              <a:rPr lang="nl-BE" dirty="0"/>
              <a:t>[10, 20, [30, 40]] </a:t>
            </a:r>
          </a:p>
          <a:p>
            <a:pPr marL="0" indent="0">
              <a:buNone/>
            </a:pPr>
            <a:r>
              <a:rPr lang="nl-BE" dirty="0"/>
              <a:t>[10, 20, [30, 40]]</a:t>
            </a:r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[10, 20, [100, 40]]</a:t>
            </a:r>
          </a:p>
          <a:p>
            <a:pPr marL="0" indent="0">
              <a:buNone/>
            </a:pPr>
            <a:r>
              <a:rPr lang="nl-BE" dirty="0"/>
              <a:t>[10, 20, [100, 40]]</a:t>
            </a:r>
          </a:p>
          <a:p>
            <a:pPr marL="0" indent="0">
              <a:buNone/>
            </a:pPr>
            <a:r>
              <a:rPr lang="nl-BE" dirty="0"/>
              <a:t>[10, 20, [</a:t>
            </a:r>
            <a:r>
              <a:rPr lang="nl-BE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nl-BE" dirty="0"/>
              <a:t>, 40]] </a:t>
            </a:r>
          </a:p>
        </p:txBody>
      </p:sp>
    </p:spTree>
    <p:extLst>
      <p:ext uri="{BB962C8B-B14F-4D97-AF65-F5344CB8AC3E}">
        <p14:creationId xmlns:p14="http://schemas.microsoft.com/office/powerpoint/2010/main" val="221161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50BE3C6-BE8E-46F7-A271-E6FEA1A19F0A}"/>
              </a:ext>
            </a:extLst>
          </p:cNvPr>
          <p:cNvSpPr/>
          <p:nvPr/>
        </p:nvSpPr>
        <p:spPr>
          <a:xfrm>
            <a:off x="1420427" y="1482571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4EEE059-231F-49C5-A44E-CB7DEFDE2826}"/>
              </a:ext>
            </a:extLst>
          </p:cNvPr>
          <p:cNvSpPr/>
          <p:nvPr/>
        </p:nvSpPr>
        <p:spPr>
          <a:xfrm>
            <a:off x="1420427" y="2478350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11482C3-B543-436C-B29C-49861B19D0AD}"/>
              </a:ext>
            </a:extLst>
          </p:cNvPr>
          <p:cNvSpPr/>
          <p:nvPr/>
        </p:nvSpPr>
        <p:spPr>
          <a:xfrm>
            <a:off x="1420427" y="3474129"/>
            <a:ext cx="1757779" cy="417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1CCBC2C-6B11-421E-BDF6-5C3295845678}"/>
              </a:ext>
            </a:extLst>
          </p:cNvPr>
          <p:cNvSpPr txBox="1"/>
          <p:nvPr/>
        </p:nvSpPr>
        <p:spPr>
          <a:xfrm flipH="1">
            <a:off x="1492779" y="1113239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F95325F-ED86-4E38-AA35-E435E3906DC8}"/>
              </a:ext>
            </a:extLst>
          </p:cNvPr>
          <p:cNvSpPr txBox="1"/>
          <p:nvPr/>
        </p:nvSpPr>
        <p:spPr>
          <a:xfrm flipH="1">
            <a:off x="1341193" y="2084487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4F20086-EE25-4B06-B5B8-EE87C3C25F16}"/>
              </a:ext>
            </a:extLst>
          </p:cNvPr>
          <p:cNvSpPr txBox="1"/>
          <p:nvPr/>
        </p:nvSpPr>
        <p:spPr>
          <a:xfrm flipH="1">
            <a:off x="1420427" y="3000198"/>
            <a:ext cx="19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lijst3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169D8FA-2ADA-42A0-9150-82A6F1956185}"/>
              </a:ext>
            </a:extLst>
          </p:cNvPr>
          <p:cNvCxnSpPr/>
          <p:nvPr/>
        </p:nvCxnSpPr>
        <p:spPr>
          <a:xfrm>
            <a:off x="2982897" y="1669002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61D32E10-F2B3-4EDE-B2A7-D7FACA656595}"/>
              </a:ext>
            </a:extLst>
          </p:cNvPr>
          <p:cNvSpPr/>
          <p:nvPr/>
        </p:nvSpPr>
        <p:spPr>
          <a:xfrm>
            <a:off x="5299969" y="1495887"/>
            <a:ext cx="2121763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4FCEA23-E583-4A46-AC0E-25FFB3B52E05}"/>
              </a:ext>
            </a:extLst>
          </p:cNvPr>
          <p:cNvCxnSpPr/>
          <p:nvPr/>
        </p:nvCxnSpPr>
        <p:spPr>
          <a:xfrm>
            <a:off x="5894773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429BA6A-C3DB-4039-B624-1B89B0B6C96C}"/>
              </a:ext>
            </a:extLst>
          </p:cNvPr>
          <p:cNvCxnSpPr/>
          <p:nvPr/>
        </p:nvCxnSpPr>
        <p:spPr>
          <a:xfrm>
            <a:off x="6659732" y="1495887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73AC312-B2C9-499A-AC58-C40342AA23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84381" y="1139872"/>
            <a:ext cx="958788" cy="5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02F8306-3CC6-465F-996E-A99833502888}"/>
              </a:ext>
            </a:extLst>
          </p:cNvPr>
          <p:cNvSpPr/>
          <p:nvPr/>
        </p:nvSpPr>
        <p:spPr>
          <a:xfrm>
            <a:off x="7679184" y="793643"/>
            <a:ext cx="727969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6ADBD947-1035-491A-9EBC-45717C77F07D}"/>
              </a:ext>
            </a:extLst>
          </p:cNvPr>
          <p:cNvCxnSpPr/>
          <p:nvPr/>
        </p:nvCxnSpPr>
        <p:spPr>
          <a:xfrm>
            <a:off x="8035770" y="793643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6A3F017-BA91-42B6-A0D2-4E028D547D2C}"/>
              </a:ext>
            </a:extLst>
          </p:cNvPr>
          <p:cNvSpPr txBox="1"/>
          <p:nvPr/>
        </p:nvSpPr>
        <p:spPr>
          <a:xfrm>
            <a:off x="5371743" y="1472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A414F17-29FC-467D-9DC1-D419202EACB8}"/>
              </a:ext>
            </a:extLst>
          </p:cNvPr>
          <p:cNvSpPr txBox="1"/>
          <p:nvPr/>
        </p:nvSpPr>
        <p:spPr>
          <a:xfrm>
            <a:off x="5973248" y="1455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B95A2D9-E560-4A9B-B8E1-6924E46BE11F}"/>
              </a:ext>
            </a:extLst>
          </p:cNvPr>
          <p:cNvSpPr txBox="1"/>
          <p:nvPr/>
        </p:nvSpPr>
        <p:spPr>
          <a:xfrm>
            <a:off x="7627423" y="770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544FFDD-FE10-4669-9259-82920A14DDF6}"/>
              </a:ext>
            </a:extLst>
          </p:cNvPr>
          <p:cNvSpPr txBox="1"/>
          <p:nvPr/>
        </p:nvSpPr>
        <p:spPr>
          <a:xfrm>
            <a:off x="7988449" y="782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4B36FC98-3512-4330-9E76-BEF0A6F28DD7}"/>
              </a:ext>
            </a:extLst>
          </p:cNvPr>
          <p:cNvCxnSpPr/>
          <p:nvPr/>
        </p:nvCxnSpPr>
        <p:spPr>
          <a:xfrm flipV="1">
            <a:off x="2681056" y="1842116"/>
            <a:ext cx="2618913" cy="81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2667843F-F934-4CBD-8AF3-0332B808EFD3}"/>
              </a:ext>
            </a:extLst>
          </p:cNvPr>
          <p:cNvCxnSpPr/>
          <p:nvPr/>
        </p:nvCxnSpPr>
        <p:spPr>
          <a:xfrm>
            <a:off x="2592280" y="3648722"/>
            <a:ext cx="262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BBBB8B8C-746F-41B0-BED9-61C2B369640A}"/>
              </a:ext>
            </a:extLst>
          </p:cNvPr>
          <p:cNvSpPr/>
          <p:nvPr/>
        </p:nvSpPr>
        <p:spPr>
          <a:xfrm>
            <a:off x="5299969" y="3474129"/>
            <a:ext cx="2327453" cy="417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F56D22BD-D94F-48C8-A65C-A9A1FA76CAC6}"/>
              </a:ext>
            </a:extLst>
          </p:cNvPr>
          <p:cNvSpPr txBox="1"/>
          <p:nvPr/>
        </p:nvSpPr>
        <p:spPr>
          <a:xfrm>
            <a:off x="5464288" y="344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C03B37E-9838-4F0E-8A0B-01F0A2A8DE29}"/>
              </a:ext>
            </a:extLst>
          </p:cNvPr>
          <p:cNvSpPr txBox="1"/>
          <p:nvPr/>
        </p:nvSpPr>
        <p:spPr>
          <a:xfrm>
            <a:off x="6182571" y="345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53173FF-2D14-4C3E-A4E8-1DB229E0A4A5}"/>
              </a:ext>
            </a:extLst>
          </p:cNvPr>
          <p:cNvCxnSpPr/>
          <p:nvPr/>
        </p:nvCxnSpPr>
        <p:spPr>
          <a:xfrm>
            <a:off x="5973248" y="3474129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F5E08E4-B4D6-4F84-96A3-B5B5C3E3773F}"/>
              </a:ext>
            </a:extLst>
          </p:cNvPr>
          <p:cNvCxnSpPr/>
          <p:nvPr/>
        </p:nvCxnSpPr>
        <p:spPr>
          <a:xfrm>
            <a:off x="6747085" y="3446756"/>
            <a:ext cx="0" cy="4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0A323768-9F02-4F61-B7E6-2F38D0CFE487}"/>
              </a:ext>
            </a:extLst>
          </p:cNvPr>
          <p:cNvSpPr/>
          <p:nvPr/>
        </p:nvSpPr>
        <p:spPr>
          <a:xfrm>
            <a:off x="8318377" y="3542190"/>
            <a:ext cx="914400" cy="346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B9BF130-259A-47C1-9160-5A10906D7DEA}"/>
              </a:ext>
            </a:extLst>
          </p:cNvPr>
          <p:cNvCxnSpPr>
            <a:endCxn id="8" idx="1"/>
          </p:cNvCxnSpPr>
          <p:nvPr/>
        </p:nvCxnSpPr>
        <p:spPr>
          <a:xfrm>
            <a:off x="7173157" y="3648722"/>
            <a:ext cx="1145220" cy="6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ABC2029-A2AA-42C5-A0FD-CEBA9625B217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775577" y="3542190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8BAAB370-9669-4933-9501-B13A509AF01E}"/>
              </a:ext>
            </a:extLst>
          </p:cNvPr>
          <p:cNvSpPr txBox="1"/>
          <p:nvPr/>
        </p:nvSpPr>
        <p:spPr>
          <a:xfrm>
            <a:off x="8318377" y="3530638"/>
            <a:ext cx="49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/>
              <a:t>30</a:t>
            </a:r>
            <a:endParaRPr lang="nl-BE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310D5AF-F6A5-4DE8-8C61-DD666B889AB0}"/>
              </a:ext>
            </a:extLst>
          </p:cNvPr>
          <p:cNvSpPr txBox="1"/>
          <p:nvPr/>
        </p:nvSpPr>
        <p:spPr>
          <a:xfrm>
            <a:off x="8744448" y="3519087"/>
            <a:ext cx="58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614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93DB5-B7BF-4AAF-8E9A-6EAC224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 als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6A201-2C2A-49D3-9B9A-E86257A2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30,40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91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DBFD7-0F85-41F6-8756-57C3C77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F0D47-832C-4203-A9BE-066E2965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Geordende verzameling van elementen</a:t>
            </a:r>
          </a:p>
          <a:p>
            <a:pPr lvl="1"/>
            <a:r>
              <a:rPr lang="nl-BE" dirty="0"/>
              <a:t>Elementen worden geordend door middel van index van 0 tot en met “aantal elementen”-1</a:t>
            </a:r>
          </a:p>
          <a:p>
            <a:pPr lvl="1"/>
            <a:r>
              <a:rPr lang="nl-BE" dirty="0" err="1"/>
              <a:t>Elmenten</a:t>
            </a:r>
            <a:r>
              <a:rPr lang="nl-BE" dirty="0"/>
              <a:t> kunnen van verschillend type zijn</a:t>
            </a:r>
          </a:p>
          <a:p>
            <a:pPr lvl="2"/>
            <a:r>
              <a:rPr lang="nl-BE" dirty="0"/>
              <a:t>Getallen</a:t>
            </a:r>
          </a:p>
          <a:p>
            <a:pPr lvl="2"/>
            <a:r>
              <a:rPr lang="nl-BE" dirty="0"/>
              <a:t>Strings</a:t>
            </a:r>
          </a:p>
          <a:p>
            <a:pPr lvl="2"/>
            <a:r>
              <a:rPr lang="nl-BE" dirty="0"/>
              <a:t>Lijsten</a:t>
            </a:r>
          </a:p>
          <a:p>
            <a:pPr lvl="2"/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681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EC64-45D8-495D-9F2F-599F851D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Interne voorstelling lijst/alias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88B8E-53E8-42AC-97C3-DC6D0A2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aLijst</a:t>
            </a:r>
            <a:r>
              <a:rPr lang="nl-BE" dirty="0"/>
              <a:t> = [10,20,30,40]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284C94-B095-4A14-A32B-8EE3C8AE0CBD}"/>
              </a:ext>
            </a:extLst>
          </p:cNvPr>
          <p:cNvSpPr/>
          <p:nvPr/>
        </p:nvSpPr>
        <p:spPr>
          <a:xfrm>
            <a:off x="1207363" y="3071674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A0B782A-13BF-4EF5-928D-9DB772D7106A}"/>
              </a:ext>
            </a:extLst>
          </p:cNvPr>
          <p:cNvSpPr txBox="1"/>
          <p:nvPr/>
        </p:nvSpPr>
        <p:spPr>
          <a:xfrm>
            <a:off x="1207363" y="2752071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aLijst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A39DED-FCC9-4299-A806-87DB772BE94F}"/>
              </a:ext>
            </a:extLst>
          </p:cNvPr>
          <p:cNvSpPr/>
          <p:nvPr/>
        </p:nvSpPr>
        <p:spPr>
          <a:xfrm>
            <a:off x="5228948" y="3121403"/>
            <a:ext cx="2041864" cy="307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E109BD6-2D63-482A-B902-5851BB5C4D5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249880" y="3121403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AD69C6-8A0F-460C-A804-45B28D1B8E8E}"/>
              </a:ext>
            </a:extLst>
          </p:cNvPr>
          <p:cNvCxnSpPr/>
          <p:nvPr/>
        </p:nvCxnSpPr>
        <p:spPr>
          <a:xfrm>
            <a:off x="570982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495E14E-7E66-4988-88D3-56C3B709F5E6}"/>
              </a:ext>
            </a:extLst>
          </p:cNvPr>
          <p:cNvCxnSpPr/>
          <p:nvPr/>
        </p:nvCxnSpPr>
        <p:spPr>
          <a:xfrm>
            <a:off x="674111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A3A3AC-1A68-4B4A-8357-A1D1F7F36741}"/>
              </a:ext>
            </a:extLst>
          </p:cNvPr>
          <p:cNvSpPr txBox="1"/>
          <p:nvPr/>
        </p:nvSpPr>
        <p:spPr>
          <a:xfrm>
            <a:off x="5254854" y="3078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89FBEF-98E7-445C-B04D-AE8ABE834F2E}"/>
              </a:ext>
            </a:extLst>
          </p:cNvPr>
          <p:cNvSpPr txBox="1"/>
          <p:nvPr/>
        </p:nvSpPr>
        <p:spPr>
          <a:xfrm>
            <a:off x="5782348" y="309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DC1C73-5D0E-43A3-AEB4-9E48229C38D6}"/>
              </a:ext>
            </a:extLst>
          </p:cNvPr>
          <p:cNvSpPr txBox="1"/>
          <p:nvPr/>
        </p:nvSpPr>
        <p:spPr>
          <a:xfrm>
            <a:off x="6249880" y="3087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59AEB-F630-4C23-9D0C-4F1CF587F000}"/>
              </a:ext>
            </a:extLst>
          </p:cNvPr>
          <p:cNvSpPr txBox="1"/>
          <p:nvPr/>
        </p:nvSpPr>
        <p:spPr>
          <a:xfrm>
            <a:off x="6702713" y="3088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D34828-B86E-410E-98A8-F84CE5A032CB}"/>
              </a:ext>
            </a:extLst>
          </p:cNvPr>
          <p:cNvSpPr txBox="1"/>
          <p:nvPr/>
        </p:nvSpPr>
        <p:spPr>
          <a:xfrm>
            <a:off x="2140536" y="3059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8FD1288-2E79-4CF6-9E47-7BBD8D780132}"/>
              </a:ext>
            </a:extLst>
          </p:cNvPr>
          <p:cNvCxnSpPr/>
          <p:nvPr/>
        </p:nvCxnSpPr>
        <p:spPr>
          <a:xfrm>
            <a:off x="3290210" y="3140060"/>
            <a:ext cx="193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AAEE769-AF8B-4A10-89F0-5C588E2D4AA5}"/>
              </a:ext>
            </a:extLst>
          </p:cNvPr>
          <p:cNvSpPr txBox="1">
            <a:spLocks/>
          </p:cNvSpPr>
          <p:nvPr/>
        </p:nvSpPr>
        <p:spPr>
          <a:xfrm>
            <a:off x="733900" y="3839700"/>
            <a:ext cx="10515600" cy="145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parameterbinding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08B59AC-FDD8-4EC7-9A14-08263B95E914}"/>
              </a:ext>
            </a:extLst>
          </p:cNvPr>
          <p:cNvSpPr/>
          <p:nvPr/>
        </p:nvSpPr>
        <p:spPr>
          <a:xfrm>
            <a:off x="1057460" y="4690578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2ED7E3-8F44-4D62-BCB7-8CA727FB7BC9}"/>
              </a:ext>
            </a:extLst>
          </p:cNvPr>
          <p:cNvSpPr txBox="1"/>
          <p:nvPr/>
        </p:nvSpPr>
        <p:spPr>
          <a:xfrm>
            <a:off x="1057460" y="4293711"/>
            <a:ext cx="86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parLijst</a:t>
            </a:r>
            <a:endParaRPr lang="nl-BE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266E916-D9D2-4D5B-A7B4-F919F562C27A}"/>
              </a:ext>
            </a:extLst>
          </p:cNvPr>
          <p:cNvCxnSpPr/>
          <p:nvPr/>
        </p:nvCxnSpPr>
        <p:spPr>
          <a:xfrm flipV="1">
            <a:off x="3062796" y="3429000"/>
            <a:ext cx="2166152" cy="14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810A0DE-83B2-4177-B074-F71429809D7D}"/>
              </a:ext>
            </a:extLst>
          </p:cNvPr>
          <p:cNvSpPr txBox="1"/>
          <p:nvPr/>
        </p:nvSpPr>
        <p:spPr>
          <a:xfrm>
            <a:off x="1715602" y="46905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</p:spTree>
    <p:extLst>
      <p:ext uri="{BB962C8B-B14F-4D97-AF65-F5344CB8AC3E}">
        <p14:creationId xmlns:p14="http://schemas.microsoft.com/office/powerpoint/2010/main" val="143963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93DB5-B7BF-4AAF-8E9A-6EAC224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 als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6A201-2C2A-49D3-9B9A-E86257A2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84CD068-BCC1-4903-B78E-6CC6F0CC7A56}"/>
              </a:ext>
            </a:extLst>
          </p:cNvPr>
          <p:cNvSpPr/>
          <p:nvPr/>
        </p:nvSpPr>
        <p:spPr>
          <a:xfrm>
            <a:off x="6844683" y="4323425"/>
            <a:ext cx="4341181" cy="19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100</a:t>
            </a:r>
          </a:p>
          <a:p>
            <a:pPr algn="ctr"/>
            <a:r>
              <a:rPr lang="nl-BE"/>
              <a:t>[0, 0, 0, 0]</a:t>
            </a:r>
          </a:p>
        </p:txBody>
      </p:sp>
    </p:spTree>
    <p:extLst>
      <p:ext uri="{BB962C8B-B14F-4D97-AF65-F5344CB8AC3E}">
        <p14:creationId xmlns:p14="http://schemas.microsoft.com/office/powerpoint/2010/main" val="216392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51F55-903F-4952-945F-653375C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Alternatieve mogelijkheden om lijsten te initialiseren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FB819-A425-4114-A60B-EE9F14B9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018"/>
          </a:xfrm>
        </p:spPr>
        <p:txBody>
          <a:bodyPr>
            <a:normAutofit lnSpcReduction="10000"/>
          </a:bodyPr>
          <a:lstStyle/>
          <a:p>
            <a:r>
              <a:rPr lang="nl-BE">
                <a:solidFill>
                  <a:schemeClr val="accent1"/>
                </a:solidFill>
              </a:rPr>
              <a:t>list() </a:t>
            </a:r>
            <a:r>
              <a:rPr lang="nl-BE">
                <a:solidFill>
                  <a:schemeClr val="accent1"/>
                </a:solidFill>
                <a:sym typeface="Wingdings" panose="05000000000000000000" pitchFamily="2" charset="2"/>
              </a:rPr>
              <a:t> lege lijst dus []</a:t>
            </a:r>
            <a:endParaRPr lang="nl-BE">
              <a:solidFill>
                <a:schemeClr val="accent1"/>
              </a:solidFill>
            </a:endParaRPr>
          </a:p>
          <a:p>
            <a:r>
              <a:rPr lang="nl-BE" dirty="0">
                <a:solidFill>
                  <a:schemeClr val="accent1"/>
                </a:solidFill>
              </a:rPr>
              <a:t>lijst = list(range(1,11)) </a:t>
            </a:r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 [1,2,3,4,5,6,7,8,9,10]</a:t>
            </a:r>
          </a:p>
          <a:p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lijst = [x * x </a:t>
            </a:r>
            <a:r>
              <a:rPr lang="nl-BE" dirty="0" err="1">
                <a:solidFill>
                  <a:schemeClr val="accent1"/>
                </a:solidFill>
                <a:sym typeface="Wingdings" panose="05000000000000000000" pitchFamily="2" charset="2"/>
              </a:rPr>
              <a:t>for</a:t>
            </a:r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 x in range(1,10)]  [1,4,9,16,25,36,49,64,81,100]</a:t>
            </a:r>
          </a:p>
          <a:p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lijst = [x * x </a:t>
            </a:r>
            <a:r>
              <a:rPr lang="nl-BE" dirty="0" err="1">
                <a:solidFill>
                  <a:schemeClr val="accent1"/>
                </a:solidFill>
                <a:sym typeface="Wingdings" panose="05000000000000000000" pitchFamily="2" charset="2"/>
              </a:rPr>
              <a:t>for</a:t>
            </a:r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 x in range(1,10) </a:t>
            </a:r>
            <a:r>
              <a:rPr lang="nl-BE" dirty="0" err="1">
                <a:solidFill>
                  <a:schemeClr val="accent1"/>
                </a:solidFill>
                <a:sym typeface="Wingdings" panose="05000000000000000000" pitchFamily="2" charset="2"/>
              </a:rPr>
              <a:t>if</a:t>
            </a:r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 x%2 == 0]  [4,16,36,64,100]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83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020-9DC7-4345-B9E9-8E91AD00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 in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F70079-5C3F-4F34-BF51-C839EBE3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Elementen worden opgesomd tussen rechte haken onderling gescheiden door komma</a:t>
            </a:r>
          </a:p>
          <a:p>
            <a:r>
              <a:rPr lang="nl-BE" dirty="0"/>
              <a:t>Voorbeelden</a:t>
            </a:r>
          </a:p>
          <a:p>
            <a:pPr lvl="1"/>
            <a:r>
              <a:rPr lang="nl-BE" dirty="0" err="1"/>
              <a:t>getallenLijst</a:t>
            </a:r>
            <a:r>
              <a:rPr lang="nl-BE" dirty="0"/>
              <a:t> =  [1,2,3,4,5,6]</a:t>
            </a:r>
          </a:p>
          <a:p>
            <a:pPr lvl="1"/>
            <a:r>
              <a:rPr lang="nl-BE" dirty="0" err="1"/>
              <a:t>namenLijst</a:t>
            </a:r>
            <a:r>
              <a:rPr lang="nl-BE" dirty="0"/>
              <a:t> = [“</a:t>
            </a:r>
            <a:r>
              <a:rPr lang="nl-BE" dirty="0" err="1"/>
              <a:t>ann</a:t>
            </a:r>
            <a:r>
              <a:rPr lang="nl-BE" dirty="0"/>
              <a:t>”,”jan”,”</a:t>
            </a:r>
            <a:r>
              <a:rPr lang="nl-BE" dirty="0" err="1"/>
              <a:t>bert</a:t>
            </a:r>
            <a:r>
              <a:rPr lang="nl-BE" dirty="0"/>
              <a:t>”]</a:t>
            </a:r>
          </a:p>
          <a:p>
            <a:pPr lvl="1"/>
            <a:r>
              <a:rPr lang="nl-BE" dirty="0" err="1"/>
              <a:t>rareLijst</a:t>
            </a:r>
            <a:r>
              <a:rPr lang="nl-BE" dirty="0"/>
              <a:t> = [1,2,3,”bert”,”ann”,5]</a:t>
            </a:r>
          </a:p>
          <a:p>
            <a:r>
              <a:rPr lang="nl-BE" dirty="0"/>
              <a:t>Verwijzen naar individueel element van lijst met N elementen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lijst[index]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Van links naar rechts indexering van 0..N-1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Van rechts naar links indexering van -1 … -N</a:t>
            </a:r>
          </a:p>
          <a:p>
            <a:r>
              <a:rPr lang="nl-BE" dirty="0">
                <a:sym typeface="Wingdings" panose="05000000000000000000" pitchFamily="2" charset="2"/>
              </a:rPr>
              <a:t>Nagaan of element voorkomt  x 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nl-BE" dirty="0">
                <a:sym typeface="Wingdings" panose="05000000000000000000" pitchFamily="2" charset="2"/>
              </a:rPr>
              <a:t> lijst</a:t>
            </a:r>
          </a:p>
          <a:p>
            <a:r>
              <a:rPr lang="nl-BE" dirty="0">
                <a:sym typeface="Wingdings" panose="05000000000000000000" pitchFamily="2" charset="2"/>
              </a:rPr>
              <a:t>Nagaan of element niet voorkomt  x </a:t>
            </a:r>
            <a:r>
              <a:rPr lang="nl-BE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nl-BE" dirty="0">
                <a:sym typeface="Wingdings" panose="05000000000000000000" pitchFamily="2" charset="2"/>
              </a:rPr>
              <a:t>lijst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385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10D46-5D15-484E-9872-25EB178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Sublist</a:t>
            </a:r>
            <a:r>
              <a:rPr lang="nl-BE" dirty="0"/>
              <a:t> of deellijst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DD68B-F061-4887-8970-D17A5AD6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#vanaf index 1 tot en met index 3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#negatieve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indexing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betekent #indexering van achter naar voor beginnend met -1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[2, 3, 4]</a:t>
            </a:r>
          </a:p>
          <a:p>
            <a:pPr marL="0" indent="0">
              <a:buNone/>
            </a:pPr>
            <a:r>
              <a:rPr lang="nl-BE" dirty="0"/>
              <a:t>[2, 3, 4]</a:t>
            </a:r>
          </a:p>
        </p:txBody>
      </p:sp>
    </p:spTree>
    <p:extLst>
      <p:ext uri="{BB962C8B-B14F-4D97-AF65-F5344CB8AC3E}">
        <p14:creationId xmlns:p14="http://schemas.microsoft.com/office/powerpoint/2010/main" val="1753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E58E4-706F-4536-A2D2-E8A7139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Lijsten optellen met +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E3161-718B-4ABE-A896-6A769B28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lijst1 = [1,2,3,4,5]</a:t>
            </a:r>
          </a:p>
          <a:p>
            <a:pPr marL="0" indent="0">
              <a:buNone/>
            </a:pPr>
            <a:r>
              <a:rPr lang="nl-BE" dirty="0"/>
              <a:t>lijst2 = [10,20,30,40]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lijst3 = lijst1 + lijst2 </a:t>
            </a:r>
            <a:r>
              <a:rPr lang="nl-BE" dirty="0">
                <a:sym typeface="Wingdings" panose="05000000000000000000" pitchFamily="2" charset="2"/>
              </a:rPr>
              <a:t> lijst3 = [1,2,3,4,5,10,20,30,40]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lijst1 += [6]  lijst1 = [1,2,3,4,5,6]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lijst1 += “zes”  [1, 2, 3, 4, 5, 6, '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', 'e', 's’]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lijst1 += [“zes”] [1, 2, 3, 4, 5, 6, '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', 'e', ‘</a:t>
            </a:r>
            <a:r>
              <a:rPr lang="nl-BE" dirty="0" err="1">
                <a:sym typeface="Wingdings" panose="05000000000000000000" pitchFamily="2" charset="2"/>
              </a:rPr>
              <a:t>s’,”zes</a:t>
            </a:r>
            <a:r>
              <a:rPr lang="nl-BE" dirty="0">
                <a:sym typeface="Wingdings" panose="05000000000000000000" pitchFamily="2" charset="2"/>
              </a:rPr>
              <a:t>”]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948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7C105-42C2-402E-BFF3-677464F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basisfuncties met als parameter een lijst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9553654-EAEE-4295-AB7C-A3A2AF6D8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1574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362407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440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6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len</a:t>
                      </a:r>
                      <a:r>
                        <a:rPr lang="nl-BE" dirty="0"/>
                        <a:t>(lijst)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Aantal elementen van lijst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max(lijst)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Grootste element van een lijst (operator 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3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min(lijst)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Kleinste element van een lijst (operator &lt;)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sum</a:t>
                      </a:r>
                      <a:r>
                        <a:rPr lang="nl-BE" dirty="0"/>
                        <a:t>(lijst)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Som van elementen (operator 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9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1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88D6-7028-4A6E-8DC9-8844E3E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116550"/>
            <a:ext cx="10515600" cy="1325563"/>
          </a:xfrm>
        </p:spPr>
        <p:txBody>
          <a:bodyPr/>
          <a:lstStyle/>
          <a:p>
            <a:r>
              <a:rPr lang="nl-BE" dirty="0"/>
              <a:t>Enkele methodes op een lijst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D902A07-813F-441E-914A-68083BD7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987144"/>
              </p:ext>
            </p:extLst>
          </p:nvPr>
        </p:nvGraphicFramePr>
        <p:xfrm>
          <a:off x="385439" y="960410"/>
          <a:ext cx="10515600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420547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523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append</a:t>
                      </a:r>
                      <a:r>
                        <a:rPr lang="nl-BE" sz="1600" dirty="0"/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Voegt nieuw element achteraan de lijst toe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7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lijst1.</a:t>
                      </a:r>
                      <a:r>
                        <a:rPr lang="nl-B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extend</a:t>
                      </a:r>
                      <a:r>
                        <a:rPr lang="nl-BE" sz="1600" dirty="0"/>
                        <a:t>(lijst2)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Alle elementen van lijst2 worden in de volgorde dat ze voorkomen in lijst2 achteraan lijst 1 toegevoegd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insert</a:t>
                      </a:r>
                      <a:r>
                        <a:rPr lang="nl-BE" sz="1600" dirty="0"/>
                        <a:t>(</a:t>
                      </a:r>
                      <a:r>
                        <a:rPr lang="nl-BE" sz="1600" dirty="0" err="1"/>
                        <a:t>i,element</a:t>
                      </a:r>
                      <a:r>
                        <a:rPr lang="nl-BE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Voegt element toe op index i, alle elementen vanaf i schuiven 1 positie op naar rechts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6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remove</a:t>
                      </a:r>
                      <a:r>
                        <a:rPr lang="nl-BE" sz="1600" dirty="0"/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Verwijdert eerste voorkomen van element uit lijst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pop</a:t>
                      </a:r>
                      <a:r>
                        <a:rPr lang="nl-BE" sz="1600" dirty="0"/>
                        <a:t>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Verwijdert element op index i en geeft het verwijderde element terug als resultaat van deze functie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pop</a:t>
                      </a:r>
                      <a:r>
                        <a:rPr lang="nl-BE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/>
                        <a:t>Verwijdert laatste element geeft het verwijderde element terug als resultaat van deze functie</a:t>
                      </a:r>
                    </a:p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index</a:t>
                      </a:r>
                      <a:r>
                        <a:rPr lang="nl-BE" sz="1600" dirty="0"/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Geeft index van het eerste voorkomen van element in de lijst, </a:t>
                      </a:r>
                      <a:r>
                        <a:rPr lang="nl-BE" sz="1600" dirty="0" err="1"/>
                        <a:t>runtime</a:t>
                      </a:r>
                      <a:r>
                        <a:rPr lang="nl-BE" sz="1600" dirty="0"/>
                        <a:t> error als het element niet voorkomt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</a:t>
                      </a:r>
                      <a:r>
                        <a:rPr lang="nl-BE" sz="1600" dirty="0"/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Geeft aantal voorkomens van element in de lijst terug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0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sort</a:t>
                      </a:r>
                      <a:r>
                        <a:rPr lang="nl-BE" sz="1600" dirty="0"/>
                        <a:t>()</a:t>
                      </a:r>
                    </a:p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sort</a:t>
                      </a:r>
                      <a:r>
                        <a:rPr lang="nl-BE" sz="1600" dirty="0"/>
                        <a:t>(</a:t>
                      </a:r>
                      <a:r>
                        <a:rPr lang="nl-BE" sz="1600" dirty="0" err="1"/>
                        <a:t>key</a:t>
                      </a:r>
                      <a:r>
                        <a:rPr lang="nl-BE" sz="1600" dirty="0"/>
                        <a:t> = …) // zie volgende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“sorteert” de elementen van de lijst (enkel als alle elementen van zelfde type zijn mogelijk)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lijst.</a:t>
                      </a:r>
                      <a:r>
                        <a:rPr lang="nl-BE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l-BE" sz="1600" dirty="0"/>
                        <a:t>()</a:t>
                      </a:r>
                    </a:p>
                    <a:p>
                      <a:r>
                        <a:rPr lang="nl-BE" sz="1600" dirty="0" err="1"/>
                        <a:t>lijst.reverse</a:t>
                      </a:r>
                      <a:r>
                        <a:rPr lang="nl-BE" sz="1600" dirty="0"/>
                        <a:t>(</a:t>
                      </a:r>
                      <a:r>
                        <a:rPr lang="nl-BE" sz="1600" dirty="0" err="1"/>
                        <a:t>key</a:t>
                      </a:r>
                      <a:r>
                        <a:rPr lang="nl-BE" sz="1600" dirty="0"/>
                        <a:t> = 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Elementen in omgekeerde volgorde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0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7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F679E-9F86-445D-BA36-D1DDE861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Sort</a:t>
            </a:r>
            <a:r>
              <a:rPr lang="nl-BE" dirty="0"/>
              <a:t>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45C7EE-E730-4006-8C19-CE82D667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5971"/>
          </a:xfrm>
        </p:spPr>
        <p:txBody>
          <a:bodyPr/>
          <a:lstStyle/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madeleine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lijst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5468E20-A982-4282-8B48-23BCEBBD4B1F}"/>
              </a:ext>
            </a:extLst>
          </p:cNvPr>
          <p:cNvSpPr txBox="1"/>
          <p:nvPr/>
        </p:nvSpPr>
        <p:spPr>
          <a:xfrm>
            <a:off x="1118586" y="5566299"/>
            <a:ext cx="547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['</a:t>
            </a:r>
            <a:r>
              <a:rPr lang="nl-BE" dirty="0" err="1"/>
              <a:t>ann</a:t>
            </a:r>
            <a:r>
              <a:rPr lang="nl-BE" dirty="0"/>
              <a:t>', '</a:t>
            </a:r>
            <a:r>
              <a:rPr lang="nl-BE" dirty="0" err="1"/>
              <a:t>bert</a:t>
            </a:r>
            <a:r>
              <a:rPr lang="nl-BE" dirty="0"/>
              <a:t>', '</a:t>
            </a:r>
            <a:r>
              <a:rPr lang="nl-BE" dirty="0" err="1"/>
              <a:t>madeleine</a:t>
            </a:r>
            <a:r>
              <a:rPr lang="nl-BE" dirty="0"/>
              <a:t>', 'peter']</a:t>
            </a:r>
          </a:p>
          <a:p>
            <a:r>
              <a:rPr lang="nl-BE" dirty="0"/>
              <a:t>--------------------------------------------</a:t>
            </a:r>
          </a:p>
          <a:p>
            <a:r>
              <a:rPr lang="nl-BE" dirty="0"/>
              <a:t>['</a:t>
            </a:r>
            <a:r>
              <a:rPr lang="nl-BE" dirty="0" err="1"/>
              <a:t>madeleine</a:t>
            </a:r>
            <a:r>
              <a:rPr lang="nl-BE" dirty="0"/>
              <a:t>', 'peter', '</a:t>
            </a:r>
            <a:r>
              <a:rPr lang="nl-BE" dirty="0" err="1"/>
              <a:t>bert</a:t>
            </a:r>
            <a:r>
              <a:rPr lang="nl-BE" dirty="0"/>
              <a:t>', '</a:t>
            </a:r>
            <a:r>
              <a:rPr lang="nl-BE" dirty="0" err="1"/>
              <a:t>ann</a:t>
            </a:r>
            <a:r>
              <a:rPr lang="nl-BE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0566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EC64-45D8-495D-9F2F-599F851D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Interne voorstelling lijst/alias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88B8E-53E8-42AC-97C3-DC6D0A23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getallenLijst</a:t>
            </a:r>
            <a:r>
              <a:rPr lang="nl-BE" dirty="0"/>
              <a:t> = [10,20,30,40]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284C94-B095-4A14-A32B-8EE3C8AE0CBD}"/>
              </a:ext>
            </a:extLst>
          </p:cNvPr>
          <p:cNvSpPr/>
          <p:nvPr/>
        </p:nvSpPr>
        <p:spPr>
          <a:xfrm>
            <a:off x="1207363" y="3071674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A0B782A-13BF-4EF5-928D-9DB772D7106A}"/>
              </a:ext>
            </a:extLst>
          </p:cNvPr>
          <p:cNvSpPr txBox="1"/>
          <p:nvPr/>
        </p:nvSpPr>
        <p:spPr>
          <a:xfrm>
            <a:off x="1207363" y="2752071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getallenLijst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A39DED-FCC9-4299-A806-87DB772BE94F}"/>
              </a:ext>
            </a:extLst>
          </p:cNvPr>
          <p:cNvSpPr/>
          <p:nvPr/>
        </p:nvSpPr>
        <p:spPr>
          <a:xfrm>
            <a:off x="5228948" y="3121403"/>
            <a:ext cx="2041864" cy="307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E109BD6-2D63-482A-B902-5851BB5C4D5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249880" y="3121403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AD69C6-8A0F-460C-A804-45B28D1B8E8E}"/>
              </a:ext>
            </a:extLst>
          </p:cNvPr>
          <p:cNvCxnSpPr/>
          <p:nvPr/>
        </p:nvCxnSpPr>
        <p:spPr>
          <a:xfrm>
            <a:off x="570982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495E14E-7E66-4988-88D3-56C3B709F5E6}"/>
              </a:ext>
            </a:extLst>
          </p:cNvPr>
          <p:cNvCxnSpPr/>
          <p:nvPr/>
        </p:nvCxnSpPr>
        <p:spPr>
          <a:xfrm>
            <a:off x="6741111" y="3140060"/>
            <a:ext cx="0" cy="3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A3A3AC-1A68-4B4A-8357-A1D1F7F36741}"/>
              </a:ext>
            </a:extLst>
          </p:cNvPr>
          <p:cNvSpPr txBox="1"/>
          <p:nvPr/>
        </p:nvSpPr>
        <p:spPr>
          <a:xfrm>
            <a:off x="5254854" y="3078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D89FBEF-98E7-445C-B04D-AE8ABE834F2E}"/>
              </a:ext>
            </a:extLst>
          </p:cNvPr>
          <p:cNvSpPr txBox="1"/>
          <p:nvPr/>
        </p:nvSpPr>
        <p:spPr>
          <a:xfrm>
            <a:off x="5782348" y="309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DC1C73-5D0E-43A3-AEB4-9E48229C38D6}"/>
              </a:ext>
            </a:extLst>
          </p:cNvPr>
          <p:cNvSpPr txBox="1"/>
          <p:nvPr/>
        </p:nvSpPr>
        <p:spPr>
          <a:xfrm>
            <a:off x="6249880" y="3087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59AEB-F630-4C23-9D0C-4F1CF587F000}"/>
              </a:ext>
            </a:extLst>
          </p:cNvPr>
          <p:cNvSpPr txBox="1"/>
          <p:nvPr/>
        </p:nvSpPr>
        <p:spPr>
          <a:xfrm>
            <a:off x="6702713" y="3088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40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D34828-B86E-410E-98A8-F84CE5A032CB}"/>
              </a:ext>
            </a:extLst>
          </p:cNvPr>
          <p:cNvSpPr txBox="1"/>
          <p:nvPr/>
        </p:nvSpPr>
        <p:spPr>
          <a:xfrm>
            <a:off x="2140536" y="3059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8FD1288-2E79-4CF6-9E47-7BBD8D780132}"/>
              </a:ext>
            </a:extLst>
          </p:cNvPr>
          <p:cNvCxnSpPr/>
          <p:nvPr/>
        </p:nvCxnSpPr>
        <p:spPr>
          <a:xfrm>
            <a:off x="3290210" y="3140060"/>
            <a:ext cx="193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AAEE769-AF8B-4A10-89F0-5C588E2D4AA5}"/>
              </a:ext>
            </a:extLst>
          </p:cNvPr>
          <p:cNvSpPr txBox="1">
            <a:spLocks/>
          </p:cNvSpPr>
          <p:nvPr/>
        </p:nvSpPr>
        <p:spPr>
          <a:xfrm>
            <a:off x="733900" y="3839700"/>
            <a:ext cx="10515600" cy="145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getallenLijst2 = </a:t>
            </a:r>
            <a:r>
              <a:rPr lang="nl-BE" dirty="0" err="1"/>
              <a:t>getallenLijst</a:t>
            </a: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08B59AC-FDD8-4EC7-9A14-08263B95E914}"/>
              </a:ext>
            </a:extLst>
          </p:cNvPr>
          <p:cNvSpPr/>
          <p:nvPr/>
        </p:nvSpPr>
        <p:spPr>
          <a:xfrm>
            <a:off x="1057460" y="4690578"/>
            <a:ext cx="2166152" cy="357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2ED7E3-8F44-4D62-BCB7-8CA727FB7BC9}"/>
              </a:ext>
            </a:extLst>
          </p:cNvPr>
          <p:cNvSpPr txBox="1"/>
          <p:nvPr/>
        </p:nvSpPr>
        <p:spPr>
          <a:xfrm>
            <a:off x="1057460" y="4293711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getallenLijst2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266E916-D9D2-4D5B-A7B4-F919F562C27A}"/>
              </a:ext>
            </a:extLst>
          </p:cNvPr>
          <p:cNvCxnSpPr/>
          <p:nvPr/>
        </p:nvCxnSpPr>
        <p:spPr>
          <a:xfrm flipV="1">
            <a:off x="3062796" y="3429000"/>
            <a:ext cx="2166152" cy="14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810A0DE-83B2-4177-B074-F71429809D7D}"/>
              </a:ext>
            </a:extLst>
          </p:cNvPr>
          <p:cNvSpPr txBox="1"/>
          <p:nvPr/>
        </p:nvSpPr>
        <p:spPr>
          <a:xfrm>
            <a:off x="1715602" y="46905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@24578…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2BEB560-B505-4C4A-A447-6C2AB31B222C}"/>
              </a:ext>
            </a:extLst>
          </p:cNvPr>
          <p:cNvSpPr txBox="1"/>
          <p:nvPr/>
        </p:nvSpPr>
        <p:spPr>
          <a:xfrm>
            <a:off x="838200" y="5772637"/>
            <a:ext cx="395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Wat gebeurt er als </a:t>
            </a:r>
            <a:r>
              <a:rPr lang="nl-BE" dirty="0" err="1"/>
              <a:t>getallenLijst</a:t>
            </a:r>
            <a:r>
              <a:rPr lang="nl-BE" dirty="0"/>
              <a:t>[2] = 50 ?</a:t>
            </a:r>
          </a:p>
        </p:txBody>
      </p:sp>
    </p:spTree>
    <p:extLst>
      <p:ext uri="{BB962C8B-B14F-4D97-AF65-F5344CB8AC3E}">
        <p14:creationId xmlns:p14="http://schemas.microsoft.com/office/powerpoint/2010/main" val="13421351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1303</Words>
  <Application>Microsoft Office PowerPoint</Application>
  <PresentationFormat>Breedbeeld</PresentationFormat>
  <Paragraphs>258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Wat is?</vt:lpstr>
      <vt:lpstr>Lijst in Python</vt:lpstr>
      <vt:lpstr>Sublist of deellijst</vt:lpstr>
      <vt:lpstr>Lijsten optellen met +</vt:lpstr>
      <vt:lpstr>Enkele basisfuncties met als parameter een lijst</vt:lpstr>
      <vt:lpstr>Enkele methodes op een lijst</vt:lpstr>
      <vt:lpstr>Sort voorbeelden</vt:lpstr>
      <vt:lpstr>Interne voorstelling lijst/alias</vt:lpstr>
      <vt:lpstr>Interne voorstelling lijst/alias</vt:lpstr>
      <vt:lpstr>Interne voorstelling lijst/alias</vt:lpstr>
      <vt:lpstr>Interne voorstelling lijst/alias</vt:lpstr>
      <vt:lpstr>Alias versus kopie  kopie</vt:lpstr>
      <vt:lpstr>Alias versie kopie  shallow kopie</vt:lpstr>
      <vt:lpstr>PowerPoint-presentatie</vt:lpstr>
      <vt:lpstr>PowerPoint-presentatie</vt:lpstr>
      <vt:lpstr>Alias versie kopie  deep kopie</vt:lpstr>
      <vt:lpstr>PowerPoint-presentatie</vt:lpstr>
      <vt:lpstr>Lijst als parameter</vt:lpstr>
      <vt:lpstr>Interne voorstelling lijst/alias</vt:lpstr>
      <vt:lpstr>Lijst als parameter</vt:lpstr>
      <vt:lpstr>Alternatieve mogelijkheden om lijsten te initialiseren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Lijsten in Python</dc:title>
  <dc:creator>Marina Lens</dc:creator>
  <cp:lastModifiedBy>Marina Lens</cp:lastModifiedBy>
  <cp:revision>4</cp:revision>
  <dcterms:created xsi:type="dcterms:W3CDTF">2022-03-31T13:06:15Z</dcterms:created>
  <dcterms:modified xsi:type="dcterms:W3CDTF">2022-10-13T10:43:44Z</dcterms:modified>
</cp:coreProperties>
</file>