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A8DB-06CF-4F02-AFC0-188BF94B0B33}" v="3" dt="2022-09-28T08:48:37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28/09/2022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err="1"/>
              <a:t>Boolean</a:t>
            </a:r>
            <a:r>
              <a:rPr lang="nl-BE" dirty="0"/>
              <a:t>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16283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167B-DDCD-410F-A5D5-CE6E1C23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Mogelijke waardes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AF3BDF-5415-4779-B3B6-6A9CDC29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mogelijke waardes: </a:t>
            </a:r>
            <a:r>
              <a:rPr lang="nl-BE" dirty="0">
                <a:solidFill>
                  <a:schemeClr val="accent6"/>
                </a:solidFill>
              </a:rPr>
              <a:t>True</a:t>
            </a:r>
            <a:r>
              <a:rPr lang="nl-BE" dirty="0"/>
              <a:t>	</a:t>
            </a:r>
            <a:r>
              <a:rPr lang="nl-BE" dirty="0" err="1">
                <a:solidFill>
                  <a:schemeClr val="accent6"/>
                </a:solidFill>
              </a:rPr>
              <a:t>False</a:t>
            </a:r>
            <a:endParaRPr lang="nl-BE" dirty="0">
              <a:solidFill>
                <a:schemeClr val="accent6"/>
              </a:solidFill>
            </a:endParaRP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DE743F6-840B-4A58-A534-6292F270D9B6}"/>
              </a:ext>
            </a:extLst>
          </p:cNvPr>
          <p:cNvSpPr txBox="1"/>
          <p:nvPr/>
        </p:nvSpPr>
        <p:spPr>
          <a:xfrm>
            <a:off x="8060924" y="4001294"/>
            <a:ext cx="211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70C0"/>
                </a:solidFill>
              </a:rPr>
              <a:t>DIY in IDLE: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70C0"/>
                </a:solidFill>
              </a:rPr>
              <a:t>type(True)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70C0"/>
                </a:solidFill>
              </a:rPr>
              <a:t>type(</a:t>
            </a:r>
            <a:r>
              <a:rPr lang="nl-BE" dirty="0" err="1">
                <a:solidFill>
                  <a:srgbClr val="0070C0"/>
                </a:solidFill>
              </a:rPr>
              <a:t>False</a:t>
            </a:r>
            <a:r>
              <a:rPr lang="nl-BE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4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1A085-F77C-4795-9942-87F01A01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Boolean</a:t>
            </a:r>
            <a:r>
              <a:rPr lang="nl-BE" dirty="0"/>
              <a:t> als resultaat van vergelijkingsoperatoren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BF2AFCA-156F-4D13-ACF7-149CA8B81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21422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3683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1207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betekenis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1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Strikt kleiner 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2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Kleiner of gelijk 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0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Strikt groter 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9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Groter of gelijk 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0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Is gelijk 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Verschillend 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59045"/>
                  </a:ext>
                </a:extLst>
              </a:tr>
            </a:tbl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90C05301-39F2-46DA-8F5C-47A2959EF1B2}"/>
              </a:ext>
            </a:extLst>
          </p:cNvPr>
          <p:cNvSpPr/>
          <p:nvPr/>
        </p:nvSpPr>
        <p:spPr>
          <a:xfrm>
            <a:off x="958787" y="5246702"/>
            <a:ext cx="4651899" cy="144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CE0FA36-CF80-4414-A5B2-0D84181FFF88}"/>
              </a:ext>
            </a:extLst>
          </p:cNvPr>
          <p:cNvSpPr txBox="1"/>
          <p:nvPr/>
        </p:nvSpPr>
        <p:spPr>
          <a:xfrm>
            <a:off x="1127465" y="5216435"/>
            <a:ext cx="2308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DIY: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5 &lt;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“</a:t>
            </a:r>
            <a:r>
              <a:rPr lang="nl-BE" dirty="0" err="1"/>
              <a:t>bac</a:t>
            </a:r>
            <a:r>
              <a:rPr lang="nl-BE" dirty="0"/>
              <a:t>” &lt; “</a:t>
            </a:r>
            <a:r>
              <a:rPr lang="nl-BE" dirty="0" err="1"/>
              <a:t>ab</a:t>
            </a:r>
            <a:r>
              <a:rPr lang="nl-BE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“5” ==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3 &lt; “3”</a:t>
            </a:r>
          </a:p>
        </p:txBody>
      </p:sp>
    </p:spTree>
    <p:extLst>
      <p:ext uri="{BB962C8B-B14F-4D97-AF65-F5344CB8AC3E}">
        <p14:creationId xmlns:p14="http://schemas.microsoft.com/office/powerpoint/2010/main" val="132363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ECB12-748C-490A-A08A-ACE457B8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 operator bij strings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55FF07E-1FA4-4045-9AAB-E6433F86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is? Nagaan of string </a:t>
            </a:r>
            <a:r>
              <a:rPr lang="nl-BE" dirty="0" err="1"/>
              <a:t>substring</a:t>
            </a:r>
            <a:r>
              <a:rPr lang="nl-BE" dirty="0"/>
              <a:t> is van andere string</a:t>
            </a:r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“p” </a:t>
            </a:r>
            <a:r>
              <a:rPr lang="nl-BE" dirty="0">
                <a:solidFill>
                  <a:schemeClr val="accent6"/>
                </a:solidFill>
              </a:rPr>
              <a:t>in</a:t>
            </a:r>
            <a:r>
              <a:rPr lang="nl-BE" dirty="0"/>
              <a:t> “python”</a:t>
            </a:r>
          </a:p>
          <a:p>
            <a:pPr lvl="1"/>
            <a:r>
              <a:rPr lang="nl-BE" dirty="0"/>
              <a:t>“P” </a:t>
            </a:r>
            <a:r>
              <a:rPr lang="nl-BE" dirty="0">
                <a:solidFill>
                  <a:schemeClr val="accent6"/>
                </a:solidFill>
              </a:rPr>
              <a:t>in</a:t>
            </a:r>
            <a:r>
              <a:rPr lang="nl-BE" dirty="0"/>
              <a:t> “python”</a:t>
            </a:r>
          </a:p>
          <a:p>
            <a:pPr lvl="1"/>
            <a:r>
              <a:rPr lang="nl-BE" dirty="0"/>
              <a:t>“p” </a:t>
            </a:r>
            <a:r>
              <a:rPr lang="nl-BE" dirty="0" err="1">
                <a:solidFill>
                  <a:schemeClr val="accent6"/>
                </a:solidFill>
              </a:rPr>
              <a:t>not</a:t>
            </a:r>
            <a:r>
              <a:rPr lang="nl-BE" dirty="0"/>
              <a:t> </a:t>
            </a:r>
            <a:r>
              <a:rPr lang="nl-BE" dirty="0">
                <a:solidFill>
                  <a:schemeClr val="accent6"/>
                </a:solidFill>
              </a:rPr>
              <a:t>in</a:t>
            </a:r>
            <a:r>
              <a:rPr lang="nl-BE" dirty="0"/>
              <a:t> “</a:t>
            </a:r>
            <a:r>
              <a:rPr lang="nl-BE" dirty="0" err="1"/>
              <a:t>java</a:t>
            </a:r>
            <a:r>
              <a:rPr lang="nl-B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15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772B3-CB10-4369-A63C-016C40DE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Operatoren </a:t>
            </a:r>
            <a:r>
              <a:rPr lang="nl-BE" dirty="0" err="1">
                <a:solidFill>
                  <a:schemeClr val="accent6"/>
                </a:solidFill>
              </a:rPr>
              <a:t>and</a:t>
            </a:r>
            <a:r>
              <a:rPr lang="nl-BE" dirty="0"/>
              <a:t> , </a:t>
            </a:r>
            <a:r>
              <a:rPr lang="nl-BE" dirty="0">
                <a:solidFill>
                  <a:schemeClr val="accent6"/>
                </a:solidFill>
              </a:rPr>
              <a:t>or</a:t>
            </a:r>
            <a:r>
              <a:rPr lang="nl-BE" dirty="0"/>
              <a:t> en </a:t>
            </a:r>
            <a:r>
              <a:rPr lang="nl-BE" dirty="0" err="1">
                <a:solidFill>
                  <a:schemeClr val="accent6"/>
                </a:solidFill>
              </a:rPr>
              <a:t>not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961898-EAB5-473C-999C-7AD40240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574DEF5D-91EB-4058-9498-1EDDA425D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86393"/>
              </p:ext>
            </p:extLst>
          </p:nvPr>
        </p:nvGraphicFramePr>
        <p:xfrm>
          <a:off x="1375052" y="1961674"/>
          <a:ext cx="8128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42863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3746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86447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89601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686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Aantal </a:t>
                      </a:r>
                      <a:r>
                        <a:rPr lang="nl-BE" dirty="0" err="1"/>
                        <a:t>operanden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8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7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3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4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4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0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4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not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916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038900E495984EA7A29EBCB2D4121F" ma:contentTypeVersion="16" ma:contentTypeDescription="Een nieuw document maken." ma:contentTypeScope="" ma:versionID="c20b20bddff3daa3477c62479373ed5f">
  <xsd:schema xmlns:xsd="http://www.w3.org/2001/XMLSchema" xmlns:xs="http://www.w3.org/2001/XMLSchema" xmlns:p="http://schemas.microsoft.com/office/2006/metadata/properties" xmlns:ns2="5c923e3c-8f16-4135-b26f-496d7d380b78" xmlns:ns3="6a1df0b0-6547-4fce-9905-dab0bc8a3bd7" targetNamespace="http://schemas.microsoft.com/office/2006/metadata/properties" ma:root="true" ma:fieldsID="2e696e52b9e62cd0e72360a6a26c1f86" ns2:_="" ns3:_="">
    <xsd:import namespace="5c923e3c-8f16-4135-b26f-496d7d380b78"/>
    <xsd:import namespace="6a1df0b0-6547-4fce-9905-dab0bc8a3b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23e3c-8f16-4135-b26f-496d7d380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df0b0-6547-4fce-9905-dab0bc8a3b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540913-11fa-4c3c-b6b6-963a4503eab0}" ma:internalName="TaxCatchAll" ma:showField="CatchAllData" ma:web="6a1df0b0-6547-4fce-9905-dab0bc8a3b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a1df0b0-6547-4fce-9905-dab0bc8a3bd7" xsi:nil="true"/>
    <lcf76f155ced4ddcb4097134ff3c332f xmlns="5c923e3c-8f16-4135-b26f-496d7d380b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6B77CE-CBE4-4377-9D2B-0AF756029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23e3c-8f16-4135-b26f-496d7d380b78"/>
    <ds:schemaRef ds:uri="6a1df0b0-6547-4fce-9905-dab0bc8a3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6a1df0b0-6547-4fce-9905-dab0bc8a3bd7"/>
    <ds:schemaRef ds:uri="5c923e3c-8f16-4135-b26f-496d7d380b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Titelpagina_TI (1) (1)</Template>
  <TotalTime>251</TotalTime>
  <Words>164</Words>
  <Application>Microsoft Office PowerPoint</Application>
  <PresentationFormat>Breedbeeld</PresentationFormat>
  <Paragraphs>72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Kantoorthema</vt:lpstr>
      <vt:lpstr>PowerPoint-presentatie</vt:lpstr>
      <vt:lpstr>Mogelijke waardes</vt:lpstr>
      <vt:lpstr>Boolean als resultaat van vergelijkingsoperatoren</vt:lpstr>
      <vt:lpstr>in operator bij strings</vt:lpstr>
      <vt:lpstr>Operatoren and , or en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Marina Lens</dc:creator>
  <cp:lastModifiedBy>Marina Lens</cp:lastModifiedBy>
  <cp:revision>3</cp:revision>
  <dcterms:created xsi:type="dcterms:W3CDTF">2022-09-06T12:36:14Z</dcterms:created>
  <dcterms:modified xsi:type="dcterms:W3CDTF">2022-09-28T09:12:30Z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0x01010066038900E495984EA7A29EBCB2D4121F</vt:lpwstr>
  </property>
</Properties>
</file>