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  <p:sldMasterId id="2147483661" r:id="rId4"/>
    <p:sldMasterId id="2147483674" r:id="rId5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291E0-F351-4D63-AC93-71B24C63C36C}" v="4" dt="2022-12-19T07:36:23.926"/>
    <p1510:client id="{AE0F36F1-F03A-4423-BC91-F326A3B7C797}" v="75" dt="2022-12-18T17:16:57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ervoets" userId="S::u0148431@ucll.be::0cbcec97-31f7-4a3d-8be9-a51d61331e1b" providerId="AD" clId="Web-{29E291E0-F351-4D63-AC93-71B24C63C36C}"/>
    <pc:docChg chg="modSld">
      <pc:chgData name="Alex Bervoets" userId="S::u0148431@ucll.be::0cbcec97-31f7-4a3d-8be9-a51d61331e1b" providerId="AD" clId="Web-{29E291E0-F351-4D63-AC93-71B24C63C36C}" dt="2022-12-19T07:36:23.926" v="3" actId="1076"/>
      <pc:docMkLst>
        <pc:docMk/>
      </pc:docMkLst>
      <pc:sldChg chg="modSp">
        <pc:chgData name="Alex Bervoets" userId="S::u0148431@ucll.be::0cbcec97-31f7-4a3d-8be9-a51d61331e1b" providerId="AD" clId="Web-{29E291E0-F351-4D63-AC93-71B24C63C36C}" dt="2022-12-19T07:36:04.675" v="0" actId="1076"/>
        <pc:sldMkLst>
          <pc:docMk/>
          <pc:sldMk cId="0" sldId="259"/>
        </pc:sldMkLst>
        <pc:spChg chg="mod">
          <ac:chgData name="Alex Bervoets" userId="S::u0148431@ucll.be::0cbcec97-31f7-4a3d-8be9-a51d61331e1b" providerId="AD" clId="Web-{29E291E0-F351-4D63-AC93-71B24C63C36C}" dt="2022-12-19T07:36:04.675" v="0" actId="1076"/>
          <ac:spMkLst>
            <pc:docMk/>
            <pc:sldMk cId="0" sldId="259"/>
            <ac:spMk id="133" creationId="{00000000-0000-0000-0000-000000000000}"/>
          </ac:spMkLst>
        </pc:spChg>
      </pc:sldChg>
      <pc:sldChg chg="modSp">
        <pc:chgData name="Alex Bervoets" userId="S::u0148431@ucll.be::0cbcec97-31f7-4a3d-8be9-a51d61331e1b" providerId="AD" clId="Web-{29E291E0-F351-4D63-AC93-71B24C63C36C}" dt="2022-12-19T07:36:23.926" v="3" actId="1076"/>
        <pc:sldMkLst>
          <pc:docMk/>
          <pc:sldMk cId="0" sldId="265"/>
        </pc:sldMkLst>
        <pc:spChg chg="mod">
          <ac:chgData name="Alex Bervoets" userId="S::u0148431@ucll.be::0cbcec97-31f7-4a3d-8be9-a51d61331e1b" providerId="AD" clId="Web-{29E291E0-F351-4D63-AC93-71B24C63C36C}" dt="2022-12-19T07:36:21.316" v="2" actId="1076"/>
          <ac:spMkLst>
            <pc:docMk/>
            <pc:sldMk cId="0" sldId="265"/>
            <ac:spMk id="145" creationId="{00000000-0000-0000-0000-000000000000}"/>
          </ac:spMkLst>
        </pc:spChg>
        <pc:spChg chg="mod">
          <ac:chgData name="Alex Bervoets" userId="S::u0148431@ucll.be::0cbcec97-31f7-4a3d-8be9-a51d61331e1b" providerId="AD" clId="Web-{29E291E0-F351-4D63-AC93-71B24C63C36C}" dt="2022-12-19T07:36:23.926" v="3" actId="1076"/>
          <ac:spMkLst>
            <pc:docMk/>
            <pc:sldMk cId="0" sldId="265"/>
            <ac:spMk id="146" creationId="{00000000-0000-0000-0000-000000000000}"/>
          </ac:spMkLst>
        </pc:spChg>
      </pc:sldChg>
    </pc:docChg>
  </pc:docChgLst>
  <pc:docChgLst>
    <pc:chgData name="Marina Lens" userId="S::u0058120@ucll.be::2a1ac74d-06c5-4ddb-81e9-742bef95fc4c" providerId="AD" clId="Web-{AE0F36F1-F03A-4423-BC91-F326A3B7C797}"/>
    <pc:docChg chg="modSld">
      <pc:chgData name="Marina Lens" userId="S::u0058120@ucll.be::2a1ac74d-06c5-4ddb-81e9-742bef95fc4c" providerId="AD" clId="Web-{AE0F36F1-F03A-4423-BC91-F326A3B7C797}" dt="2022-12-18T17:16:57.204" v="72" actId="14100"/>
      <pc:docMkLst>
        <pc:docMk/>
      </pc:docMkLst>
      <pc:sldChg chg="modSp">
        <pc:chgData name="Marina Lens" userId="S::u0058120@ucll.be::2a1ac74d-06c5-4ddb-81e9-742bef95fc4c" providerId="AD" clId="Web-{AE0F36F1-F03A-4423-BC91-F326A3B7C797}" dt="2022-12-18T17:07:52.342" v="6" actId="20577"/>
        <pc:sldMkLst>
          <pc:docMk/>
          <pc:sldMk cId="0" sldId="256"/>
        </pc:sldMkLst>
        <pc:spChg chg="mod">
          <ac:chgData name="Marina Lens" userId="S::u0058120@ucll.be::2a1ac74d-06c5-4ddb-81e9-742bef95fc4c" providerId="AD" clId="Web-{AE0F36F1-F03A-4423-BC91-F326A3B7C797}" dt="2022-12-18T17:07:52.342" v="6" actId="20577"/>
          <ac:spMkLst>
            <pc:docMk/>
            <pc:sldMk cId="0" sldId="256"/>
            <ac:spMk id="126" creationId="{00000000-0000-0000-0000-000000000000}"/>
          </ac:spMkLst>
        </pc:spChg>
      </pc:sldChg>
      <pc:sldChg chg="modSp">
        <pc:chgData name="Marina Lens" userId="S::u0058120@ucll.be::2a1ac74d-06c5-4ddb-81e9-742bef95fc4c" providerId="AD" clId="Web-{AE0F36F1-F03A-4423-BC91-F326A3B7C797}" dt="2022-12-18T17:07:39.826" v="1" actId="20577"/>
        <pc:sldMkLst>
          <pc:docMk/>
          <pc:sldMk cId="0" sldId="259"/>
        </pc:sldMkLst>
        <pc:spChg chg="mod">
          <ac:chgData name="Marina Lens" userId="S::u0058120@ucll.be::2a1ac74d-06c5-4ddb-81e9-742bef95fc4c" providerId="AD" clId="Web-{AE0F36F1-F03A-4423-BC91-F326A3B7C797}" dt="2022-12-18T17:07:39.826" v="1" actId="20577"/>
          <ac:spMkLst>
            <pc:docMk/>
            <pc:sldMk cId="0" sldId="259"/>
            <ac:spMk id="133" creationId="{00000000-0000-0000-0000-000000000000}"/>
          </ac:spMkLst>
        </pc:spChg>
      </pc:sldChg>
      <pc:sldChg chg="modSp">
        <pc:chgData name="Marina Lens" userId="S::u0058120@ucll.be::2a1ac74d-06c5-4ddb-81e9-742bef95fc4c" providerId="AD" clId="Web-{AE0F36F1-F03A-4423-BC91-F326A3B7C797}" dt="2022-12-18T17:10:34.298" v="21" actId="20577"/>
        <pc:sldMkLst>
          <pc:docMk/>
          <pc:sldMk cId="0" sldId="260"/>
        </pc:sldMkLst>
        <pc:spChg chg="mod">
          <ac:chgData name="Marina Lens" userId="S::u0058120@ucll.be::2a1ac74d-06c5-4ddb-81e9-742bef95fc4c" providerId="AD" clId="Web-{AE0F36F1-F03A-4423-BC91-F326A3B7C797}" dt="2022-12-18T17:10:34.298" v="21" actId="20577"/>
          <ac:spMkLst>
            <pc:docMk/>
            <pc:sldMk cId="0" sldId="260"/>
            <ac:spMk id="136" creationId="{00000000-0000-0000-0000-000000000000}"/>
          </ac:spMkLst>
        </pc:spChg>
      </pc:sldChg>
      <pc:sldChg chg="modSp">
        <pc:chgData name="Marina Lens" userId="S::u0058120@ucll.be::2a1ac74d-06c5-4ddb-81e9-742bef95fc4c" providerId="AD" clId="Web-{AE0F36F1-F03A-4423-BC91-F326A3B7C797}" dt="2022-12-18T17:12:20.944" v="36" actId="20577"/>
        <pc:sldMkLst>
          <pc:docMk/>
          <pc:sldMk cId="0" sldId="262"/>
        </pc:sldMkLst>
        <pc:spChg chg="mod">
          <ac:chgData name="Marina Lens" userId="S::u0058120@ucll.be::2a1ac74d-06c5-4ddb-81e9-742bef95fc4c" providerId="AD" clId="Web-{AE0F36F1-F03A-4423-BC91-F326A3B7C797}" dt="2022-12-18T17:10:55.940" v="22" actId="20577"/>
          <ac:spMkLst>
            <pc:docMk/>
            <pc:sldMk cId="0" sldId="262"/>
            <ac:spMk id="139" creationId="{00000000-0000-0000-0000-000000000000}"/>
          </ac:spMkLst>
        </pc:spChg>
        <pc:spChg chg="mod">
          <ac:chgData name="Marina Lens" userId="S::u0058120@ucll.be::2a1ac74d-06c5-4ddb-81e9-742bef95fc4c" providerId="AD" clId="Web-{AE0F36F1-F03A-4423-BC91-F326A3B7C797}" dt="2022-12-18T17:12:20.944" v="36" actId="20577"/>
          <ac:spMkLst>
            <pc:docMk/>
            <pc:sldMk cId="0" sldId="262"/>
            <ac:spMk id="140" creationId="{00000000-0000-0000-0000-000000000000}"/>
          </ac:spMkLst>
        </pc:spChg>
      </pc:sldChg>
      <pc:sldChg chg="modSp">
        <pc:chgData name="Marina Lens" userId="S::u0058120@ucll.be::2a1ac74d-06c5-4ddb-81e9-742bef95fc4c" providerId="AD" clId="Web-{AE0F36F1-F03A-4423-BC91-F326A3B7C797}" dt="2022-12-18T17:14:02.526" v="49" actId="20577"/>
        <pc:sldMkLst>
          <pc:docMk/>
          <pc:sldMk cId="0" sldId="263"/>
        </pc:sldMkLst>
        <pc:spChg chg="mod">
          <ac:chgData name="Marina Lens" userId="S::u0058120@ucll.be::2a1ac74d-06c5-4ddb-81e9-742bef95fc4c" providerId="AD" clId="Web-{AE0F36F1-F03A-4423-BC91-F326A3B7C797}" dt="2022-12-18T17:14:02.526" v="49" actId="20577"/>
          <ac:spMkLst>
            <pc:docMk/>
            <pc:sldMk cId="0" sldId="263"/>
            <ac:spMk id="142" creationId="{00000000-0000-0000-0000-000000000000}"/>
          </ac:spMkLst>
        </pc:spChg>
      </pc:sldChg>
      <pc:sldChg chg="modSp">
        <pc:chgData name="Marina Lens" userId="S::u0058120@ucll.be::2a1ac74d-06c5-4ddb-81e9-742bef95fc4c" providerId="AD" clId="Web-{AE0F36F1-F03A-4423-BC91-F326A3B7C797}" dt="2022-12-18T17:14:22.573" v="52" actId="14100"/>
        <pc:sldMkLst>
          <pc:docMk/>
          <pc:sldMk cId="0" sldId="264"/>
        </pc:sldMkLst>
        <pc:spChg chg="mod">
          <ac:chgData name="Marina Lens" userId="S::u0058120@ucll.be::2a1ac74d-06c5-4ddb-81e9-742bef95fc4c" providerId="AD" clId="Web-{AE0F36F1-F03A-4423-BC91-F326A3B7C797}" dt="2022-12-18T17:14:22.573" v="52" actId="14100"/>
          <ac:spMkLst>
            <pc:docMk/>
            <pc:sldMk cId="0" sldId="264"/>
            <ac:spMk id="144" creationId="{00000000-0000-0000-0000-000000000000}"/>
          </ac:spMkLst>
        </pc:spChg>
      </pc:sldChg>
      <pc:sldChg chg="modSp">
        <pc:chgData name="Marina Lens" userId="S::u0058120@ucll.be::2a1ac74d-06c5-4ddb-81e9-742bef95fc4c" providerId="AD" clId="Web-{AE0F36F1-F03A-4423-BC91-F326A3B7C797}" dt="2022-12-18T17:15:07.154" v="61" actId="14100"/>
        <pc:sldMkLst>
          <pc:docMk/>
          <pc:sldMk cId="0" sldId="265"/>
        </pc:sldMkLst>
        <pc:spChg chg="mod">
          <ac:chgData name="Marina Lens" userId="S::u0058120@ucll.be::2a1ac74d-06c5-4ddb-81e9-742bef95fc4c" providerId="AD" clId="Web-{AE0F36F1-F03A-4423-BC91-F326A3B7C797}" dt="2022-12-18T17:15:07.154" v="61" actId="14100"/>
          <ac:spMkLst>
            <pc:docMk/>
            <pc:sldMk cId="0" sldId="265"/>
            <ac:spMk id="146" creationId="{00000000-0000-0000-0000-000000000000}"/>
          </ac:spMkLst>
        </pc:spChg>
      </pc:sldChg>
      <pc:sldChg chg="modSp">
        <pc:chgData name="Marina Lens" userId="S::u0058120@ucll.be::2a1ac74d-06c5-4ddb-81e9-742bef95fc4c" providerId="AD" clId="Web-{AE0F36F1-F03A-4423-BC91-F326A3B7C797}" dt="2022-12-18T17:15:57.859" v="66" actId="14100"/>
        <pc:sldMkLst>
          <pc:docMk/>
          <pc:sldMk cId="0" sldId="267"/>
        </pc:sldMkLst>
        <pc:spChg chg="mod">
          <ac:chgData name="Marina Lens" userId="S::u0058120@ucll.be::2a1ac74d-06c5-4ddb-81e9-742bef95fc4c" providerId="AD" clId="Web-{AE0F36F1-F03A-4423-BC91-F326A3B7C797}" dt="2022-12-18T17:15:57.859" v="66" actId="14100"/>
          <ac:spMkLst>
            <pc:docMk/>
            <pc:sldMk cId="0" sldId="267"/>
            <ac:spMk id="151" creationId="{00000000-0000-0000-0000-000000000000}"/>
          </ac:spMkLst>
        </pc:spChg>
      </pc:sldChg>
      <pc:sldChg chg="modSp">
        <pc:chgData name="Marina Lens" userId="S::u0058120@ucll.be::2a1ac74d-06c5-4ddb-81e9-742bef95fc4c" providerId="AD" clId="Web-{AE0F36F1-F03A-4423-BC91-F326A3B7C797}" dt="2022-12-18T17:16:57.204" v="72" actId="14100"/>
        <pc:sldMkLst>
          <pc:docMk/>
          <pc:sldMk cId="0" sldId="268"/>
        </pc:sldMkLst>
        <pc:spChg chg="mod">
          <ac:chgData name="Marina Lens" userId="S::u0058120@ucll.be::2a1ac74d-06c5-4ddb-81e9-742bef95fc4c" providerId="AD" clId="Web-{AE0F36F1-F03A-4423-BC91-F326A3B7C797}" dt="2022-12-18T17:16:57.204" v="72" actId="14100"/>
          <ac:spMkLst>
            <pc:docMk/>
            <pc:sldMk cId="0" sldId="268"/>
            <ac:spMk id="153" creationId="{00000000-0000-0000-0000-000000000000}"/>
          </ac:spMkLst>
        </pc:spChg>
        <pc:spChg chg="mod">
          <ac:chgData name="Marina Lens" userId="S::u0058120@ucll.be::2a1ac74d-06c5-4ddb-81e9-742bef95fc4c" providerId="AD" clId="Web-{AE0F36F1-F03A-4423-BC91-F326A3B7C797}" dt="2022-12-18T17:16:35.406" v="71" actId="14100"/>
          <ac:spMkLst>
            <pc:docMk/>
            <pc:sldMk cId="0" sldId="268"/>
            <ac:spMk id="1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D170F90-0AE0-4E42-BE7E-236BAD774BB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6BB8B40-AB30-41C0-902A-F0A507B3F11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73681F-5B4F-4ABB-9227-AC9B70F3E86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Afbeelding 4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6" name="Afbeelding 4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Afbeelding 8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Afbeelding 8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Afbeelding 11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Afbeelding 11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>
            <a:off x="4256280" y="0"/>
            <a:ext cx="7935120" cy="5343120"/>
          </a:xfrm>
          <a:custGeom>
            <a:avLst/>
            <a:gdLst/>
            <a:ahLst/>
            <a:cxnLst/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2"/>
          <p:cNvPicPr/>
          <p:nvPr/>
        </p:nvPicPr>
        <p:blipFill>
          <a:blip r:embed="rId15"/>
          <a:stretch/>
        </p:blipFill>
        <p:spPr>
          <a:xfrm>
            <a:off x="8666640" y="203400"/>
            <a:ext cx="3297240" cy="12607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450440" y="5343840"/>
            <a:ext cx="4073760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1450440" y="5898600"/>
            <a:ext cx="4073760" cy="5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0" y="462600"/>
            <a:ext cx="1852920" cy="30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200" b="0" strike="noStrike" spc="-1">
                <a:solidFill>
                  <a:srgbClr val="002757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Toegepaste Informatica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 rot="5400000">
            <a:off x="-181800" y="5307480"/>
            <a:ext cx="2850480" cy="415080"/>
          </a:xfrm>
          <a:prstGeom prst="mathMinus">
            <a:avLst>
              <a:gd name="adj1" fmla="val 23520"/>
            </a:avLst>
          </a:prstGeom>
          <a:solidFill>
            <a:srgbClr val="E30046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-31320" y="1442880"/>
            <a:ext cx="1480680" cy="30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-353520" y="166680"/>
            <a:ext cx="2775600" cy="415080"/>
          </a:xfrm>
          <a:prstGeom prst="mathMinus">
            <a:avLst>
              <a:gd name="adj1" fmla="val 23520"/>
            </a:avLst>
          </a:prstGeom>
          <a:solidFill>
            <a:srgbClr val="E30046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-222120" y="626400"/>
            <a:ext cx="1761840" cy="415080"/>
          </a:xfrm>
          <a:prstGeom prst="mathMinus">
            <a:avLst>
              <a:gd name="adj1" fmla="val 23520"/>
            </a:avLst>
          </a:prstGeom>
          <a:solidFill>
            <a:srgbClr val="E30046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-155520" y="1112040"/>
            <a:ext cx="1256040" cy="415080"/>
          </a:xfrm>
          <a:prstGeom prst="mathMinus">
            <a:avLst>
              <a:gd name="adj1" fmla="val 23520"/>
            </a:avLst>
          </a:prstGeom>
          <a:solidFill>
            <a:srgbClr val="E30046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-31320" y="957240"/>
            <a:ext cx="1852920" cy="30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207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0720" cy="207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exceptions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495800" y="4825800"/>
            <a:ext cx="185292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2500"/>
          </a:bodyPr>
          <a:lstStyle/>
          <a:p>
            <a:pPr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2757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Programming</a:t>
            </a:r>
            <a:r>
              <a:rPr lang="en-US" sz="2000" spc="-1" dirty="0">
                <a:solidFill>
                  <a:srgbClr val="002757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1</a:t>
            </a:r>
            <a:endParaRPr lang="en-US" sz="2000" b="0" strike="noStrike" spc="-1" dirty="0">
              <a:solidFill>
                <a:srgbClr val="002757"/>
              </a:solidFill>
              <a:uFill>
                <a:solidFill>
                  <a:srgbClr val="FFFFFF"/>
                </a:solidFill>
              </a:uFill>
              <a:latin typeface="Tahoma"/>
              <a:ea typeface="Tahoma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495800" y="5411520"/>
            <a:ext cx="459432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2757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Exceptions in Python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0" y="987120"/>
            <a:ext cx="164088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200" b="0" strike="noStrike" spc="-1">
                <a:solidFill>
                  <a:srgbClr val="002757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2022-2023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167971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Exceptions opvangen: try en exept → print errormessage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497112"/>
            <a:ext cx="10514880" cy="4812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10858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nput_number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input("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Geef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tussen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0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10: ")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58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= int(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input_number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58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try: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585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  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if number &lt; 0 or number &gt; 10: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585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   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raise Exception("Het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ingevoerde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kleiner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 0 of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groter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 10.")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58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 Exception as error: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585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   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print(error)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585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   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input_number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input("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Geef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tussen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0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10: ")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585">
              <a:spcBef>
                <a:spcPts val="1417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input_number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het try blok kunnen meerdere instructies geplaatst worden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 kan meerdere except blokken hebben bij eenzelfde try blok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Het opvangen van het object Exception is niet altijd wenselijk: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 errors worden zo verborgen → zelfs de onverwachte errors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Gebruik daarom de specifieke error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38440" y="3654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Exceptions: goed om weten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730756" y="1578715"/>
            <a:ext cx="10514880" cy="47155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431800" indent="-32321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chrijf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programma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bestand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inlezen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inhoud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uitprint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naar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het scherm.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800" indent="-32321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Vraag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aan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gebruiker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naam van het in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lezen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bestand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700" lvl="2" indent="-215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Zorg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ervoor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ingelezen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string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bevat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700" lvl="2" indent="-215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Zorg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ervoor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ingelezen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string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minimaal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tekens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bestaat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7700" lvl="2" indent="-215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Wanneer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er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niet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voldaan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aan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deze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2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voorwaarden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werp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AssertionError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800" indent="-32321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het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bestand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lees het in, print het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naar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het scherm en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vergeet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bestand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niet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sluiten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800" indent="-32321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→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het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bestand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niet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gevonden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werp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FileNotFoundError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800" indent="-32321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Vang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AssertionError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FileNotFoundError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 in 2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verschillende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except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blokken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print 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errorboodschap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naar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het scherm.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838440" y="3654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DIY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 Exceptions: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goed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om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weten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880" cy="8955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752221" y="1460659"/>
            <a:ext cx="10514880" cy="54775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431800" indent="-32321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else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blok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toevoegen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aan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try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except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structuur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input_number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input("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Geef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tussen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0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10: ")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= int(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input_number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try: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spcBef>
                <a:spcPts val="1417"/>
              </a:spcBef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if number &lt; 0 or number &gt; 10: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spcBef>
                <a:spcPts val="1417"/>
              </a:spcBef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raise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AssertionError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("Het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ingevoerde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kleiner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 0 of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groter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 10.")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AssertionError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as error: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spcBef>
                <a:spcPts val="1417"/>
              </a:spcBef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print(error)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spcBef>
                <a:spcPts val="1417"/>
              </a:spcBef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input_number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input("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Geef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tussen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0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10: ")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else: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spcBef>
                <a:spcPts val="1417"/>
              </a:spcBef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print("Correct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ingevoerd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getal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.")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838440" y="3654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Exceptions: try, except, else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try: … → voer deze code uit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except: … → voer deze code uit als er een Exception is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else: … → voer deze code uit als er geen Exception is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finally: … → voer deze code altijd uit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3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DIY: voeg aan je programma om een bestand in te lezen een finally blok toe en print daarin een boodschap op het scherm.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838440" y="3654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Exceptions: finally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https://realpython.com/python-exceptions/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38440" y="3654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Exceptions: bron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Wat is een exception?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1834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Tijdens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uitvoer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van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programma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Onderbreking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van de flow van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instructies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object in Python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error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voorstelt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Exception versus syntax error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Syntax error: interpreter stelt fout in instructies vast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br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print(0/0)) 	→ Geeft een syntax error omdat er 2 sluitende haakjes staan</a:t>
            </a:r>
            <a:br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Exception: tijdens uitvoer van programma wordt er een Exception opgeworpen</a:t>
            </a:r>
            <a:br/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print(0/0) 	→ ZeroDivisionError: integer division or modulo by zero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1457698"/>
            <a:ext cx="75740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431800" indent="-32321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geeft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over het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soort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exception →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hulpmiddel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om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weten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wat er is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gelopen</a:t>
            </a:r>
            <a:endParaRPr lang="en-US" sz="28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800" indent="-32321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heeft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built-in exceptions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00" lvl="1" indent="-323215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ZeroDivisionError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…	→ vb.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niet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door 0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00" lvl="1" indent="-323215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NameError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…		→ vb.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ongekende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variabelenaam</a:t>
            </a:r>
            <a:endParaRPr lang="en-US" sz="20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00" lvl="1" indent="-323215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TypeError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…			→ vb.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geen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str met int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optellen</a:t>
            </a:r>
            <a:endParaRPr lang="en-US" sz="20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00" lvl="1" indent="-323215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800" indent="-32321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Mogelijkheid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om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zelf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Exceptions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bouwen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buiten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scope van Programming 1)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440" y="3654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Exceptions in Python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34E7F25A-E6E5-492E-9263-66C8F354B9E1}"/>
              </a:ext>
            </a:extLst>
          </p:cNvPr>
          <p:cNvSpPr/>
          <p:nvPr/>
        </p:nvSpPr>
        <p:spPr>
          <a:xfrm>
            <a:off x="838080" y="1875934"/>
            <a:ext cx="10417524" cy="164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raise een Exception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127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input_number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input("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Geef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tussen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0 en 10: ")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7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= int(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input_number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br>
              <a:rPr sz="2400" dirty="0"/>
            </a:b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number &lt; 0 or number &gt; 10:</a:t>
            </a:r>
            <a:br>
              <a:rPr sz="2400" dirty="0"/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     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raise Exception("Het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ingevoerde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kleiner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 0 of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groter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 10.")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Geef</a:t>
            </a:r>
            <a:r>
              <a:rPr lang="en-US" sz="2400" b="0" strike="noStrike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400" b="0" strike="noStrike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getal</a:t>
            </a:r>
            <a:r>
              <a:rPr lang="en-US" sz="2400" b="0" strike="noStrike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tussen</a:t>
            </a:r>
            <a:r>
              <a:rPr lang="en-US" sz="2400" b="0" strike="noStrike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0 en 10: -1</a:t>
            </a:r>
            <a:endParaRPr lang="en-US" sz="2400" b="0" strike="noStrike" spc="-1" dirty="0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Traceback (most recent call last):</a:t>
            </a:r>
            <a:endParaRPr lang="en-US" sz="2400" b="0" strike="noStrike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File "./test.py", line 6, in &lt;module&gt;</a:t>
            </a:r>
            <a:endParaRPr lang="en-US" sz="2400" b="0" strike="noStrike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raise Exception("Het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ingevoerde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getal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kleiner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 0 of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groter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 10.")</a:t>
            </a:r>
            <a:endParaRPr lang="en-US" sz="2400" b="0" strike="noStrike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Exception: Het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ingevoerde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getal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kleiner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 0 of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groter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 10.</a:t>
            </a:r>
            <a:endParaRPr lang="en-US" sz="2400" b="0" strike="noStrike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                         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DIY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 raise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een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Exception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Schrijf een programma dat een string inleest. Deze string moet bestaan uit 10 tekens.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Indien de ingelezen string meer dan 10 tekens bevat werp dan de volgende Exception op “De ingevoerde tekst bevat meer dan 10 tekens”.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Indien de ingelezen string minder dan 10 tekens bevat werp dan de volgende Exception op “De ingevoerde tekst bevat minder dan 10 tekens”.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Exceptions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opvangen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 try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ecxept</a:t>
            </a:r>
            <a:endParaRPr lang="en-US" sz="44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84418" y="1621645"/>
            <a:ext cx="10514880" cy="47476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228600" indent="-22733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Opvangen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afhandelen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van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Exception →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zodat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niet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onderbroken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wordt</a:t>
            </a:r>
            <a:br>
              <a:rPr dirty="0"/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85" lvl="1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try: </a:t>
            </a:r>
            <a:br>
              <a:rPr dirty="0"/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    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print(“Hello, world!”)</a:t>
            </a:r>
            <a:br>
              <a:rPr dirty="0"/>
            </a:b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#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uitgevoerd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net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zoals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gewone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85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except: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08380" lvl="2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  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print(“Bummer, and error.”)</a:t>
            </a:r>
            <a:br>
              <a:rPr dirty="0"/>
            </a:b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#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uitgevoerd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het try-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blok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Exception 			#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veroorzaakt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Exceptions opvangen: try en exept voorbeeld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41488" y="1503588"/>
            <a:ext cx="10514880" cy="4672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10858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input_number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input("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Geef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tussen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0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10: ")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58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= int(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input_number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58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try: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585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   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if number &lt; 0 or number &gt; 10: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585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   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raise Exception("Het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ingevoerde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kleiner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 0 of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groter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 10.")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58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except: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585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     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input_number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input("Het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ingegeven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was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ongeldig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Geef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tussen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0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10: ")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585">
              <a:spcBef>
                <a:spcPts val="1417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input_number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DIY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 Exceptions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opvangen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 try en </a:t>
            </a: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exept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503588"/>
            <a:ext cx="10514880" cy="47584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chrijf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string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inleest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Deze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string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moet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bestaan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10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tekens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00" lvl="1" indent="-323215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ingelezen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string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 10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tekens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bevat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werp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volgende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Exception op “De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ingevoerde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tekst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bevat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 10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tekens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00" lvl="1" indent="-323215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ingelezen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string minder dan 10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tekens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bevat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werp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dan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volgende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Exception op “De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ingevoerde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tekst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bevat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minder dan 10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tekens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00" lvl="1" indent="-323215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Vang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eventuele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Exception op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zorg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deze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netjes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afgehandeld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je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programma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niet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onderbroken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Stel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gebruiker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opnieuw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vraag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om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tekst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geven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3600" lvl="1" indent="-323215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Maak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zodat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gebruiker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vraag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om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tekst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voeren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blijft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krijgen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tot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gebeurd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50CCE45F5C9408C9DFB04E99853DE" ma:contentTypeVersion="11" ma:contentTypeDescription="Een nieuw document maken." ma:contentTypeScope="" ma:versionID="9af350367af23f918843db90edb60a82">
  <xsd:schema xmlns:xsd="http://www.w3.org/2001/XMLSchema" xmlns:xs="http://www.w3.org/2001/XMLSchema" xmlns:p="http://schemas.microsoft.com/office/2006/metadata/properties" xmlns:ns2="b545ff37-d383-4028-a500-0fd8b5f5e151" xmlns:ns3="ed32a52a-4092-4116-9404-2d1799540752" targetNamespace="http://schemas.microsoft.com/office/2006/metadata/properties" ma:root="true" ma:fieldsID="68c667dabce5359a5eaa5b009ce54ab7" ns2:_="" ns3:_="">
    <xsd:import namespace="b545ff37-d383-4028-a500-0fd8b5f5e151"/>
    <xsd:import namespace="ed32a52a-4092-4116-9404-2d17995407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5ff37-d383-4028-a500-0fd8b5f5e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2a52a-4092-4116-9404-2d17995407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2DD126-0172-46F4-BBB8-2E00EEF41E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45ff37-d383-4028-a500-0fd8b5f5e151"/>
    <ds:schemaRef ds:uri="ed32a52a-4092-4116-9404-2d17995407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EA9E08-ABF1-4997-909F-26583DE1F4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1095</Words>
  <Application>Microsoft Office PowerPoint</Application>
  <PresentationFormat>Breedbeeld</PresentationFormat>
  <Paragraphs>104</Paragraphs>
  <Slides>15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3</vt:i4>
      </vt:variant>
      <vt:variant>
        <vt:lpstr>Diatitels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Lijsten in Python</dc:title>
  <dc:subject/>
  <dc:creator>Marina Lens</dc:creator>
  <dc:description/>
  <cp:lastModifiedBy>Marina Lens</cp:lastModifiedBy>
  <cp:revision>89</cp:revision>
  <dcterms:created xsi:type="dcterms:W3CDTF">2022-03-31T13:06:15Z</dcterms:created>
  <dcterms:modified xsi:type="dcterms:W3CDTF">2022-12-19T09:34:59Z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0x01010006250CCE45F5C9408C9DFB04E99853DE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ediaServiceImageTags">
    <vt:lpwstr/>
  </property>
  <property fmtid="{D5CDD505-2E9C-101B-9397-08002B2CF9AE}" pid="9" name="Notes">
    <vt:i4>2</vt:i4>
  </property>
  <property fmtid="{D5CDD505-2E9C-101B-9397-08002B2CF9AE}" pid="10" name="PresentationFormat">
    <vt:lpwstr>Breedbeeld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7</vt:i4>
  </property>
</Properties>
</file>