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7" r:id="rId6"/>
    <p:sldId id="265" r:id="rId7"/>
    <p:sldId id="266" r:id="rId8"/>
    <p:sldId id="264" r:id="rId9"/>
    <p:sldId id="268" r:id="rId10"/>
    <p:sldId id="269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46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Lens" userId="2a1ac74d-06c5-4ddb-81e9-742bef95fc4c" providerId="ADAL" clId="{1DC5943A-37EA-4034-B6B9-802339AC2E64}"/>
    <pc:docChg chg="undo custSel addSld delSld modSld sldOrd">
      <pc:chgData name="Marina Lens" userId="2a1ac74d-06c5-4ddb-81e9-742bef95fc4c" providerId="ADAL" clId="{1DC5943A-37EA-4034-B6B9-802339AC2E64}" dt="2022-09-07T08:25:26.163" v="646" actId="113"/>
      <pc:docMkLst>
        <pc:docMk/>
      </pc:docMkLst>
      <pc:sldChg chg="modSp mod ord">
        <pc:chgData name="Marina Lens" userId="2a1ac74d-06c5-4ddb-81e9-742bef95fc4c" providerId="ADAL" clId="{1DC5943A-37EA-4034-B6B9-802339AC2E64}" dt="2022-09-07T08:25:26.163" v="646" actId="113"/>
        <pc:sldMkLst>
          <pc:docMk/>
          <pc:sldMk cId="452912842" sldId="264"/>
        </pc:sldMkLst>
        <pc:spChg chg="mod">
          <ac:chgData name="Marina Lens" userId="2a1ac74d-06c5-4ddb-81e9-742bef95fc4c" providerId="ADAL" clId="{1DC5943A-37EA-4034-B6B9-802339AC2E64}" dt="2022-09-07T08:25:26.163" v="646" actId="113"/>
          <ac:spMkLst>
            <pc:docMk/>
            <pc:sldMk cId="452912842" sldId="264"/>
            <ac:spMk id="2" creationId="{01236C7F-D2F7-4DBB-BA81-DD584743972B}"/>
          </ac:spMkLst>
        </pc:spChg>
        <pc:spChg chg="mod">
          <ac:chgData name="Marina Lens" userId="2a1ac74d-06c5-4ddb-81e9-742bef95fc4c" providerId="ADAL" clId="{1DC5943A-37EA-4034-B6B9-802339AC2E64}" dt="2022-09-07T08:14:18.338" v="584" actId="20577"/>
          <ac:spMkLst>
            <pc:docMk/>
            <pc:sldMk cId="452912842" sldId="264"/>
            <ac:spMk id="3" creationId="{ED38EBB2-7E6C-4000-B7AC-69EBD2612989}"/>
          </ac:spMkLst>
        </pc:spChg>
      </pc:sldChg>
      <pc:sldChg chg="modSp mod">
        <pc:chgData name="Marina Lens" userId="2a1ac74d-06c5-4ddb-81e9-742bef95fc4c" providerId="ADAL" clId="{1DC5943A-37EA-4034-B6B9-802339AC2E64}" dt="2022-09-07T08:24:16.236" v="625"/>
        <pc:sldMkLst>
          <pc:docMk/>
          <pc:sldMk cId="3346836343" sldId="265"/>
        </pc:sldMkLst>
        <pc:spChg chg="mod">
          <ac:chgData name="Marina Lens" userId="2a1ac74d-06c5-4ddb-81e9-742bef95fc4c" providerId="ADAL" clId="{1DC5943A-37EA-4034-B6B9-802339AC2E64}" dt="2022-09-07T08:24:16.236" v="625"/>
          <ac:spMkLst>
            <pc:docMk/>
            <pc:sldMk cId="3346836343" sldId="265"/>
            <ac:spMk id="3" creationId="{ED38EBB2-7E6C-4000-B7AC-69EBD2612989}"/>
          </ac:spMkLst>
        </pc:spChg>
      </pc:sldChg>
      <pc:sldChg chg="modSp mod">
        <pc:chgData name="Marina Lens" userId="2a1ac74d-06c5-4ddb-81e9-742bef95fc4c" providerId="ADAL" clId="{1DC5943A-37EA-4034-B6B9-802339AC2E64}" dt="2022-09-07T08:25:15.264" v="644" actId="27636"/>
        <pc:sldMkLst>
          <pc:docMk/>
          <pc:sldMk cId="823080041" sldId="266"/>
        </pc:sldMkLst>
        <pc:spChg chg="mod">
          <ac:chgData name="Marina Lens" userId="2a1ac74d-06c5-4ddb-81e9-742bef95fc4c" providerId="ADAL" clId="{1DC5943A-37EA-4034-B6B9-802339AC2E64}" dt="2022-09-07T08:25:15.264" v="644" actId="27636"/>
          <ac:spMkLst>
            <pc:docMk/>
            <pc:sldMk cId="823080041" sldId="266"/>
            <ac:spMk id="3" creationId="{ED38EBB2-7E6C-4000-B7AC-69EBD2612989}"/>
          </ac:spMkLst>
        </pc:spChg>
      </pc:sldChg>
      <pc:sldChg chg="del">
        <pc:chgData name="Marina Lens" userId="2a1ac74d-06c5-4ddb-81e9-742bef95fc4c" providerId="ADAL" clId="{1DC5943A-37EA-4034-B6B9-802339AC2E64}" dt="2022-09-07T07:49:00.566" v="25" actId="47"/>
        <pc:sldMkLst>
          <pc:docMk/>
          <pc:sldMk cId="526905480" sldId="267"/>
        </pc:sldMkLst>
      </pc:sldChg>
      <pc:sldChg chg="modSp new mod">
        <pc:chgData name="Marina Lens" userId="2a1ac74d-06c5-4ddb-81e9-742bef95fc4c" providerId="ADAL" clId="{1DC5943A-37EA-4034-B6B9-802339AC2E64}" dt="2022-09-07T07:55:00.952" v="281" actId="20577"/>
        <pc:sldMkLst>
          <pc:docMk/>
          <pc:sldMk cId="2328528611" sldId="267"/>
        </pc:sldMkLst>
        <pc:spChg chg="mod">
          <ac:chgData name="Marina Lens" userId="2a1ac74d-06c5-4ddb-81e9-742bef95fc4c" providerId="ADAL" clId="{1DC5943A-37EA-4034-B6B9-802339AC2E64}" dt="2022-09-07T07:50:55.124" v="94" actId="20577"/>
          <ac:spMkLst>
            <pc:docMk/>
            <pc:sldMk cId="2328528611" sldId="267"/>
            <ac:spMk id="2" creationId="{07729923-CE46-4B2A-979E-63C66D613700}"/>
          </ac:spMkLst>
        </pc:spChg>
        <pc:spChg chg="mod">
          <ac:chgData name="Marina Lens" userId="2a1ac74d-06c5-4ddb-81e9-742bef95fc4c" providerId="ADAL" clId="{1DC5943A-37EA-4034-B6B9-802339AC2E64}" dt="2022-09-07T07:55:00.952" v="281" actId="20577"/>
          <ac:spMkLst>
            <pc:docMk/>
            <pc:sldMk cId="2328528611" sldId="267"/>
            <ac:spMk id="3" creationId="{2421B4FB-D813-4B82-AB2B-46ECC832A234}"/>
          </ac:spMkLst>
        </pc:spChg>
      </pc:sldChg>
      <pc:sldChg chg="modSp new mod ord">
        <pc:chgData name="Marina Lens" userId="2a1ac74d-06c5-4ddb-81e9-742bef95fc4c" providerId="ADAL" clId="{1DC5943A-37EA-4034-B6B9-802339AC2E64}" dt="2022-09-07T08:00:32.117" v="442" actId="20577"/>
        <pc:sldMkLst>
          <pc:docMk/>
          <pc:sldMk cId="787694871" sldId="268"/>
        </pc:sldMkLst>
        <pc:spChg chg="mod">
          <ac:chgData name="Marina Lens" userId="2a1ac74d-06c5-4ddb-81e9-742bef95fc4c" providerId="ADAL" clId="{1DC5943A-37EA-4034-B6B9-802339AC2E64}" dt="2022-09-07T07:59:18.693" v="362" actId="20577"/>
          <ac:spMkLst>
            <pc:docMk/>
            <pc:sldMk cId="787694871" sldId="268"/>
            <ac:spMk id="2" creationId="{32BDA4AE-F525-4B85-8621-1917B57BC926}"/>
          </ac:spMkLst>
        </pc:spChg>
        <pc:spChg chg="mod">
          <ac:chgData name="Marina Lens" userId="2a1ac74d-06c5-4ddb-81e9-742bef95fc4c" providerId="ADAL" clId="{1DC5943A-37EA-4034-B6B9-802339AC2E64}" dt="2022-09-07T08:00:32.117" v="442" actId="20577"/>
          <ac:spMkLst>
            <pc:docMk/>
            <pc:sldMk cId="787694871" sldId="268"/>
            <ac:spMk id="3" creationId="{3915949B-D133-43B4-A0F6-09DDF21D9500}"/>
          </ac:spMkLst>
        </pc:spChg>
      </pc:sldChg>
      <pc:sldChg chg="modSp add mod">
        <pc:chgData name="Marina Lens" userId="2a1ac74d-06c5-4ddb-81e9-742bef95fc4c" providerId="ADAL" clId="{1DC5943A-37EA-4034-B6B9-802339AC2E64}" dt="2022-09-07T08:02:34.619" v="539" actId="20577"/>
        <pc:sldMkLst>
          <pc:docMk/>
          <pc:sldMk cId="2350433296" sldId="269"/>
        </pc:sldMkLst>
        <pc:spChg chg="mod">
          <ac:chgData name="Marina Lens" userId="2a1ac74d-06c5-4ddb-81e9-742bef95fc4c" providerId="ADAL" clId="{1DC5943A-37EA-4034-B6B9-802339AC2E64}" dt="2022-09-07T08:02:34.619" v="539" actId="20577"/>
          <ac:spMkLst>
            <pc:docMk/>
            <pc:sldMk cId="2350433296" sldId="269"/>
            <ac:spMk id="3" creationId="{3915949B-D133-43B4-A0F6-09DDF21D9500}"/>
          </ac:spMkLst>
        </pc:spChg>
      </pc:sldChg>
      <pc:sldChg chg="modSp new del mod">
        <pc:chgData name="Marina Lens" userId="2a1ac74d-06c5-4ddb-81e9-742bef95fc4c" providerId="ADAL" clId="{1DC5943A-37EA-4034-B6B9-802339AC2E64}" dt="2022-09-07T08:12:48.064" v="562" actId="47"/>
        <pc:sldMkLst>
          <pc:docMk/>
          <pc:sldMk cId="765454931" sldId="270"/>
        </pc:sldMkLst>
        <pc:spChg chg="mod">
          <ac:chgData name="Marina Lens" userId="2a1ac74d-06c5-4ddb-81e9-742bef95fc4c" providerId="ADAL" clId="{1DC5943A-37EA-4034-B6B9-802339AC2E64}" dt="2022-09-07T08:12:39.043" v="558" actId="20577"/>
          <ac:spMkLst>
            <pc:docMk/>
            <pc:sldMk cId="765454931" sldId="270"/>
            <ac:spMk id="2" creationId="{57227222-73DE-49B8-96E4-96C5A655D712}"/>
          </ac:spMkLst>
        </pc:spChg>
        <pc:spChg chg="mod">
          <ac:chgData name="Marina Lens" userId="2a1ac74d-06c5-4ddb-81e9-742bef95fc4c" providerId="ADAL" clId="{1DC5943A-37EA-4034-B6B9-802339AC2E64}" dt="2022-09-07T08:12:44.534" v="561" actId="20577"/>
          <ac:spMkLst>
            <pc:docMk/>
            <pc:sldMk cId="765454931" sldId="270"/>
            <ac:spMk id="3" creationId="{532713EC-DE93-408A-88B7-069D174391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25/09/2022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25/09/2022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25/09/2022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25/09/2022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25/09/2022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25/09/2022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25/09/2022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25/09/2022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25/09/2022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25/09/2022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25/09/2022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25/09/2022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l.wikibooks.org/wiki/Rekenen/Volgorde_van_bewerkingen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 dirty="0"/>
              <a:t>Programming 1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Expressies in Python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16283"/>
            <a:ext cx="1641443" cy="303286"/>
          </a:xfrm>
        </p:spPr>
        <p:txBody>
          <a:bodyPr/>
          <a:lstStyle/>
          <a:p>
            <a:r>
              <a:rPr lang="nl-BE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29923-CE46-4B2A-979E-63C66D61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Getallen in python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21B4FB-D813-4B82-AB2B-46ECC832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nl-BE" dirty="0"/>
          </a:p>
          <a:p>
            <a:r>
              <a:rPr lang="nl-BE" dirty="0"/>
              <a:t>Gehele getallen (positief of negatief)</a:t>
            </a:r>
          </a:p>
          <a:p>
            <a:pPr lvl="1"/>
            <a:r>
              <a:rPr lang="nl-BE" dirty="0"/>
              <a:t>15</a:t>
            </a:r>
          </a:p>
          <a:p>
            <a:pPr lvl="1"/>
            <a:r>
              <a:rPr lang="nl-BE" dirty="0"/>
              <a:t>-15</a:t>
            </a:r>
          </a:p>
          <a:p>
            <a:pPr lvl="1"/>
            <a:r>
              <a:rPr lang="nl-BE" dirty="0"/>
              <a:t>15</a:t>
            </a:r>
          </a:p>
          <a:p>
            <a:pPr lvl="1"/>
            <a:endParaRPr lang="nl-BE" dirty="0"/>
          </a:p>
          <a:p>
            <a:r>
              <a:rPr lang="nl-BE" dirty="0"/>
              <a:t>Decimale getallen</a:t>
            </a:r>
          </a:p>
          <a:p>
            <a:pPr lvl="1"/>
            <a:r>
              <a:rPr lang="nl-BE" dirty="0"/>
              <a:t> 15.5</a:t>
            </a:r>
          </a:p>
          <a:p>
            <a:pPr lvl="1"/>
            <a:r>
              <a:rPr lang="nl-BE" dirty="0"/>
              <a:t>-15.005</a:t>
            </a:r>
          </a:p>
          <a:p>
            <a:pPr lvl="1"/>
            <a:r>
              <a:rPr lang="nl-BE" dirty="0"/>
              <a:t>15E2</a:t>
            </a:r>
          </a:p>
          <a:p>
            <a:pPr lvl="1"/>
            <a:r>
              <a:rPr lang="nl-BE" dirty="0"/>
              <a:t>12e8</a:t>
            </a:r>
          </a:p>
          <a:p>
            <a:pPr lvl="1"/>
            <a:r>
              <a:rPr lang="nl-BE" dirty="0"/>
              <a:t>12e-2	</a:t>
            </a:r>
          </a:p>
          <a:p>
            <a:pPr marL="457200" lvl="1" indent="0">
              <a:buNone/>
            </a:pPr>
            <a:endParaRPr lang="nl-BE" dirty="0"/>
          </a:p>
          <a:p>
            <a:pPr marL="457200" lvl="1" indent="0">
              <a:buNone/>
            </a:pPr>
            <a:r>
              <a:rPr lang="nl-BE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32852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36C7F-D2F7-4DBB-BA81-DD584743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Berekeningen met getallen in python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38EBB2-7E6C-4000-B7AC-69EBD261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063"/>
            <a:ext cx="10515600" cy="462890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nl-BE" dirty="0"/>
              <a:t>Operatoren:</a:t>
            </a:r>
          </a:p>
          <a:p>
            <a:r>
              <a:rPr lang="nl-BE" dirty="0"/>
              <a:t>Som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</a:t>
            </a:r>
            <a:r>
              <a:rPr lang="nl-BE" dirty="0">
                <a:solidFill>
                  <a:srgbClr val="FF0000"/>
                </a:solidFill>
              </a:rPr>
              <a:t>+</a:t>
            </a:r>
          </a:p>
          <a:p>
            <a:r>
              <a:rPr lang="nl-BE" dirty="0"/>
              <a:t>Verschil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-</a:t>
            </a:r>
          </a:p>
          <a:p>
            <a:r>
              <a:rPr lang="nl-BE" dirty="0">
                <a:sym typeface="Wingdings" panose="05000000000000000000" pitchFamily="2" charset="2"/>
              </a:rPr>
              <a:t>product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*</a:t>
            </a:r>
          </a:p>
          <a:p>
            <a:r>
              <a:rPr lang="nl-BE" dirty="0">
                <a:sym typeface="Wingdings" panose="05000000000000000000" pitchFamily="2" charset="2"/>
              </a:rPr>
              <a:t>Deling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 /</a:t>
            </a:r>
          </a:p>
          <a:p>
            <a:r>
              <a:rPr lang="nl-BE" dirty="0"/>
              <a:t>Gehele deling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//  </a:t>
            </a:r>
            <a:r>
              <a:rPr lang="nl-BE" dirty="0">
                <a:solidFill>
                  <a:schemeClr val="accent6"/>
                </a:solidFill>
                <a:sym typeface="Wingdings" panose="05000000000000000000" pitchFamily="2" charset="2"/>
              </a:rPr>
              <a:t>(x//y = geheel aantal keren dat y in x past)</a:t>
            </a:r>
          </a:p>
          <a:p>
            <a:r>
              <a:rPr lang="nl-BE" dirty="0"/>
              <a:t>Rest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%</a:t>
            </a:r>
          </a:p>
          <a:p>
            <a:r>
              <a:rPr lang="nl-BE" dirty="0">
                <a:solidFill>
                  <a:srgbClr val="000000"/>
                </a:solidFill>
                <a:cs typeface="Calibri"/>
              </a:rPr>
              <a:t>Machtsverheffing --&gt;  </a:t>
            </a:r>
            <a:r>
              <a:rPr lang="nl-BE" dirty="0">
                <a:solidFill>
                  <a:srgbClr val="FF0000"/>
                </a:solidFill>
                <a:cs typeface="Calibri"/>
              </a:rPr>
              <a:t> **</a:t>
            </a:r>
            <a:endParaRPr lang="nl-BE" dirty="0">
              <a:solidFill>
                <a:srgbClr val="FF0000"/>
              </a:solidFill>
            </a:endParaRPr>
          </a:p>
          <a:p>
            <a:endParaRPr lang="nl-B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BE" dirty="0"/>
              <a:t>- binair, dus 2 getallen nodig om resultaat te berekenen</a:t>
            </a:r>
          </a:p>
          <a:p>
            <a:pPr>
              <a:buFontTx/>
              <a:buChar char="-"/>
            </a:pPr>
            <a:r>
              <a:rPr lang="nl-BE" dirty="0"/>
              <a:t>resultaat is opnieuw getal</a:t>
            </a:r>
          </a:p>
          <a:p>
            <a:pPr>
              <a:buFontTx/>
              <a:buChar char="-"/>
            </a:pPr>
            <a:r>
              <a:rPr lang="nl-BE" dirty="0"/>
              <a:t>Infix (operator staat tussen twee getallen bijvoorbeeld 5+7)</a:t>
            </a:r>
          </a:p>
          <a:p>
            <a:pPr>
              <a:buFontTx/>
              <a:buChar char="-"/>
            </a:pPr>
            <a:r>
              <a:rPr lang="nl-BE" dirty="0"/>
              <a:t>Wiskundige prioriteitsregels zie </a:t>
            </a:r>
            <a:r>
              <a:rPr lang="nl-BE" dirty="0">
                <a:hlinkClick r:id="rId2"/>
              </a:rPr>
              <a:t>https://nl.wikibooks.org/wiki/Rekenen/Volgorde_van_bewerkingen</a:t>
            </a:r>
            <a:endParaRPr lang="nl-BE" dirty="0"/>
          </a:p>
          <a:p>
            <a:pPr>
              <a:buFontTx/>
              <a:buChar char="-"/>
            </a:pPr>
            <a:r>
              <a:rPr lang="nl-BE" dirty="0"/>
              <a:t>DIY : 5 / 0 ???</a:t>
            </a:r>
          </a:p>
          <a:p>
            <a:pPr marL="0" indent="0">
              <a:buNone/>
            </a:pPr>
            <a:r>
              <a:rPr lang="nl-B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4683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36C7F-D2F7-4DBB-BA81-DD584743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Berekeningen met strings in python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38EBB2-7E6C-4000-B7AC-69EBD261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951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BE" dirty="0"/>
              <a:t>Wat is string?</a:t>
            </a:r>
          </a:p>
          <a:p>
            <a:pPr marL="0" indent="0">
              <a:buNone/>
            </a:pPr>
            <a:r>
              <a:rPr lang="nl-BE" dirty="0"/>
              <a:t>	</a:t>
            </a:r>
            <a:r>
              <a:rPr lang="nl-BE" i="1" dirty="0"/>
              <a:t>opeenvolging van tekens omsloten door enkele of dubbele aanhalingstekens </a:t>
            </a:r>
          </a:p>
          <a:p>
            <a:pPr marL="0" indent="0">
              <a:buNone/>
            </a:pPr>
            <a:r>
              <a:rPr lang="nl-BE" dirty="0"/>
              <a:t>	voorbeeld: “dit is een tekst bestaande uit 40 tekens”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Operatoren:</a:t>
            </a:r>
          </a:p>
          <a:p>
            <a:r>
              <a:rPr lang="nl-BE" dirty="0"/>
              <a:t>Som </a:t>
            </a:r>
            <a:r>
              <a:rPr lang="nl-BE" dirty="0">
                <a:sym typeface="Wingdings" panose="05000000000000000000" pitchFamily="2" charset="2"/>
              </a:rPr>
              <a:t></a:t>
            </a:r>
            <a:r>
              <a:rPr lang="nl-BE" dirty="0"/>
              <a:t> </a:t>
            </a:r>
            <a:r>
              <a:rPr lang="nl-BE" dirty="0">
                <a:solidFill>
                  <a:srgbClr val="FF0000"/>
                </a:solidFill>
              </a:rPr>
              <a:t>+</a:t>
            </a:r>
          </a:p>
          <a:p>
            <a:pPr lvl="1"/>
            <a:r>
              <a:rPr lang="nl-BE" dirty="0">
                <a:solidFill>
                  <a:srgbClr val="FF0000"/>
                </a:solidFill>
              </a:rPr>
              <a:t>Voorbeeld : “dit” + “ is “ + “ een “ + “tekst”</a:t>
            </a:r>
          </a:p>
          <a:p>
            <a:r>
              <a:rPr lang="nl-BE" dirty="0">
                <a:sym typeface="Wingdings" panose="05000000000000000000" pitchFamily="2" charset="2"/>
              </a:rPr>
              <a:t>product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*</a:t>
            </a:r>
          </a:p>
          <a:p>
            <a:pPr lvl="1"/>
            <a:r>
              <a:rPr lang="nl-BE" dirty="0">
                <a:solidFill>
                  <a:srgbClr val="FF0000"/>
                </a:solidFill>
                <a:sym typeface="Wingdings" panose="05000000000000000000" pitchFamily="2" charset="2"/>
              </a:rPr>
              <a:t>Voorbeeld: 3 * “hallo”</a:t>
            </a:r>
          </a:p>
          <a:p>
            <a:endParaRPr lang="nl-BE" dirty="0">
              <a:solidFill>
                <a:srgbClr val="FF0000"/>
              </a:solidFill>
            </a:endParaRPr>
          </a:p>
          <a:p>
            <a:endParaRPr lang="nl-B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B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2308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36C7F-D2F7-4DBB-BA81-DD584743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print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38EBB2-7E6C-4000-B7AC-69EBD26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Voorbeelden:</a:t>
            </a:r>
          </a:p>
          <a:p>
            <a:pPr lvl="1"/>
            <a:r>
              <a:rPr lang="nl-BE" dirty="0"/>
              <a:t>print(“dit is een tekst”)</a:t>
            </a:r>
          </a:p>
          <a:p>
            <a:pPr lvl="1"/>
            <a:r>
              <a:rPr lang="nl-NL" dirty="0"/>
              <a:t>print('dit is een tekst’)</a:t>
            </a:r>
          </a:p>
          <a:p>
            <a:pPr lvl="1"/>
            <a:r>
              <a:rPr lang="nl-NL" dirty="0"/>
              <a:t>print(“</a:t>
            </a:r>
            <a:r>
              <a:rPr lang="nl-NL" dirty="0" err="1"/>
              <a:t>dit”,”is”,”een”,”tekst</a:t>
            </a:r>
            <a:r>
              <a:rPr lang="nl-NL" dirty="0"/>
              <a:t>”)</a:t>
            </a:r>
          </a:p>
          <a:p>
            <a:pPr lvl="1"/>
            <a:r>
              <a:rPr lang="nl-NL" dirty="0"/>
              <a:t>print('"dit is een tekst’) </a:t>
            </a:r>
            <a:r>
              <a:rPr lang="nl-NL" dirty="0">
                <a:solidFill>
                  <a:srgbClr val="92D050"/>
                </a:solidFill>
              </a:rPr>
              <a:t>als je een “ wenst uit te schrijven</a:t>
            </a:r>
          </a:p>
          <a:p>
            <a:pPr lvl="1"/>
            <a:r>
              <a:rPr lang="nl-NL" dirty="0"/>
              <a:t>print("'dit is een tekst") </a:t>
            </a:r>
            <a:r>
              <a:rPr lang="nl-NL" dirty="0">
                <a:solidFill>
                  <a:srgbClr val="92D050"/>
                </a:solidFill>
              </a:rPr>
              <a:t>als je een ‘ wenst uit te schrijven</a:t>
            </a:r>
          </a:p>
          <a:p>
            <a:pPr lvl="1"/>
            <a:r>
              <a:rPr lang="nl-NL" dirty="0"/>
              <a:t>print(“en ook \'dit is \” een \\ tekst")</a:t>
            </a:r>
            <a:endParaRPr lang="nl-NL" dirty="0">
              <a:solidFill>
                <a:srgbClr val="92D050"/>
              </a:solidFill>
            </a:endParaRPr>
          </a:p>
          <a:p>
            <a:pPr lvl="1"/>
            <a:r>
              <a:rPr lang="nl-NL" dirty="0"/>
              <a:t>print( “dit”,”is”,1,”tekst”)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52912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DA4AE-F525-4B85-8621-1917B57B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15949B-D133-43B4-A0F6-09DDF21D9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print(“dit” + “ is “ + 1 + “ tekst “)</a:t>
            </a:r>
          </a:p>
          <a:p>
            <a:pPr marL="0" indent="0">
              <a:buNone/>
            </a:pPr>
            <a:endParaRPr lang="nl-BE" dirty="0"/>
          </a:p>
          <a:p>
            <a:pPr>
              <a:buFont typeface="Wingdings" panose="05000000000000000000" pitchFamily="2" charset="2"/>
              <a:buChar char="à"/>
            </a:pPr>
            <a:r>
              <a:rPr lang="nl-BE" dirty="0">
                <a:sym typeface="Wingdings" panose="05000000000000000000" pitchFamily="2" charset="2"/>
              </a:rPr>
              <a:t>Type casting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/>
              <a:t>print(“dit” + “ is “ + </a:t>
            </a:r>
            <a:r>
              <a:rPr lang="nl-BE" dirty="0" err="1"/>
              <a:t>str</a:t>
            </a:r>
            <a:r>
              <a:rPr lang="nl-BE" dirty="0"/>
              <a:t>(1) + “ tekst “)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769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DA4AE-F525-4B85-8621-1917B57B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15949B-D133-43B4-A0F6-09DDF21D9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5 + “123”</a:t>
            </a:r>
          </a:p>
          <a:p>
            <a:r>
              <a:rPr lang="nl-BE" dirty="0"/>
              <a:t>5 + int(“123”)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5 + “123.5”</a:t>
            </a:r>
          </a:p>
          <a:p>
            <a:r>
              <a:rPr lang="nl-BE" dirty="0"/>
              <a:t>5 + </a:t>
            </a:r>
            <a:r>
              <a:rPr lang="nl-BE" dirty="0" err="1"/>
              <a:t>float</a:t>
            </a:r>
            <a:r>
              <a:rPr lang="nl-BE" dirty="0"/>
              <a:t>(“123.5”)</a:t>
            </a:r>
          </a:p>
          <a:p>
            <a:endParaRPr lang="nl-BE" dirty="0"/>
          </a:p>
          <a:p>
            <a:r>
              <a:rPr lang="nl-BE" dirty="0"/>
              <a:t>int(“vijf”)</a:t>
            </a:r>
          </a:p>
        </p:txBody>
      </p:sp>
    </p:spTree>
    <p:extLst>
      <p:ext uri="{BB962C8B-B14F-4D97-AF65-F5344CB8AC3E}">
        <p14:creationId xmlns:p14="http://schemas.microsoft.com/office/powerpoint/2010/main" val="235043329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038900E495984EA7A29EBCB2D4121F" ma:contentTypeVersion="16" ma:contentTypeDescription="Een nieuw document maken." ma:contentTypeScope="" ma:versionID="c20b20bddff3daa3477c62479373ed5f">
  <xsd:schema xmlns:xsd="http://www.w3.org/2001/XMLSchema" xmlns:xs="http://www.w3.org/2001/XMLSchema" xmlns:p="http://schemas.microsoft.com/office/2006/metadata/properties" xmlns:ns2="5c923e3c-8f16-4135-b26f-496d7d380b78" xmlns:ns3="6a1df0b0-6547-4fce-9905-dab0bc8a3bd7" targetNamespace="http://schemas.microsoft.com/office/2006/metadata/properties" ma:root="true" ma:fieldsID="2e696e52b9e62cd0e72360a6a26c1f86" ns2:_="" ns3:_="">
    <xsd:import namespace="5c923e3c-8f16-4135-b26f-496d7d380b78"/>
    <xsd:import namespace="6a1df0b0-6547-4fce-9905-dab0bc8a3b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23e3c-8f16-4135-b26f-496d7d380b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1df0b0-6547-4fce-9905-dab0bc8a3bd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6540913-11fa-4c3c-b6b6-963a4503eab0}" ma:internalName="TaxCatchAll" ma:showField="CatchAllData" ma:web="6a1df0b0-6547-4fce-9905-dab0bc8a3b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a1df0b0-6547-4fce-9905-dab0bc8a3bd7" xsi:nil="true"/>
    <lcf76f155ced4ddcb4097134ff3c332f xmlns="5c923e3c-8f16-4135-b26f-496d7d380b7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6B77CE-CBE4-4377-9D2B-0AF756029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23e3c-8f16-4135-b26f-496d7d380b78"/>
    <ds:schemaRef ds:uri="6a1df0b0-6547-4fce-9905-dab0bc8a3b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6a1df0b0-6547-4fce-9905-dab0bc8a3bd7"/>
    <ds:schemaRef ds:uri="5c923e3c-8f16-4135-b26f-496d7d380b7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Titelpagina_TI (1) (1)</Template>
  <TotalTime>91</TotalTime>
  <Words>333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Kantoorthema</vt:lpstr>
      <vt:lpstr>PowerPoint Presentation</vt:lpstr>
      <vt:lpstr>Getallen in python</vt:lpstr>
      <vt:lpstr>Berekeningen met getallen in python</vt:lpstr>
      <vt:lpstr>Berekeningen met strings in python</vt:lpstr>
      <vt:lpstr>print</vt:lpstr>
      <vt:lpstr>DIY</vt:lpstr>
      <vt:lpstr>DIY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Marina Lens</dc:creator>
  <cp:lastModifiedBy>Marina Lens</cp:lastModifiedBy>
  <cp:revision>6</cp:revision>
  <dcterms:created xsi:type="dcterms:W3CDTF">2022-09-06T12:36:14Z</dcterms:created>
  <dcterms:modified xsi:type="dcterms:W3CDTF">2022-09-25T07:40:50Z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0x01010066038900E495984EA7A29EBCB2D4121F</vt:lpwstr>
  </property>
</Properties>
</file>