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78" r:id="rId5"/>
    <p:sldId id="257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0CE91BE7-EBE2-4700-89CC-EAC5B983EE99}"/>
    <pc:docChg chg="undo custSel addSld delSld modSld">
      <pc:chgData name="Marina Lens" userId="2a1ac74d-06c5-4ddb-81e9-742bef95fc4c" providerId="ADAL" clId="{0CE91BE7-EBE2-4700-89CC-EAC5B983EE99}" dt="2022-12-07T13:02:01.536" v="1737" actId="47"/>
      <pc:docMkLst>
        <pc:docMk/>
      </pc:docMkLst>
      <pc:sldChg chg="modSp mod">
        <pc:chgData name="Marina Lens" userId="2a1ac74d-06c5-4ddb-81e9-742bef95fc4c" providerId="ADAL" clId="{0CE91BE7-EBE2-4700-89CC-EAC5B983EE99}" dt="2022-12-07T12:58:25.755" v="1698"/>
        <pc:sldMkLst>
          <pc:docMk/>
          <pc:sldMk cId="3866811629" sldId="257"/>
        </pc:sldMkLst>
        <pc:spChg chg="mod">
          <ac:chgData name="Marina Lens" userId="2a1ac74d-06c5-4ddb-81e9-742bef95fc4c" providerId="ADAL" clId="{0CE91BE7-EBE2-4700-89CC-EAC5B983EE99}" dt="2022-12-07T12:58:25.755" v="1698"/>
          <ac:spMkLst>
            <pc:docMk/>
            <pc:sldMk cId="3866811629" sldId="257"/>
            <ac:spMk id="3" creationId="{842F0D47-832C-4203-A9BE-066E29658F1B}"/>
          </ac:spMkLst>
        </pc:spChg>
      </pc:sldChg>
      <pc:sldChg chg="del">
        <pc:chgData name="Marina Lens" userId="2a1ac74d-06c5-4ddb-81e9-742bef95fc4c" providerId="ADAL" clId="{0CE91BE7-EBE2-4700-89CC-EAC5B983EE99}" dt="2022-12-05T14:47:17.225" v="55" actId="47"/>
        <pc:sldMkLst>
          <pc:docMk/>
          <pc:sldMk cId="1883858252" sldId="258"/>
        </pc:sldMkLst>
      </pc:sldChg>
      <pc:sldChg chg="del">
        <pc:chgData name="Marina Lens" userId="2a1ac74d-06c5-4ddb-81e9-742bef95fc4c" providerId="ADAL" clId="{0CE91BE7-EBE2-4700-89CC-EAC5B983EE99}" dt="2022-12-05T14:47:19.273" v="58" actId="47"/>
        <pc:sldMkLst>
          <pc:docMk/>
          <pc:sldMk cId="2570812145" sldId="259"/>
        </pc:sldMkLst>
      </pc:sldChg>
      <pc:sldChg chg="del">
        <pc:chgData name="Marina Lens" userId="2a1ac74d-06c5-4ddb-81e9-742bef95fc4c" providerId="ADAL" clId="{0CE91BE7-EBE2-4700-89CC-EAC5B983EE99}" dt="2022-12-05T14:47:19.721" v="59" actId="47"/>
        <pc:sldMkLst>
          <pc:docMk/>
          <pc:sldMk cId="1121970782" sldId="260"/>
        </pc:sldMkLst>
      </pc:sldChg>
      <pc:sldChg chg="del">
        <pc:chgData name="Marina Lens" userId="2a1ac74d-06c5-4ddb-81e9-742bef95fc4c" providerId="ADAL" clId="{0CE91BE7-EBE2-4700-89CC-EAC5B983EE99}" dt="2022-12-05T14:47:20.972" v="61" actId="47"/>
        <pc:sldMkLst>
          <pc:docMk/>
          <pc:sldMk cId="1342135121" sldId="261"/>
        </pc:sldMkLst>
      </pc:sldChg>
      <pc:sldChg chg="del">
        <pc:chgData name="Marina Lens" userId="2a1ac74d-06c5-4ddb-81e9-742bef95fc4c" providerId="ADAL" clId="{0CE91BE7-EBE2-4700-89CC-EAC5B983EE99}" dt="2022-12-05T14:47:22.075" v="63" actId="47"/>
        <pc:sldMkLst>
          <pc:docMk/>
          <pc:sldMk cId="1137370524" sldId="262"/>
        </pc:sldMkLst>
      </pc:sldChg>
      <pc:sldChg chg="del">
        <pc:chgData name="Marina Lens" userId="2a1ac74d-06c5-4ddb-81e9-742bef95fc4c" providerId="ADAL" clId="{0CE91BE7-EBE2-4700-89CC-EAC5B983EE99}" dt="2022-12-05T14:47:22.878" v="65" actId="47"/>
        <pc:sldMkLst>
          <pc:docMk/>
          <pc:sldMk cId="1855404757" sldId="263"/>
        </pc:sldMkLst>
      </pc:sldChg>
      <pc:sldChg chg="del">
        <pc:chgData name="Marina Lens" userId="2a1ac74d-06c5-4ddb-81e9-742bef95fc4c" providerId="ADAL" clId="{0CE91BE7-EBE2-4700-89CC-EAC5B983EE99}" dt="2022-12-05T14:47:23.279" v="66" actId="47"/>
        <pc:sldMkLst>
          <pc:docMk/>
          <pc:sldMk cId="597638165" sldId="264"/>
        </pc:sldMkLst>
      </pc:sldChg>
      <pc:sldChg chg="del">
        <pc:chgData name="Marina Lens" userId="2a1ac74d-06c5-4ddb-81e9-742bef95fc4c" providerId="ADAL" clId="{0CE91BE7-EBE2-4700-89CC-EAC5B983EE99}" dt="2022-12-05T14:47:24.597" v="69" actId="47"/>
        <pc:sldMkLst>
          <pc:docMk/>
          <pc:sldMk cId="2211610361" sldId="265"/>
        </pc:sldMkLst>
      </pc:sldChg>
      <pc:sldChg chg="del">
        <pc:chgData name="Marina Lens" userId="2a1ac74d-06c5-4ddb-81e9-742bef95fc4c" providerId="ADAL" clId="{0CE91BE7-EBE2-4700-89CC-EAC5B983EE99}" dt="2022-12-05T14:47:25.452" v="71" actId="47"/>
        <pc:sldMkLst>
          <pc:docMk/>
          <pc:sldMk cId="397914634" sldId="266"/>
        </pc:sldMkLst>
      </pc:sldChg>
      <pc:sldChg chg="del">
        <pc:chgData name="Marina Lens" userId="2a1ac74d-06c5-4ddb-81e9-742bef95fc4c" providerId="ADAL" clId="{0CE91BE7-EBE2-4700-89CC-EAC5B983EE99}" dt="2022-12-05T14:47:30.496" v="74" actId="47"/>
        <pc:sldMkLst>
          <pc:docMk/>
          <pc:sldMk cId="3168387457" sldId="267"/>
        </pc:sldMkLst>
      </pc:sldChg>
      <pc:sldChg chg="del">
        <pc:chgData name="Marina Lens" userId="2a1ac74d-06c5-4ddb-81e9-742bef95fc4c" providerId="ADAL" clId="{0CE91BE7-EBE2-4700-89CC-EAC5B983EE99}" dt="2022-12-05T14:47:21.426" v="62" actId="47"/>
        <pc:sldMkLst>
          <pc:docMk/>
          <pc:sldMk cId="1447989413" sldId="268"/>
        </pc:sldMkLst>
      </pc:sldChg>
      <pc:sldChg chg="del">
        <pc:chgData name="Marina Lens" userId="2a1ac74d-06c5-4ddb-81e9-742bef95fc4c" providerId="ADAL" clId="{0CE91BE7-EBE2-4700-89CC-EAC5B983EE99}" dt="2022-12-05T14:47:22.514" v="64" actId="47"/>
        <pc:sldMkLst>
          <pc:docMk/>
          <pc:sldMk cId="361231488" sldId="269"/>
        </pc:sldMkLst>
      </pc:sldChg>
      <pc:sldChg chg="del">
        <pc:chgData name="Marina Lens" userId="2a1ac74d-06c5-4ddb-81e9-742bef95fc4c" providerId="ADAL" clId="{0CE91BE7-EBE2-4700-89CC-EAC5B983EE99}" dt="2022-12-05T14:47:23.689" v="67" actId="47"/>
        <pc:sldMkLst>
          <pc:docMk/>
          <pc:sldMk cId="584247980" sldId="270"/>
        </pc:sldMkLst>
      </pc:sldChg>
      <pc:sldChg chg="del">
        <pc:chgData name="Marina Lens" userId="2a1ac74d-06c5-4ddb-81e9-742bef95fc4c" providerId="ADAL" clId="{0CE91BE7-EBE2-4700-89CC-EAC5B983EE99}" dt="2022-12-05T14:47:24.149" v="68" actId="47"/>
        <pc:sldMkLst>
          <pc:docMk/>
          <pc:sldMk cId="3010999135" sldId="271"/>
        </pc:sldMkLst>
      </pc:sldChg>
      <pc:sldChg chg="del">
        <pc:chgData name="Marina Lens" userId="2a1ac74d-06c5-4ddb-81e9-742bef95fc4c" providerId="ADAL" clId="{0CE91BE7-EBE2-4700-89CC-EAC5B983EE99}" dt="2022-12-05T14:47:25" v="70" actId="47"/>
        <pc:sldMkLst>
          <pc:docMk/>
          <pc:sldMk cId="136141086" sldId="272"/>
        </pc:sldMkLst>
      </pc:sldChg>
      <pc:sldChg chg="del">
        <pc:chgData name="Marina Lens" userId="2a1ac74d-06c5-4ddb-81e9-742bef95fc4c" providerId="ADAL" clId="{0CE91BE7-EBE2-4700-89CC-EAC5B983EE99}" dt="2022-12-05T14:47:20.339" v="60" actId="47"/>
        <pc:sldMkLst>
          <pc:docMk/>
          <pc:sldMk cId="4056602919" sldId="273"/>
        </pc:sldMkLst>
      </pc:sldChg>
      <pc:sldChg chg="del">
        <pc:chgData name="Marina Lens" userId="2a1ac74d-06c5-4ddb-81e9-742bef95fc4c" providerId="ADAL" clId="{0CE91BE7-EBE2-4700-89CC-EAC5B983EE99}" dt="2022-12-05T14:47:18.802" v="57" actId="47"/>
        <pc:sldMkLst>
          <pc:docMk/>
          <pc:sldMk cId="1909480959" sldId="274"/>
        </pc:sldMkLst>
      </pc:sldChg>
      <pc:sldChg chg="del">
        <pc:chgData name="Marina Lens" userId="2a1ac74d-06c5-4ddb-81e9-742bef95fc4c" providerId="ADAL" clId="{0CE91BE7-EBE2-4700-89CC-EAC5B983EE99}" dt="2022-12-05T14:47:18.258" v="56" actId="47"/>
        <pc:sldMkLst>
          <pc:docMk/>
          <pc:sldMk cId="1753955506" sldId="275"/>
        </pc:sldMkLst>
      </pc:sldChg>
      <pc:sldChg chg="del">
        <pc:chgData name="Marina Lens" userId="2a1ac74d-06c5-4ddb-81e9-742bef95fc4c" providerId="ADAL" clId="{0CE91BE7-EBE2-4700-89CC-EAC5B983EE99}" dt="2022-12-05T14:47:25.846" v="72" actId="47"/>
        <pc:sldMkLst>
          <pc:docMk/>
          <pc:sldMk cId="1439639087" sldId="276"/>
        </pc:sldMkLst>
      </pc:sldChg>
      <pc:sldChg chg="del">
        <pc:chgData name="Marina Lens" userId="2a1ac74d-06c5-4ddb-81e9-742bef95fc4c" providerId="ADAL" clId="{0CE91BE7-EBE2-4700-89CC-EAC5B983EE99}" dt="2022-12-05T14:47:26.323" v="73" actId="47"/>
        <pc:sldMkLst>
          <pc:docMk/>
          <pc:sldMk cId="2163925823" sldId="277"/>
        </pc:sldMkLst>
      </pc:sldChg>
      <pc:sldChg chg="modSp add mod">
        <pc:chgData name="Marina Lens" userId="2a1ac74d-06c5-4ddb-81e9-742bef95fc4c" providerId="ADAL" clId="{0CE91BE7-EBE2-4700-89CC-EAC5B983EE99}" dt="2022-12-07T12:58:30.148" v="1699" actId="20577"/>
        <pc:sldMkLst>
          <pc:docMk/>
          <pc:sldMk cId="4090861511" sldId="279"/>
        </pc:sldMkLst>
        <pc:spChg chg="mod">
          <ac:chgData name="Marina Lens" userId="2a1ac74d-06c5-4ddb-81e9-742bef95fc4c" providerId="ADAL" clId="{0CE91BE7-EBE2-4700-89CC-EAC5B983EE99}" dt="2022-12-05T14:49:08.026" v="134" actId="20577"/>
          <ac:spMkLst>
            <pc:docMk/>
            <pc:sldMk cId="4090861511" sldId="279"/>
            <ac:spMk id="2" creationId="{C4EDBFD7-0F85-41F6-8756-57C3C773E9E6}"/>
          </ac:spMkLst>
        </pc:spChg>
        <pc:spChg chg="mod">
          <ac:chgData name="Marina Lens" userId="2a1ac74d-06c5-4ddb-81e9-742bef95fc4c" providerId="ADAL" clId="{0CE91BE7-EBE2-4700-89CC-EAC5B983EE99}" dt="2022-12-07T12:58:30.148" v="1699" actId="20577"/>
          <ac:spMkLst>
            <pc:docMk/>
            <pc:sldMk cId="4090861511" sldId="279"/>
            <ac:spMk id="3" creationId="{842F0D47-832C-4203-A9BE-066E29658F1B}"/>
          </ac:spMkLst>
        </pc:spChg>
      </pc:sldChg>
      <pc:sldChg chg="modSp new mod">
        <pc:chgData name="Marina Lens" userId="2a1ac74d-06c5-4ddb-81e9-742bef95fc4c" providerId="ADAL" clId="{0CE91BE7-EBE2-4700-89CC-EAC5B983EE99}" dt="2022-12-07T13:00:54.559" v="1721" actId="16959"/>
        <pc:sldMkLst>
          <pc:docMk/>
          <pc:sldMk cId="670292179" sldId="280"/>
        </pc:sldMkLst>
        <pc:spChg chg="mod">
          <ac:chgData name="Marina Lens" userId="2a1ac74d-06c5-4ddb-81e9-742bef95fc4c" providerId="ADAL" clId="{0CE91BE7-EBE2-4700-89CC-EAC5B983EE99}" dt="2022-12-05T14:58:47.645" v="627" actId="20577"/>
          <ac:spMkLst>
            <pc:docMk/>
            <pc:sldMk cId="670292179" sldId="280"/>
            <ac:spMk id="2" creationId="{7413A953-4AAA-4FCD-BA19-7231BBED5B68}"/>
          </ac:spMkLst>
        </pc:spChg>
        <pc:spChg chg="mod">
          <ac:chgData name="Marina Lens" userId="2a1ac74d-06c5-4ddb-81e9-742bef95fc4c" providerId="ADAL" clId="{0CE91BE7-EBE2-4700-89CC-EAC5B983EE99}" dt="2022-12-07T13:00:54.559" v="1721" actId="16959"/>
          <ac:spMkLst>
            <pc:docMk/>
            <pc:sldMk cId="670292179" sldId="280"/>
            <ac:spMk id="3" creationId="{2D59CF98-DA07-4296-8C51-AB1691CF7437}"/>
          </ac:spMkLst>
        </pc:spChg>
      </pc:sldChg>
      <pc:sldChg chg="modSp new mod">
        <pc:chgData name="Marina Lens" userId="2a1ac74d-06c5-4ddb-81e9-742bef95fc4c" providerId="ADAL" clId="{0CE91BE7-EBE2-4700-89CC-EAC5B983EE99}" dt="2022-12-07T13:01:15.649" v="1729" actId="20577"/>
        <pc:sldMkLst>
          <pc:docMk/>
          <pc:sldMk cId="787414571" sldId="281"/>
        </pc:sldMkLst>
        <pc:spChg chg="mod">
          <ac:chgData name="Marina Lens" userId="2a1ac74d-06c5-4ddb-81e9-742bef95fc4c" providerId="ADAL" clId="{0CE91BE7-EBE2-4700-89CC-EAC5B983EE99}" dt="2022-12-05T15:03:14.890" v="852" actId="20577"/>
          <ac:spMkLst>
            <pc:docMk/>
            <pc:sldMk cId="787414571" sldId="281"/>
            <ac:spMk id="2" creationId="{CC0CF469-3CCF-4EA0-923C-02E199F711AA}"/>
          </ac:spMkLst>
        </pc:spChg>
        <pc:spChg chg="mod">
          <ac:chgData name="Marina Lens" userId="2a1ac74d-06c5-4ddb-81e9-742bef95fc4c" providerId="ADAL" clId="{0CE91BE7-EBE2-4700-89CC-EAC5B983EE99}" dt="2022-12-07T13:01:15.649" v="1729" actId="20577"/>
          <ac:spMkLst>
            <pc:docMk/>
            <pc:sldMk cId="787414571" sldId="281"/>
            <ac:spMk id="3" creationId="{2B7BA39A-C5A7-4C46-A1F3-7CDAD7A39BA1}"/>
          </ac:spMkLst>
        </pc:spChg>
      </pc:sldChg>
      <pc:sldChg chg="addSp delSp modSp new mod">
        <pc:chgData name="Marina Lens" userId="2a1ac74d-06c5-4ddb-81e9-742bef95fc4c" providerId="ADAL" clId="{0CE91BE7-EBE2-4700-89CC-EAC5B983EE99}" dt="2022-12-07T13:01:52.942" v="1736" actId="114"/>
        <pc:sldMkLst>
          <pc:docMk/>
          <pc:sldMk cId="1503798316" sldId="282"/>
        </pc:sldMkLst>
        <pc:spChg chg="del mod">
          <ac:chgData name="Marina Lens" userId="2a1ac74d-06c5-4ddb-81e9-742bef95fc4c" providerId="ADAL" clId="{0CE91BE7-EBE2-4700-89CC-EAC5B983EE99}" dt="2022-12-05T15:05:58.391" v="937" actId="478"/>
          <ac:spMkLst>
            <pc:docMk/>
            <pc:sldMk cId="1503798316" sldId="282"/>
            <ac:spMk id="2" creationId="{70C7DA33-FCE0-43A3-BCD4-A016FB1FF769}"/>
          </ac:spMkLst>
        </pc:spChg>
        <pc:spChg chg="mod">
          <ac:chgData name="Marina Lens" userId="2a1ac74d-06c5-4ddb-81e9-742bef95fc4c" providerId="ADAL" clId="{0CE91BE7-EBE2-4700-89CC-EAC5B983EE99}" dt="2022-12-07T13:01:52.942" v="1736" actId="114"/>
          <ac:spMkLst>
            <pc:docMk/>
            <pc:sldMk cId="1503798316" sldId="282"/>
            <ac:spMk id="3" creationId="{D6CDA4ED-85DC-4DD7-8360-61F24BD0C493}"/>
          </ac:spMkLst>
        </pc:spChg>
        <pc:spChg chg="add del mod">
          <ac:chgData name="Marina Lens" userId="2a1ac74d-06c5-4ddb-81e9-742bef95fc4c" providerId="ADAL" clId="{0CE91BE7-EBE2-4700-89CC-EAC5B983EE99}" dt="2022-12-05T15:06:04.985" v="938" actId="478"/>
          <ac:spMkLst>
            <pc:docMk/>
            <pc:sldMk cId="1503798316" sldId="282"/>
            <ac:spMk id="5" creationId="{C1E3C534-CACA-4C53-A5D2-18397C9632AD}"/>
          </ac:spMkLst>
        </pc:spChg>
      </pc:sldChg>
      <pc:sldChg chg="modSp new mod">
        <pc:chgData name="Marina Lens" userId="2a1ac74d-06c5-4ddb-81e9-742bef95fc4c" providerId="ADAL" clId="{0CE91BE7-EBE2-4700-89CC-EAC5B983EE99}" dt="2022-12-05T15:20:44.106" v="1669" actId="5793"/>
        <pc:sldMkLst>
          <pc:docMk/>
          <pc:sldMk cId="4275217556" sldId="283"/>
        </pc:sldMkLst>
        <pc:spChg chg="mod">
          <ac:chgData name="Marina Lens" userId="2a1ac74d-06c5-4ddb-81e9-742bef95fc4c" providerId="ADAL" clId="{0CE91BE7-EBE2-4700-89CC-EAC5B983EE99}" dt="2022-12-05T15:17:30.751" v="1533" actId="20577"/>
          <ac:spMkLst>
            <pc:docMk/>
            <pc:sldMk cId="4275217556" sldId="283"/>
            <ac:spMk id="2" creationId="{314B115A-8BAE-4572-B10D-839D3706CB2C}"/>
          </ac:spMkLst>
        </pc:spChg>
        <pc:spChg chg="mod">
          <ac:chgData name="Marina Lens" userId="2a1ac74d-06c5-4ddb-81e9-742bef95fc4c" providerId="ADAL" clId="{0CE91BE7-EBE2-4700-89CC-EAC5B983EE99}" dt="2022-12-05T15:20:44.106" v="1669" actId="5793"/>
          <ac:spMkLst>
            <pc:docMk/>
            <pc:sldMk cId="4275217556" sldId="283"/>
            <ac:spMk id="3" creationId="{D386C67F-3920-4C6B-A4C8-15A2115BCF90}"/>
          </ac:spMkLst>
        </pc:spChg>
      </pc:sldChg>
      <pc:sldChg chg="modSp new del mod">
        <pc:chgData name="Marina Lens" userId="2a1ac74d-06c5-4ddb-81e9-742bef95fc4c" providerId="ADAL" clId="{0CE91BE7-EBE2-4700-89CC-EAC5B983EE99}" dt="2022-12-07T13:02:01.536" v="1737" actId="47"/>
        <pc:sldMkLst>
          <pc:docMk/>
          <pc:sldMk cId="2596475414" sldId="284"/>
        </pc:sldMkLst>
        <pc:spChg chg="mod">
          <ac:chgData name="Marina Lens" userId="2a1ac74d-06c5-4ddb-81e9-742bef95fc4c" providerId="ADAL" clId="{0CE91BE7-EBE2-4700-89CC-EAC5B983EE99}" dt="2022-12-06T08:33:50.870" v="1679" actId="20577"/>
          <ac:spMkLst>
            <pc:docMk/>
            <pc:sldMk cId="2596475414" sldId="284"/>
            <ac:spMk id="2" creationId="{C864DE75-F15A-4BE9-94E6-FA0A02FE2789}"/>
          </ac:spMkLst>
        </pc:spChg>
      </pc:sldChg>
    </pc:docChg>
  </pc:docChgLst>
  <pc:docChgLst>
    <pc:chgData name="Liesbeth Vandevenne" userId="e845c332-7d14-48f7-ac75-97aa7a9c0360" providerId="ADAL" clId="{1DFA1C82-F0FE-4EEC-950F-A514AACF38A3}"/>
    <pc:docChg chg="modSld">
      <pc:chgData name="Liesbeth Vandevenne" userId="e845c332-7d14-48f7-ac75-97aa7a9c0360" providerId="ADAL" clId="{1DFA1C82-F0FE-4EEC-950F-A514AACF38A3}" dt="2022-12-14T19:23:21.034" v="138" actId="20577"/>
      <pc:docMkLst>
        <pc:docMk/>
      </pc:docMkLst>
      <pc:sldChg chg="modSp mod">
        <pc:chgData name="Liesbeth Vandevenne" userId="e845c332-7d14-48f7-ac75-97aa7a9c0360" providerId="ADAL" clId="{1DFA1C82-F0FE-4EEC-950F-A514AACF38A3}" dt="2022-12-14T19:22:33.067" v="133" actId="20577"/>
        <pc:sldMkLst>
          <pc:docMk/>
          <pc:sldMk cId="3866811629" sldId="257"/>
        </pc:sldMkLst>
        <pc:spChg chg="mod">
          <ac:chgData name="Liesbeth Vandevenne" userId="e845c332-7d14-48f7-ac75-97aa7a9c0360" providerId="ADAL" clId="{1DFA1C82-F0FE-4EEC-950F-A514AACF38A3}" dt="2022-12-14T19:22:33.067" v="133" actId="20577"/>
          <ac:spMkLst>
            <pc:docMk/>
            <pc:sldMk cId="3866811629" sldId="257"/>
            <ac:spMk id="3" creationId="{842F0D47-832C-4203-A9BE-066E29658F1B}"/>
          </ac:spMkLst>
        </pc:spChg>
      </pc:sldChg>
      <pc:sldChg chg="modSp mod">
        <pc:chgData name="Liesbeth Vandevenne" userId="e845c332-7d14-48f7-ac75-97aa7a9c0360" providerId="ADAL" clId="{1DFA1C82-F0FE-4EEC-950F-A514AACF38A3}" dt="2022-12-14T19:23:21.034" v="138" actId="20577"/>
        <pc:sldMkLst>
          <pc:docMk/>
          <pc:sldMk cId="670292179" sldId="280"/>
        </pc:sldMkLst>
        <pc:spChg chg="mod">
          <ac:chgData name="Liesbeth Vandevenne" userId="e845c332-7d14-48f7-ac75-97aa7a9c0360" providerId="ADAL" clId="{1DFA1C82-F0FE-4EEC-950F-A514AACF38A3}" dt="2022-12-14T19:23:21.034" v="138" actId="20577"/>
          <ac:spMkLst>
            <pc:docMk/>
            <pc:sldMk cId="670292179" sldId="280"/>
            <ac:spMk id="3" creationId="{2D59CF98-DA07-4296-8C51-AB1691CF74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54C49-B068-4F1F-B224-05F8A38330AF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01264-F2A6-4A81-A27D-99544D67D5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20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01264-F2A6-4A81-A27D-99544D67D5D6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44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C9B31-4EFF-4690-8D5F-7FC056052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0866C85-588D-4FBA-8ABA-A1CFEB6B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FD87E5-832D-47F8-82C6-BCB3F4B8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6C1EC9-F5CB-4AFA-9C93-AE96F13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CCC7E8-7C93-47BA-B649-67ADE7D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27F92-3411-4B5A-843D-EB35E97E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CFF516-31F9-4EB2-886B-4D86E7792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88BE8E-BF36-46D3-9C18-7C1D2FFA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3A7A9A-C5E5-406B-B683-1A2F85DC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93CBD5-1345-46F8-B19B-DFDF70DC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057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20277A9-F9F6-4B47-B036-2D6334A7B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C3420F7-39BD-4631-9D75-1F738254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336077-99C5-4A5B-BCBB-53ECAE22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D3600A-9394-4C36-9D26-1E4B959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59283F-AAE4-49A1-987A-D5AF8374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00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11254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B5ADA-596F-4C28-B0AA-E0A928D1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AF5C30-5652-4A68-AE28-9DD22365E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995C00-3F87-45EF-9B29-C3589829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2ADF34-E783-42EA-BD00-8375722C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AE603F-9582-4E83-A7EC-EB9D525A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209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2D781-FEFA-4B2E-B207-3BBB32BE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C45C1D-F551-41AC-824A-9FCC498E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FDBDDE-E7FF-494D-B5DC-F159D790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26D634-BE15-4E60-824F-E27E5400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C4443E-A4A8-4BD4-AF80-32F2FFF9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223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38D23-664B-401F-8DA1-55BA070A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B9DFE-E7D1-44B7-B119-5D6C962D6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69521BB-4F3C-417A-9D1D-28997ECA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8EED19-BEA1-46F6-905D-D48508F8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0FADC68-C577-47BE-AA74-33F097DD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936B88-84B9-4B4E-A49B-D901D4AA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61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BB97D-D2C4-4825-A6B2-0B45104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484D2B-58A4-4B79-9E45-CA4940BA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43F525-D4A9-48BA-80C6-62B4A862B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258E37-7C3B-41E7-9008-811DF9BC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F7ACF5-6F5F-4865-97D9-E683793BF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0625BF-FFBB-4EE9-9F19-3F3AB3BA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DD8028-60E8-4722-9478-942FD3C8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1B10D83-4A5F-464C-9E3C-F7C5D444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982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877B2-0409-4888-A6CD-4AA28375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9AD15E7-2201-4D7C-8BFE-F8E8BB17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A145B40-4354-4A2D-A542-4F04BC93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D33290-698D-4FAD-AA27-E0E12607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305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A008C2-0662-4BC7-9F9F-94E0589B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BCBA672-57F9-4521-AC31-7662F1C8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83B3D7-89C9-405C-AADF-399E265B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11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9BC2-7579-4C3C-87BD-DCCE777B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72D750-6D37-4A04-A65A-481B455F9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FC6DF1F-20A5-4896-930C-EE0DFD2FD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66839A0-05E5-4347-94EC-34FBC1A9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933409-F9F0-4E9E-B0AE-43C2E64F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2483D5-FC08-4CDC-9D97-8597149F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33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38E64-EE03-4CDE-95D8-4C8A9382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103EFC0-0521-4B47-991D-5C410BC96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1FDBE0-3C13-4B50-A264-20B221F9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2D6357-A568-4C5F-8C94-851812D8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879C46-E5AA-442D-BC83-06FBE3F6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25671F-C645-4C64-9CC1-56731C9E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35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EA2C25D-904F-48E5-BF59-CA1538BA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6DB1AD-9D08-4C32-BDDB-B54B202C3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44D46B-C880-4D85-94C0-E094B7BC2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E393-95EC-41E3-8D04-C0B1681217DB}" type="datetimeFigureOut">
              <a:rPr lang="nl-BE" smtClean="0"/>
              <a:t>14/12/2022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BA988F-9111-4230-81FA-8D2972816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DC2ECC-07E9-400E-935D-FD135CDDA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48C5-DE98-489C-BBEC-EBD2B60B7C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327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sets/#available-operators-and-metho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Sets in Python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87046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DBFD7-0F85-41F6-8756-57C3C773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is? en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2F0D47-832C-4203-A9BE-066E2965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r>
              <a:rPr lang="nl-BE" dirty="0"/>
              <a:t>Ongeordende verzameling van elementen (</a:t>
            </a:r>
            <a:r>
              <a:rPr lang="nl-BE" dirty="0" err="1"/>
              <a:t>cf</a:t>
            </a:r>
            <a:r>
              <a:rPr lang="nl-BE" dirty="0"/>
              <a:t> wiskundige verzameling)</a:t>
            </a:r>
          </a:p>
          <a:p>
            <a:r>
              <a:rPr lang="nl-BE" dirty="0"/>
              <a:t>Elementen moeten </a:t>
            </a:r>
            <a:r>
              <a:rPr lang="nl-BE" i="1" dirty="0"/>
              <a:t>onwijzigbaar</a:t>
            </a:r>
            <a:r>
              <a:rPr lang="nl-BE" dirty="0"/>
              <a:t> zijn (dus bijvoorbeeld geen lijst)</a:t>
            </a:r>
          </a:p>
          <a:p>
            <a:r>
              <a:rPr lang="nl-BE" dirty="0"/>
              <a:t>Voorbeelden</a:t>
            </a:r>
          </a:p>
          <a:p>
            <a:pPr lvl="1"/>
            <a:r>
              <a:rPr lang="nl-BE" dirty="0"/>
              <a:t>{} </a:t>
            </a:r>
            <a:r>
              <a:rPr lang="nl-NL" dirty="0"/>
              <a:t>geeft een lege </a:t>
            </a:r>
            <a:r>
              <a:rPr lang="nl-NL" dirty="0" err="1"/>
              <a:t>dictionary</a:t>
            </a:r>
            <a:r>
              <a:rPr lang="nl-NL" dirty="0"/>
              <a:t> (andere datastructuur) en geen set</a:t>
            </a:r>
            <a:endParaRPr lang="nl-BE" dirty="0"/>
          </a:p>
          <a:p>
            <a:pPr lvl="1"/>
            <a:r>
              <a:rPr lang="nl-BE" dirty="0"/>
              <a:t>set() is lege verzameling</a:t>
            </a:r>
          </a:p>
          <a:p>
            <a:pPr lvl="1"/>
            <a:r>
              <a:rPr lang="nl-BE" dirty="0"/>
              <a:t>set(&lt;lijst&gt;) </a:t>
            </a:r>
            <a:r>
              <a:rPr lang="nl-BE" dirty="0">
                <a:solidFill>
                  <a:schemeClr val="accent6"/>
                </a:solidFill>
              </a:rPr>
              <a:t>DIY set([“</a:t>
            </a:r>
            <a:r>
              <a:rPr lang="nl-BE" dirty="0" err="1">
                <a:solidFill>
                  <a:schemeClr val="accent6"/>
                </a:solidFill>
              </a:rPr>
              <a:t>a”,”b”,”c”,”a</a:t>
            </a:r>
            <a:r>
              <a:rPr lang="nl-BE" dirty="0">
                <a:solidFill>
                  <a:schemeClr val="accent6"/>
                </a:solidFill>
              </a:rPr>
              <a:t>”])</a:t>
            </a:r>
            <a:endParaRPr lang="nl-BE" dirty="0"/>
          </a:p>
          <a:p>
            <a:pPr lvl="1"/>
            <a:r>
              <a:rPr lang="nl-BE" dirty="0"/>
              <a:t>set(&lt;string&gt;) </a:t>
            </a:r>
            <a:r>
              <a:rPr lang="nl-BE" dirty="0">
                <a:solidFill>
                  <a:schemeClr val="accent6"/>
                </a:solidFill>
              </a:rPr>
              <a:t>DIY set(“</a:t>
            </a:r>
            <a:r>
              <a:rPr lang="nl-BE" dirty="0" err="1">
                <a:solidFill>
                  <a:schemeClr val="accent6"/>
                </a:solidFill>
              </a:rPr>
              <a:t>abca</a:t>
            </a:r>
            <a:r>
              <a:rPr lang="nl-BE" dirty="0">
                <a:solidFill>
                  <a:schemeClr val="accent6"/>
                </a:solidFill>
              </a:rPr>
              <a:t>”)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681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DBFD7-0F85-41F6-8756-57C3C773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2F0D47-832C-4203-A9BE-066E2965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accent6"/>
                </a:solidFill>
              </a:rPr>
              <a:t>set(x </a:t>
            </a:r>
            <a:r>
              <a:rPr lang="nl-BE" dirty="0" err="1">
                <a:solidFill>
                  <a:schemeClr val="accent6"/>
                </a:solidFill>
              </a:rPr>
              <a:t>for</a:t>
            </a:r>
            <a:r>
              <a:rPr lang="nl-BE" dirty="0">
                <a:solidFill>
                  <a:schemeClr val="accent6"/>
                </a:solidFill>
              </a:rPr>
              <a:t> x in range(1,10))</a:t>
            </a:r>
          </a:p>
          <a:p>
            <a:r>
              <a:rPr lang="en-US" dirty="0">
                <a:solidFill>
                  <a:schemeClr val="accent6"/>
                </a:solidFill>
              </a:rPr>
              <a:t>set(x for x in range(1,10) if x%2 == 0)</a:t>
            </a:r>
            <a:endParaRPr lang="nl-BE" dirty="0">
              <a:solidFill>
                <a:schemeClr val="accent6"/>
              </a:solidFill>
            </a:endParaRPr>
          </a:p>
          <a:p>
            <a:r>
              <a:rPr lang="nl-BE" dirty="0">
                <a:solidFill>
                  <a:schemeClr val="accent6"/>
                </a:solidFill>
              </a:rPr>
              <a:t>{“</a:t>
            </a:r>
            <a:r>
              <a:rPr lang="nl-BE" dirty="0" err="1">
                <a:solidFill>
                  <a:schemeClr val="accent6"/>
                </a:solidFill>
              </a:rPr>
              <a:t>a”,”b”,”c</a:t>
            </a:r>
            <a:r>
              <a:rPr lang="nl-BE" dirty="0">
                <a:solidFill>
                  <a:schemeClr val="accent6"/>
                </a:solidFill>
              </a:rPr>
              <a:t>”}</a:t>
            </a:r>
          </a:p>
          <a:p>
            <a:r>
              <a:rPr lang="nl-BE" dirty="0">
                <a:solidFill>
                  <a:schemeClr val="accent6"/>
                </a:solidFill>
              </a:rPr>
              <a:t>{“</a:t>
            </a:r>
            <a:r>
              <a:rPr lang="nl-BE" dirty="0" err="1">
                <a:solidFill>
                  <a:schemeClr val="accent6"/>
                </a:solidFill>
              </a:rPr>
              <a:t>a”,”b”,”a</a:t>
            </a:r>
            <a:r>
              <a:rPr lang="nl-BE" dirty="0">
                <a:solidFill>
                  <a:schemeClr val="accent6"/>
                </a:solidFill>
              </a:rPr>
              <a:t>”}</a:t>
            </a:r>
          </a:p>
          <a:p>
            <a:endParaRPr lang="nl-BE" dirty="0">
              <a:solidFill>
                <a:schemeClr val="accent6"/>
              </a:solidFill>
            </a:endParaRPr>
          </a:p>
          <a:p>
            <a:endParaRPr lang="nl-BE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086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3A953-4AAA-4FCD-BA19-7231BBED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basisfuncties/operatoren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2D59CF98-DA07-4296-8C51-AB1691CF7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Aantal elementen van een set </a:t>
                </a:r>
                <a:r>
                  <a:rPr lang="nl-BE" i="1" dirty="0"/>
                  <a:t>s</a:t>
                </a:r>
                <a:r>
                  <a:rPr lang="nl-BE" dirty="0"/>
                  <a:t> </a:t>
                </a:r>
                <a:r>
                  <a:rPr lang="nl-BE" dirty="0">
                    <a:sym typeface="Wingdings" panose="05000000000000000000" pitchFamily="2" charset="2"/>
                  </a:rPr>
                  <a:t> </a:t>
                </a:r>
                <a:r>
                  <a:rPr lang="nl-BE" dirty="0" err="1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len</a:t>
                </a:r>
                <a:r>
                  <a:rPr lang="nl-BE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nl-BE" i="1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nl-BE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nl-BE" dirty="0">
                    <a:sym typeface="Wingdings" panose="05000000000000000000" pitchFamily="2" charset="2"/>
                  </a:rPr>
                  <a:t>Element </a:t>
                </a:r>
                <a:r>
                  <a:rPr lang="nl-BE" i="1" dirty="0">
                    <a:sym typeface="Wingdings" panose="05000000000000000000" pitchFamily="2" charset="2"/>
                  </a:rPr>
                  <a:t>el</a:t>
                </a:r>
                <a:r>
                  <a:rPr lang="nl-BE" dirty="0">
                    <a:sym typeface="Wingdings" panose="05000000000000000000" pitchFamily="2" charset="2"/>
                  </a:rPr>
                  <a:t> komt voor in set </a:t>
                </a:r>
                <a:r>
                  <a:rPr lang="nl-BE" i="1" dirty="0">
                    <a:sym typeface="Wingdings" panose="05000000000000000000" pitchFamily="2" charset="2"/>
                  </a:rPr>
                  <a:t>s</a:t>
                </a:r>
                <a:r>
                  <a:rPr lang="nl-BE" dirty="0">
                    <a:sym typeface="Wingdings" panose="05000000000000000000" pitchFamily="2" charset="2"/>
                  </a:rPr>
                  <a:t>  </a:t>
                </a:r>
                <a:r>
                  <a:rPr lang="nl-BE" i="1" dirty="0">
                    <a:sym typeface="Wingdings" panose="05000000000000000000" pitchFamily="2" charset="2"/>
                  </a:rPr>
                  <a:t>el</a:t>
                </a:r>
                <a:r>
                  <a:rPr lang="nl-BE" dirty="0">
                    <a:sym typeface="Wingdings" panose="05000000000000000000" pitchFamily="2" charset="2"/>
                  </a:rPr>
                  <a:t> </a:t>
                </a:r>
                <a:r>
                  <a:rPr lang="nl-BE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in</a:t>
                </a:r>
                <a:r>
                  <a:rPr lang="nl-BE" dirty="0">
                    <a:sym typeface="Wingdings" panose="05000000000000000000" pitchFamily="2" charset="2"/>
                  </a:rPr>
                  <a:t> </a:t>
                </a:r>
                <a:r>
                  <a:rPr lang="nl-BE" i="1" dirty="0">
                    <a:sym typeface="Wingdings" panose="05000000000000000000" pitchFamily="2" charset="2"/>
                  </a:rPr>
                  <a:t>s zie ook wiskunde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endParaRPr lang="nl-BE" i="1" dirty="0">
                  <a:sym typeface="Wingdings" panose="05000000000000000000" pitchFamily="2" charset="2"/>
                </a:endParaRPr>
              </a:p>
              <a:p>
                <a:r>
                  <a:rPr lang="nl-BE" dirty="0">
                    <a:sym typeface="Wingdings" panose="05000000000000000000" pitchFamily="2" charset="2"/>
                  </a:rPr>
                  <a:t>Itereren over elementen van een set s</a:t>
                </a:r>
              </a:p>
              <a:p>
                <a:pPr marL="457200" lvl="1" indent="0">
                  <a:buNone/>
                </a:pPr>
                <a:r>
                  <a:rPr lang="nl-BE" dirty="0">
                    <a:sym typeface="Wingdings" panose="05000000000000000000" pitchFamily="2" charset="2"/>
                  </a:rPr>
                  <a:t> </a:t>
                </a:r>
                <a:r>
                  <a:rPr lang="nl-BE" dirty="0" err="1">
                    <a:sym typeface="Wingdings" panose="05000000000000000000" pitchFamily="2" charset="2"/>
                  </a:rPr>
                  <a:t>for</a:t>
                </a:r>
                <a:r>
                  <a:rPr lang="nl-BE" dirty="0">
                    <a:sym typeface="Wingdings" panose="05000000000000000000" pitchFamily="2" charset="2"/>
                  </a:rPr>
                  <a:t> el in s:</a:t>
                </a:r>
              </a:p>
              <a:p>
                <a:pPr marL="457200" lvl="1" indent="0">
                  <a:buNone/>
                </a:pPr>
                <a:r>
                  <a:rPr lang="nl-BE" dirty="0">
                    <a:sym typeface="Wingdings" panose="05000000000000000000" pitchFamily="2" charset="2"/>
                  </a:rPr>
                  <a:t>	</a:t>
                </a:r>
                <a:r>
                  <a:rPr lang="nl-BE">
                    <a:sym typeface="Wingdings" panose="05000000000000000000" pitchFamily="2" charset="2"/>
                  </a:rPr>
                  <a:t>print(el)</a:t>
                </a:r>
                <a:endParaRPr lang="nl-BE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2D59CF98-DA07-4296-8C51-AB1691CF7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9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CF469-3CCF-4EA0-923C-02E199F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Unie, doorsnede, verschil, symmetrisch verschil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7BA39A-C5A7-4C46-A1F3-7CDAD7A39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s1.union(s2)				s1 | s2</a:t>
            </a:r>
          </a:p>
          <a:p>
            <a:r>
              <a:rPr lang="nl-BE" dirty="0"/>
              <a:t>s1.intersection(s2)			s1 &amp; s2</a:t>
            </a:r>
          </a:p>
          <a:p>
            <a:r>
              <a:rPr lang="nl-BE" dirty="0"/>
              <a:t>s1.difference(s2)				s1 – s2</a:t>
            </a:r>
          </a:p>
          <a:p>
            <a:r>
              <a:rPr lang="nl-BE" dirty="0"/>
              <a:t>s1.symmetric_difference(s2) 		s1 ^s2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Zie ook </a:t>
            </a:r>
            <a:r>
              <a:rPr lang="nl-BE" dirty="0">
                <a:hlinkClick r:id="rId2"/>
              </a:rPr>
              <a:t>https://realpython.com/python-sets/#available-operators-and-methods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741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CDA4ED-85DC-4DD7-8360-61F24BD0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s1.isdisjoint(s2) </a:t>
            </a:r>
            <a:r>
              <a:rPr lang="nl-BE" sz="2400" dirty="0">
                <a:sym typeface="Wingdings" panose="05000000000000000000" pitchFamily="2" charset="2"/>
              </a:rPr>
              <a:t> 			</a:t>
            </a:r>
            <a:r>
              <a:rPr lang="nl-BE" sz="2400" dirty="0" err="1">
                <a:solidFill>
                  <a:schemeClr val="accent6"/>
                </a:solidFill>
                <a:sym typeface="Wingdings" panose="05000000000000000000" pitchFamily="2" charset="2"/>
              </a:rPr>
              <a:t>isdisjunct</a:t>
            </a:r>
            <a:r>
              <a:rPr lang="nl-BE" sz="2400" dirty="0">
                <a:solidFill>
                  <a:schemeClr val="accent6"/>
                </a:solidFill>
                <a:sym typeface="Wingdings" panose="05000000000000000000" pitchFamily="2" charset="2"/>
              </a:rPr>
              <a:t> dus lege doorsnede</a:t>
            </a:r>
          </a:p>
          <a:p>
            <a:r>
              <a:rPr lang="nl-BE" sz="2400" dirty="0">
                <a:sym typeface="Wingdings" panose="05000000000000000000" pitchFamily="2" charset="2"/>
              </a:rPr>
              <a:t>s1.issubset(s2)  of s1 &lt;= s2		</a:t>
            </a:r>
            <a:r>
              <a:rPr lang="nl-BE" sz="2400" dirty="0">
                <a:solidFill>
                  <a:schemeClr val="accent6"/>
                </a:solidFill>
                <a:sym typeface="Wingdings" panose="05000000000000000000" pitchFamily="2" charset="2"/>
              </a:rPr>
              <a:t>s1 is deelverzameling van s2</a:t>
            </a:r>
          </a:p>
          <a:p>
            <a:endParaRPr lang="nl-BE" sz="2400" dirty="0">
              <a:sym typeface="Wingdings" panose="05000000000000000000" pitchFamily="2" charset="2"/>
            </a:endParaRPr>
          </a:p>
          <a:p>
            <a:r>
              <a:rPr lang="nl-BE" sz="2400" dirty="0"/>
              <a:t>s1.issuperset(s2) of s1 &gt;= s2	</a:t>
            </a:r>
            <a:r>
              <a:rPr lang="nl-BE" sz="2400" dirty="0">
                <a:solidFill>
                  <a:schemeClr val="accent6"/>
                </a:solidFill>
              </a:rPr>
              <a:t>s2 is deelverzameling van s1</a:t>
            </a:r>
          </a:p>
          <a:p>
            <a:r>
              <a:rPr lang="nl-BE" sz="2400" dirty="0"/>
              <a:t>s1.add(element)			</a:t>
            </a:r>
            <a:r>
              <a:rPr lang="nl-BE" sz="2400" dirty="0">
                <a:solidFill>
                  <a:schemeClr val="accent6"/>
                </a:solidFill>
              </a:rPr>
              <a:t>element toevoegen aan s1</a:t>
            </a:r>
          </a:p>
          <a:p>
            <a:r>
              <a:rPr lang="nl-BE" sz="2400" dirty="0"/>
              <a:t>s1.update(s2)  of s1 |= s2		</a:t>
            </a:r>
            <a:r>
              <a:rPr lang="nl-BE" sz="2400" dirty="0">
                <a:solidFill>
                  <a:schemeClr val="accent6"/>
                </a:solidFill>
              </a:rPr>
              <a:t>s1 wordt aangevuld met 								elementen van s2</a:t>
            </a:r>
          </a:p>
          <a:p>
            <a:r>
              <a:rPr lang="nl-BE" sz="2400" dirty="0"/>
              <a:t>s1.remove(element)			</a:t>
            </a:r>
            <a:r>
              <a:rPr lang="nl-BE" sz="2400" dirty="0">
                <a:solidFill>
                  <a:schemeClr val="accent6"/>
                </a:solidFill>
              </a:rPr>
              <a:t>verwijdert element uit s1 					(</a:t>
            </a:r>
            <a:r>
              <a:rPr lang="nl-BE" sz="2400" dirty="0" err="1">
                <a:solidFill>
                  <a:schemeClr val="accent6"/>
                </a:solidFill>
              </a:rPr>
              <a:t>runtime</a:t>
            </a:r>
            <a:r>
              <a:rPr lang="nl-BE" sz="2400" dirty="0">
                <a:solidFill>
                  <a:schemeClr val="accent6"/>
                </a:solidFill>
              </a:rPr>
              <a:t> error als element niet voorkomt)</a:t>
            </a:r>
          </a:p>
          <a:p>
            <a:r>
              <a:rPr lang="nl-BE" sz="2400" dirty="0"/>
              <a:t>s1.discard(element)			</a:t>
            </a:r>
            <a:r>
              <a:rPr lang="nl-BE" sz="2400" dirty="0">
                <a:solidFill>
                  <a:schemeClr val="accent6"/>
                </a:solidFill>
              </a:rPr>
              <a:t>verwijdert element uit s1 					(geen </a:t>
            </a:r>
            <a:r>
              <a:rPr lang="nl-BE" sz="2400" dirty="0" err="1">
                <a:solidFill>
                  <a:schemeClr val="accent6"/>
                </a:solidFill>
              </a:rPr>
              <a:t>runtime</a:t>
            </a:r>
            <a:r>
              <a:rPr lang="nl-BE" sz="2400" dirty="0">
                <a:solidFill>
                  <a:schemeClr val="accent6"/>
                </a:solidFill>
              </a:rPr>
              <a:t> error als element niet voorkomt)</a:t>
            </a:r>
          </a:p>
          <a:p>
            <a:r>
              <a:rPr lang="nl-BE" sz="2400" dirty="0"/>
              <a:t>s1.clear()				</a:t>
            </a:r>
            <a:r>
              <a:rPr lang="nl-BE" sz="2400" dirty="0">
                <a:solidFill>
                  <a:schemeClr val="accent6"/>
                </a:solidFill>
              </a:rPr>
              <a:t>s1 wordt lege verzameling</a:t>
            </a:r>
          </a:p>
          <a:p>
            <a:r>
              <a:rPr lang="nl-BE" sz="2400" dirty="0"/>
              <a:t>s1.pop()				</a:t>
            </a:r>
            <a:r>
              <a:rPr lang="nl-BE" sz="2400" dirty="0">
                <a:solidFill>
                  <a:schemeClr val="accent6"/>
                </a:solidFill>
              </a:rPr>
              <a:t>verwijdert </a:t>
            </a:r>
            <a:r>
              <a:rPr lang="nl-BE" sz="2400" i="1" dirty="0">
                <a:solidFill>
                  <a:schemeClr val="accent6"/>
                </a:solidFill>
              </a:rPr>
              <a:t>een</a:t>
            </a:r>
            <a:r>
              <a:rPr lang="nl-BE" sz="2400" dirty="0">
                <a:solidFill>
                  <a:schemeClr val="accent6"/>
                </a:solidFill>
              </a:rPr>
              <a:t> element en geeft het terug</a:t>
            </a:r>
          </a:p>
          <a:p>
            <a:r>
              <a:rPr lang="nl-BE" sz="2400" dirty="0"/>
              <a:t>s1.copy()				</a:t>
            </a:r>
            <a:r>
              <a:rPr lang="nl-BE" sz="2400" dirty="0">
                <a:solidFill>
                  <a:schemeClr val="accent6"/>
                </a:solidFill>
              </a:rPr>
              <a:t>geeft nieuwe set met alle elementen van s1</a:t>
            </a:r>
            <a:r>
              <a:rPr lang="nl-BE" sz="2400" dirty="0"/>
              <a:t>	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379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B115A-8BAE-4572-B10D-839D3706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frozenset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86C67F-3920-4C6B-A4C8-15A2115B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Dit is een set waar je geen elementen meer kan toevoegen, verwijderen</a:t>
            </a:r>
          </a:p>
          <a:p>
            <a:r>
              <a:rPr lang="nl-BE" dirty="0"/>
              <a:t>DIY </a:t>
            </a:r>
          </a:p>
          <a:p>
            <a:pPr lvl="1"/>
            <a:r>
              <a:rPr lang="nl-BE" dirty="0">
                <a:solidFill>
                  <a:schemeClr val="accent6"/>
                </a:solidFill>
              </a:rPr>
              <a:t>s = </a:t>
            </a:r>
            <a:r>
              <a:rPr lang="nl-BE" dirty="0" err="1">
                <a:solidFill>
                  <a:schemeClr val="accent6"/>
                </a:solidFill>
              </a:rPr>
              <a:t>frozenset</a:t>
            </a:r>
            <a:r>
              <a:rPr lang="nl-BE" dirty="0">
                <a:solidFill>
                  <a:schemeClr val="accent6"/>
                </a:solidFill>
              </a:rPr>
              <a:t>(“abc”)</a:t>
            </a:r>
          </a:p>
          <a:p>
            <a:pPr lvl="1"/>
            <a:r>
              <a:rPr lang="nl-BE" dirty="0" err="1">
                <a:solidFill>
                  <a:schemeClr val="accent6"/>
                </a:solidFill>
              </a:rPr>
              <a:t>s.add</a:t>
            </a:r>
            <a:r>
              <a:rPr lang="nl-BE" dirty="0">
                <a:solidFill>
                  <a:schemeClr val="accent6"/>
                </a:solidFill>
              </a:rPr>
              <a:t>(“d”)</a:t>
            </a:r>
          </a:p>
          <a:p>
            <a:pPr marL="457200" lvl="1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52175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45ff37-d383-4028-a500-0fd8b5f5e15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50CCE45F5C9408C9DFB04E99853DE" ma:contentTypeVersion="11" ma:contentTypeDescription="Een nieuw document maken." ma:contentTypeScope="" ma:versionID="9af350367af23f918843db90edb60a82">
  <xsd:schema xmlns:xsd="http://www.w3.org/2001/XMLSchema" xmlns:xs="http://www.w3.org/2001/XMLSchema" xmlns:p="http://schemas.microsoft.com/office/2006/metadata/properties" xmlns:ns2="b545ff37-d383-4028-a500-0fd8b5f5e151" xmlns:ns3="ed32a52a-4092-4116-9404-2d1799540752" targetNamespace="http://schemas.microsoft.com/office/2006/metadata/properties" ma:root="true" ma:fieldsID="68c667dabce5359a5eaa5b009ce54ab7" ns2:_="" ns3:_="">
    <xsd:import namespace="b545ff37-d383-4028-a500-0fd8b5f5e151"/>
    <xsd:import namespace="ed32a52a-4092-4116-9404-2d1799540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5ff37-d383-4028-a500-0fd8b5f5e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a52a-4092-4116-9404-2d1799540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D3BF64-3D6D-4989-AE0E-11DE982599EB}">
  <ds:schemaRefs>
    <ds:schemaRef ds:uri="http://schemas.microsoft.com/office/2006/metadata/properties"/>
    <ds:schemaRef ds:uri="http://schemas.microsoft.com/office/infopath/2007/PartnerControls"/>
    <ds:schemaRef ds:uri="b545ff37-d383-4028-a500-0fd8b5f5e151"/>
  </ds:schemaRefs>
</ds:datastoreItem>
</file>

<file path=customXml/itemProps2.xml><?xml version="1.0" encoding="utf-8"?>
<ds:datastoreItem xmlns:ds="http://schemas.openxmlformats.org/officeDocument/2006/customXml" ds:itemID="{8F29ED1F-DEAD-4812-A427-760D054D31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9CCA-FD4A-4D77-919D-F51D49CB6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5ff37-d383-4028-a500-0fd8b5f5e151"/>
    <ds:schemaRef ds:uri="ed32a52a-4092-4116-9404-2d1799540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Breedbeeld</PresentationFormat>
  <Paragraphs>47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Tahoma</vt:lpstr>
      <vt:lpstr>Kantoorthema</vt:lpstr>
      <vt:lpstr>PowerPoint-presentatie</vt:lpstr>
      <vt:lpstr>Wat is? en voorbeelden</vt:lpstr>
      <vt:lpstr>DIY</vt:lpstr>
      <vt:lpstr>Enkele basisfuncties/operatoren</vt:lpstr>
      <vt:lpstr>Unie, doorsnede, verschil, symmetrisch verschil</vt:lpstr>
      <vt:lpstr>PowerPoint-presentatie</vt:lpstr>
      <vt:lpstr>frozenset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Lijsten in Python</dc:title>
  <dc:creator>Marina Lens</dc:creator>
  <cp:lastModifiedBy>Liesbeth Vandevenne</cp:lastModifiedBy>
  <cp:revision>5</cp:revision>
  <dcterms:created xsi:type="dcterms:W3CDTF">2022-03-31T13:06:15Z</dcterms:created>
  <dcterms:modified xsi:type="dcterms:W3CDTF">2022-12-14T19:23:26Z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0x01010006250CCE45F5C9408C9DFB04E99853DE</vt:lpwstr>
  </property>
  <property fmtid="{D5CDD505-2E9C-101B-9397-08002B2CF9AE}" pid="3" name="MediaServiceImageTags">
    <vt:lpwstr/>
  </property>
</Properties>
</file>